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82" r:id="rId1"/>
  </p:sldMasterIdLst>
  <p:notesMasterIdLst>
    <p:notesMasterId r:id="rId10"/>
  </p:notesMasterIdLst>
  <p:sldIdLst>
    <p:sldId id="256" r:id="rId2"/>
    <p:sldId id="258" r:id="rId3"/>
    <p:sldId id="291" r:id="rId4"/>
    <p:sldId id="293" r:id="rId5"/>
    <p:sldId id="268" r:id="rId6"/>
    <p:sldId id="297" r:id="rId7"/>
    <p:sldId id="298" r:id="rId8"/>
    <p:sldId id="292" r:id="rId9"/>
  </p:sldIdLst>
  <p:sldSz cx="9144000" cy="5143500" type="screen16x9"/>
  <p:notesSz cx="6858000" cy="9144000"/>
  <p:embeddedFontLst>
    <p:embeddedFont>
      <p:font typeface="Nunito Light" pitchFamily="2" charset="0"/>
      <p:regular r:id="rId11"/>
      <p:italic r:id="rId12"/>
    </p:embeddedFont>
    <p:embeddedFont>
      <p:font typeface="Open Sans" pitchFamily="2" charset="0"/>
      <p:regular r:id="rId13"/>
      <p:bold r:id="rId14"/>
      <p:italic r:id="rId15"/>
      <p:boldItalic r:id="rId16"/>
    </p:embeddedFont>
    <p:embeddedFont>
      <p:font typeface="Raleway Black" pitchFamily="2" charset="0"/>
      <p:bold r:id="rId17"/>
      <p:boldItalic r:id="rId18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54F917F-75A1-4E04-936B-FDB67FF82D49}">
  <a:tblStyle styleId="{B54F917F-75A1-4E04-936B-FDB67FF82D49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  <a:tblStyle styleId="{06ACFDA2-FFF4-4616-B1D8-CCDEB81882C2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38" d="100"/>
          <a:sy n="138" d="100"/>
        </p:scale>
        <p:origin x="834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3.fntdata"/><Relationship Id="rId18" Type="http://schemas.openxmlformats.org/officeDocument/2006/relationships/font" Target="fonts/font8.fntdata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font" Target="fonts/font2.fntdata"/><Relationship Id="rId17" Type="http://schemas.openxmlformats.org/officeDocument/2006/relationships/font" Target="fonts/font7.fntdata"/><Relationship Id="rId2" Type="http://schemas.openxmlformats.org/officeDocument/2006/relationships/slide" Target="slides/slide1.xml"/><Relationship Id="rId16" Type="http://schemas.openxmlformats.org/officeDocument/2006/relationships/font" Target="fonts/font6.fntdata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1.fntdata"/><Relationship Id="rId5" Type="http://schemas.openxmlformats.org/officeDocument/2006/relationships/slide" Target="slides/slide4.xml"/><Relationship Id="rId15" Type="http://schemas.openxmlformats.org/officeDocument/2006/relationships/font" Target="fonts/font5.fntdata"/><Relationship Id="rId10" Type="http://schemas.openxmlformats.org/officeDocument/2006/relationships/notesMaster" Target="notesMasters/notesMaster1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4.fntdata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4" name="Google Shape;2804;g13c2bc466cf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05" name="Google Shape;2805;g13c2bc466cf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7" name="Google Shape;2847;gd431007ba2_0_2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48" name="Google Shape;2848;gd431007ba2_0_2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7" name="Google Shape;2877;g21d23d8dbbe_0_11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78" name="Google Shape;2878;g21d23d8dbbe_0_11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17185669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7" name="Google Shape;2877;g21d23d8dbbe_0_11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78" name="Google Shape;2878;g21d23d8dbbe_0_11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5011815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0" name="Google Shape;3100;g21d23d8dbbe_0_55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01" name="Google Shape;3101;g21d23d8dbbe_0_55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7" name="Google Shape;2877;g21d23d8dbbe_0_11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78" name="Google Shape;2878;g21d23d8dbbe_0_11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1378986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7" name="Google Shape;2877;g21d23d8dbbe_0_11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78" name="Google Shape;2878;g21d23d8dbbe_0_11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645825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/>
          <p:nvPr/>
        </p:nvSpPr>
        <p:spPr>
          <a:xfrm>
            <a:off x="179700" y="152400"/>
            <a:ext cx="8784600" cy="4838700"/>
          </a:xfrm>
          <a:prstGeom prst="roundRect">
            <a:avLst>
              <a:gd name="adj" fmla="val 10915"/>
            </a:avLst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713225" y="1584375"/>
            <a:ext cx="7717500" cy="1430700"/>
          </a:xfrm>
          <a:prstGeom prst="rect">
            <a:avLst/>
          </a:prstGeom>
          <a:noFill/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4500"/>
              <a:buFont typeface="Loved by the King"/>
              <a:buNone/>
              <a:defRPr sz="6000"/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None/>
              <a:defRPr sz="52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None/>
              <a:defRPr sz="52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None/>
              <a:defRPr sz="52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None/>
              <a:defRPr sz="52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None/>
              <a:defRPr sz="52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None/>
              <a:defRPr sz="52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None/>
              <a:defRPr sz="52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200"/>
              <a:buNone/>
              <a:defRPr sz="52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2550450" y="3041025"/>
            <a:ext cx="4043100" cy="36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"/>
              <a:buNone/>
              <a:defRPr sz="1600"/>
            </a:lvl1pPr>
            <a:lvl2pPr lvl="1"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9pPr>
          </a:lstStyle>
          <a:p>
            <a:endParaRPr/>
          </a:p>
        </p:txBody>
      </p:sp>
      <p:sp>
        <p:nvSpPr>
          <p:cNvPr id="12" name="Google Shape;12;p2"/>
          <p:cNvSpPr/>
          <p:nvPr/>
        </p:nvSpPr>
        <p:spPr>
          <a:xfrm rot="-5400000">
            <a:off x="8378000" y="4288036"/>
            <a:ext cx="465358" cy="465349"/>
          </a:xfrm>
          <a:custGeom>
            <a:avLst/>
            <a:gdLst/>
            <a:ahLst/>
            <a:cxnLst/>
            <a:rect l="l" t="t" r="r" b="b"/>
            <a:pathLst>
              <a:path w="55301" h="55300" extrusionOk="0">
                <a:moveTo>
                  <a:pt x="13615" y="0"/>
                </a:moveTo>
                <a:lnTo>
                  <a:pt x="0" y="13614"/>
                </a:lnTo>
                <a:lnTo>
                  <a:pt x="14036" y="27650"/>
                </a:lnTo>
                <a:lnTo>
                  <a:pt x="0" y="41685"/>
                </a:lnTo>
                <a:lnTo>
                  <a:pt x="13615" y="55300"/>
                </a:lnTo>
                <a:lnTo>
                  <a:pt x="27650" y="41264"/>
                </a:lnTo>
                <a:lnTo>
                  <a:pt x="41686" y="55300"/>
                </a:lnTo>
                <a:lnTo>
                  <a:pt x="55300" y="41685"/>
                </a:lnTo>
                <a:lnTo>
                  <a:pt x="41265" y="27650"/>
                </a:lnTo>
                <a:lnTo>
                  <a:pt x="55300" y="13614"/>
                </a:lnTo>
                <a:lnTo>
                  <a:pt x="41686" y="0"/>
                </a:lnTo>
                <a:lnTo>
                  <a:pt x="27650" y="14035"/>
                </a:lnTo>
                <a:lnTo>
                  <a:pt x="13615" y="0"/>
                </a:ln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" name="Google Shape;13;p2"/>
          <p:cNvSpPr/>
          <p:nvPr/>
        </p:nvSpPr>
        <p:spPr>
          <a:xfrm rot="-5400000">
            <a:off x="7783675" y="4288036"/>
            <a:ext cx="465358" cy="465349"/>
          </a:xfrm>
          <a:custGeom>
            <a:avLst/>
            <a:gdLst/>
            <a:ahLst/>
            <a:cxnLst/>
            <a:rect l="l" t="t" r="r" b="b"/>
            <a:pathLst>
              <a:path w="55301" h="55300" extrusionOk="0">
                <a:moveTo>
                  <a:pt x="13615" y="0"/>
                </a:moveTo>
                <a:lnTo>
                  <a:pt x="0" y="13614"/>
                </a:lnTo>
                <a:lnTo>
                  <a:pt x="14036" y="27650"/>
                </a:lnTo>
                <a:lnTo>
                  <a:pt x="0" y="41685"/>
                </a:lnTo>
                <a:lnTo>
                  <a:pt x="13615" y="55300"/>
                </a:lnTo>
                <a:lnTo>
                  <a:pt x="27650" y="41264"/>
                </a:lnTo>
                <a:lnTo>
                  <a:pt x="41686" y="55300"/>
                </a:lnTo>
                <a:lnTo>
                  <a:pt x="55300" y="41685"/>
                </a:lnTo>
                <a:lnTo>
                  <a:pt x="41265" y="27650"/>
                </a:lnTo>
                <a:lnTo>
                  <a:pt x="55300" y="13614"/>
                </a:lnTo>
                <a:lnTo>
                  <a:pt x="41686" y="0"/>
                </a:lnTo>
                <a:lnTo>
                  <a:pt x="27650" y="14035"/>
                </a:lnTo>
                <a:lnTo>
                  <a:pt x="13615" y="0"/>
                </a:ln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4" name="Google Shape;14;p2"/>
          <p:cNvGrpSpPr/>
          <p:nvPr/>
        </p:nvGrpSpPr>
        <p:grpSpPr>
          <a:xfrm>
            <a:off x="3725551" y="4626237"/>
            <a:ext cx="712172" cy="157994"/>
            <a:chOff x="5047625" y="5033750"/>
            <a:chExt cx="1748950" cy="388000"/>
          </a:xfrm>
        </p:grpSpPr>
        <p:sp>
          <p:nvSpPr>
            <p:cNvPr id="15" name="Google Shape;15;p2"/>
            <p:cNvSpPr/>
            <p:nvPr/>
          </p:nvSpPr>
          <p:spPr>
            <a:xfrm>
              <a:off x="6136375" y="5033750"/>
              <a:ext cx="660200" cy="388000"/>
            </a:xfrm>
            <a:custGeom>
              <a:avLst/>
              <a:gdLst/>
              <a:ahLst/>
              <a:cxnLst/>
              <a:rect l="l" t="t" r="r" b="b"/>
              <a:pathLst>
                <a:path w="26408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15520" y="15520"/>
                  </a:lnTo>
                  <a:lnTo>
                    <a:pt x="2640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591882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570077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8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54832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526567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50476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1" name="Google Shape;21;p2"/>
          <p:cNvGrpSpPr/>
          <p:nvPr/>
        </p:nvGrpSpPr>
        <p:grpSpPr>
          <a:xfrm>
            <a:off x="4706276" y="4626237"/>
            <a:ext cx="712172" cy="157994"/>
            <a:chOff x="5047625" y="5033750"/>
            <a:chExt cx="1748950" cy="388000"/>
          </a:xfrm>
        </p:grpSpPr>
        <p:sp>
          <p:nvSpPr>
            <p:cNvPr id="22" name="Google Shape;22;p2"/>
            <p:cNvSpPr/>
            <p:nvPr/>
          </p:nvSpPr>
          <p:spPr>
            <a:xfrm>
              <a:off x="6136375" y="5033750"/>
              <a:ext cx="660200" cy="388000"/>
            </a:xfrm>
            <a:custGeom>
              <a:avLst/>
              <a:gdLst/>
              <a:ahLst/>
              <a:cxnLst/>
              <a:rect l="l" t="t" r="r" b="b"/>
              <a:pathLst>
                <a:path w="26408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15520" y="15520"/>
                  </a:lnTo>
                  <a:lnTo>
                    <a:pt x="2640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591882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570077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8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54832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526567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50476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8" name="Google Shape;28;p2"/>
          <p:cNvGrpSpPr/>
          <p:nvPr/>
        </p:nvGrpSpPr>
        <p:grpSpPr>
          <a:xfrm>
            <a:off x="310405" y="539472"/>
            <a:ext cx="466298" cy="466307"/>
            <a:chOff x="2631250" y="647875"/>
            <a:chExt cx="1185000" cy="1185025"/>
          </a:xfrm>
        </p:grpSpPr>
        <p:sp>
          <p:nvSpPr>
            <p:cNvPr id="29" name="Google Shape;29;p2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" name="Google Shape;30;p2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1" name="Google Shape;31;p2"/>
          <p:cNvGrpSpPr/>
          <p:nvPr/>
        </p:nvGrpSpPr>
        <p:grpSpPr>
          <a:xfrm>
            <a:off x="900705" y="539472"/>
            <a:ext cx="466298" cy="466307"/>
            <a:chOff x="2631250" y="647875"/>
            <a:chExt cx="1185000" cy="1185025"/>
          </a:xfrm>
        </p:grpSpPr>
        <p:sp>
          <p:nvSpPr>
            <p:cNvPr id="32" name="Google Shape;32;p2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4" name="Google Shape;34;p2"/>
          <p:cNvGrpSpPr/>
          <p:nvPr/>
        </p:nvGrpSpPr>
        <p:grpSpPr>
          <a:xfrm>
            <a:off x="7659239" y="-152412"/>
            <a:ext cx="1418571" cy="1420445"/>
            <a:chOff x="1752900" y="238125"/>
            <a:chExt cx="1533425" cy="1535450"/>
          </a:xfrm>
        </p:grpSpPr>
        <p:sp>
          <p:nvSpPr>
            <p:cNvPr id="35" name="Google Shape;35;p2"/>
            <p:cNvSpPr/>
            <p:nvPr/>
          </p:nvSpPr>
          <p:spPr>
            <a:xfrm>
              <a:off x="2495375" y="238125"/>
              <a:ext cx="629950" cy="295800"/>
            </a:xfrm>
            <a:custGeom>
              <a:avLst/>
              <a:gdLst/>
              <a:ahLst/>
              <a:cxnLst/>
              <a:rect l="l" t="t" r="r" b="b"/>
              <a:pathLst>
                <a:path w="25198" h="11832" extrusionOk="0">
                  <a:moveTo>
                    <a:pt x="727" y="0"/>
                  </a:moveTo>
                  <a:lnTo>
                    <a:pt x="0" y="20"/>
                  </a:lnTo>
                  <a:lnTo>
                    <a:pt x="0" y="20"/>
                  </a:lnTo>
                  <a:lnTo>
                    <a:pt x="784" y="2"/>
                  </a:lnTo>
                  <a:lnTo>
                    <a:pt x="784" y="2"/>
                  </a:lnTo>
                  <a:lnTo>
                    <a:pt x="727" y="0"/>
                  </a:lnTo>
                  <a:close/>
                  <a:moveTo>
                    <a:pt x="848" y="0"/>
                  </a:moveTo>
                  <a:lnTo>
                    <a:pt x="784" y="2"/>
                  </a:lnTo>
                  <a:lnTo>
                    <a:pt x="784" y="2"/>
                  </a:lnTo>
                  <a:lnTo>
                    <a:pt x="1474" y="20"/>
                  </a:lnTo>
                  <a:lnTo>
                    <a:pt x="2221" y="40"/>
                  </a:lnTo>
                  <a:lnTo>
                    <a:pt x="2968" y="101"/>
                  </a:lnTo>
                  <a:lnTo>
                    <a:pt x="3735" y="182"/>
                  </a:lnTo>
                  <a:lnTo>
                    <a:pt x="4503" y="283"/>
                  </a:lnTo>
                  <a:lnTo>
                    <a:pt x="5270" y="404"/>
                  </a:lnTo>
                  <a:lnTo>
                    <a:pt x="6037" y="545"/>
                  </a:lnTo>
                  <a:lnTo>
                    <a:pt x="6824" y="707"/>
                  </a:lnTo>
                  <a:lnTo>
                    <a:pt x="7592" y="888"/>
                  </a:lnTo>
                  <a:lnTo>
                    <a:pt x="8379" y="1090"/>
                  </a:lnTo>
                  <a:lnTo>
                    <a:pt x="9166" y="1312"/>
                  </a:lnTo>
                  <a:lnTo>
                    <a:pt x="9934" y="1555"/>
                  </a:lnTo>
                  <a:lnTo>
                    <a:pt x="10701" y="1817"/>
                  </a:lnTo>
                  <a:lnTo>
                    <a:pt x="11488" y="2100"/>
                  </a:lnTo>
                  <a:lnTo>
                    <a:pt x="12255" y="2403"/>
                  </a:lnTo>
                  <a:lnTo>
                    <a:pt x="13023" y="2726"/>
                  </a:lnTo>
                  <a:lnTo>
                    <a:pt x="13770" y="3069"/>
                  </a:lnTo>
                  <a:lnTo>
                    <a:pt x="14517" y="3432"/>
                  </a:lnTo>
                  <a:lnTo>
                    <a:pt x="15264" y="3816"/>
                  </a:lnTo>
                  <a:lnTo>
                    <a:pt x="16011" y="4199"/>
                  </a:lnTo>
                  <a:lnTo>
                    <a:pt x="16738" y="4623"/>
                  </a:lnTo>
                  <a:lnTo>
                    <a:pt x="17444" y="5047"/>
                  </a:lnTo>
                  <a:lnTo>
                    <a:pt x="18151" y="5492"/>
                  </a:lnTo>
                  <a:lnTo>
                    <a:pt x="18837" y="5956"/>
                  </a:lnTo>
                  <a:lnTo>
                    <a:pt x="19524" y="6441"/>
                  </a:lnTo>
                  <a:lnTo>
                    <a:pt x="20190" y="6925"/>
                  </a:lnTo>
                  <a:lnTo>
                    <a:pt x="20836" y="7450"/>
                  </a:lnTo>
                  <a:lnTo>
                    <a:pt x="21482" y="7975"/>
                  </a:lnTo>
                  <a:lnTo>
                    <a:pt x="22088" y="8520"/>
                  </a:lnTo>
                  <a:lnTo>
                    <a:pt x="22694" y="9065"/>
                  </a:lnTo>
                  <a:lnTo>
                    <a:pt x="23279" y="9651"/>
                  </a:lnTo>
                  <a:lnTo>
                    <a:pt x="23784" y="10196"/>
                  </a:lnTo>
                  <a:lnTo>
                    <a:pt x="24289" y="10741"/>
                  </a:lnTo>
                  <a:lnTo>
                    <a:pt x="24753" y="11286"/>
                  </a:lnTo>
                  <a:lnTo>
                    <a:pt x="25197" y="11831"/>
                  </a:lnTo>
                  <a:lnTo>
                    <a:pt x="24733" y="11246"/>
                  </a:lnTo>
                  <a:lnTo>
                    <a:pt x="24369" y="10822"/>
                  </a:lnTo>
                  <a:lnTo>
                    <a:pt x="23986" y="10378"/>
                  </a:lnTo>
                  <a:lnTo>
                    <a:pt x="23582" y="9954"/>
                  </a:lnTo>
                  <a:lnTo>
                    <a:pt x="23178" y="9509"/>
                  </a:lnTo>
                  <a:lnTo>
                    <a:pt x="22613" y="8964"/>
                  </a:lnTo>
                  <a:lnTo>
                    <a:pt x="22047" y="8439"/>
                  </a:lnTo>
                  <a:lnTo>
                    <a:pt x="21442" y="7914"/>
                  </a:lnTo>
                  <a:lnTo>
                    <a:pt x="20836" y="7410"/>
                  </a:lnTo>
                  <a:lnTo>
                    <a:pt x="20210" y="6905"/>
                  </a:lnTo>
                  <a:lnTo>
                    <a:pt x="19584" y="6441"/>
                  </a:lnTo>
                  <a:lnTo>
                    <a:pt x="18938" y="5976"/>
                  </a:lnTo>
                  <a:lnTo>
                    <a:pt x="18272" y="5512"/>
                  </a:lnTo>
                  <a:lnTo>
                    <a:pt x="17606" y="5088"/>
                  </a:lnTo>
                  <a:lnTo>
                    <a:pt x="16919" y="4664"/>
                  </a:lnTo>
                  <a:lnTo>
                    <a:pt x="16213" y="4280"/>
                  </a:lnTo>
                  <a:lnTo>
                    <a:pt x="15526" y="3876"/>
                  </a:lnTo>
                  <a:lnTo>
                    <a:pt x="14799" y="3513"/>
                  </a:lnTo>
                  <a:lnTo>
                    <a:pt x="14093" y="3170"/>
                  </a:lnTo>
                  <a:lnTo>
                    <a:pt x="13366" y="2827"/>
                  </a:lnTo>
                  <a:lnTo>
                    <a:pt x="12639" y="2524"/>
                  </a:lnTo>
                  <a:lnTo>
                    <a:pt x="11892" y="2221"/>
                  </a:lnTo>
                  <a:lnTo>
                    <a:pt x="11165" y="1938"/>
                  </a:lnTo>
                  <a:lnTo>
                    <a:pt x="10418" y="1676"/>
                  </a:lnTo>
                  <a:lnTo>
                    <a:pt x="9671" y="1433"/>
                  </a:lnTo>
                  <a:lnTo>
                    <a:pt x="8924" y="1191"/>
                  </a:lnTo>
                  <a:lnTo>
                    <a:pt x="8177" y="989"/>
                  </a:lnTo>
                  <a:lnTo>
                    <a:pt x="7430" y="808"/>
                  </a:lnTo>
                  <a:lnTo>
                    <a:pt x="6683" y="626"/>
                  </a:lnTo>
                  <a:lnTo>
                    <a:pt x="5936" y="485"/>
                  </a:lnTo>
                  <a:lnTo>
                    <a:pt x="5189" y="343"/>
                  </a:lnTo>
                  <a:lnTo>
                    <a:pt x="4462" y="242"/>
                  </a:lnTo>
                  <a:lnTo>
                    <a:pt x="3715" y="141"/>
                  </a:lnTo>
                  <a:lnTo>
                    <a:pt x="2988" y="81"/>
                  </a:lnTo>
                  <a:lnTo>
                    <a:pt x="2261" y="40"/>
                  </a:lnTo>
                  <a:lnTo>
                    <a:pt x="155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2495375" y="238125"/>
              <a:ext cx="629950" cy="295800"/>
            </a:xfrm>
            <a:custGeom>
              <a:avLst/>
              <a:gdLst/>
              <a:ahLst/>
              <a:cxnLst/>
              <a:rect l="l" t="t" r="r" b="b"/>
              <a:pathLst>
                <a:path w="25198" h="11832" fill="none" extrusionOk="0">
                  <a:moveTo>
                    <a:pt x="25197" y="11831"/>
                  </a:moveTo>
                  <a:lnTo>
                    <a:pt x="24733" y="11246"/>
                  </a:lnTo>
                  <a:lnTo>
                    <a:pt x="24733" y="11246"/>
                  </a:lnTo>
                  <a:lnTo>
                    <a:pt x="24369" y="10822"/>
                  </a:lnTo>
                  <a:lnTo>
                    <a:pt x="23986" y="10378"/>
                  </a:lnTo>
                  <a:lnTo>
                    <a:pt x="23582" y="9954"/>
                  </a:lnTo>
                  <a:lnTo>
                    <a:pt x="23178" y="9509"/>
                  </a:lnTo>
                  <a:lnTo>
                    <a:pt x="23178" y="9509"/>
                  </a:lnTo>
                  <a:lnTo>
                    <a:pt x="22613" y="8964"/>
                  </a:lnTo>
                  <a:lnTo>
                    <a:pt x="22047" y="8439"/>
                  </a:lnTo>
                  <a:lnTo>
                    <a:pt x="21442" y="7914"/>
                  </a:lnTo>
                  <a:lnTo>
                    <a:pt x="20836" y="7410"/>
                  </a:lnTo>
                  <a:lnTo>
                    <a:pt x="20210" y="6905"/>
                  </a:lnTo>
                  <a:lnTo>
                    <a:pt x="19584" y="6441"/>
                  </a:lnTo>
                  <a:lnTo>
                    <a:pt x="18938" y="5976"/>
                  </a:lnTo>
                  <a:lnTo>
                    <a:pt x="18272" y="5512"/>
                  </a:lnTo>
                  <a:lnTo>
                    <a:pt x="17606" y="5088"/>
                  </a:lnTo>
                  <a:lnTo>
                    <a:pt x="16919" y="4664"/>
                  </a:lnTo>
                  <a:lnTo>
                    <a:pt x="16213" y="4280"/>
                  </a:lnTo>
                  <a:lnTo>
                    <a:pt x="15526" y="3876"/>
                  </a:lnTo>
                  <a:lnTo>
                    <a:pt x="14799" y="3513"/>
                  </a:lnTo>
                  <a:lnTo>
                    <a:pt x="14093" y="3170"/>
                  </a:lnTo>
                  <a:lnTo>
                    <a:pt x="13366" y="2827"/>
                  </a:lnTo>
                  <a:lnTo>
                    <a:pt x="12639" y="2524"/>
                  </a:lnTo>
                  <a:lnTo>
                    <a:pt x="11892" y="2221"/>
                  </a:lnTo>
                  <a:lnTo>
                    <a:pt x="11165" y="1938"/>
                  </a:lnTo>
                  <a:lnTo>
                    <a:pt x="10418" y="1676"/>
                  </a:lnTo>
                  <a:lnTo>
                    <a:pt x="9671" y="1433"/>
                  </a:lnTo>
                  <a:lnTo>
                    <a:pt x="8924" y="1191"/>
                  </a:lnTo>
                  <a:lnTo>
                    <a:pt x="8177" y="989"/>
                  </a:lnTo>
                  <a:lnTo>
                    <a:pt x="7430" y="808"/>
                  </a:lnTo>
                  <a:lnTo>
                    <a:pt x="6683" y="626"/>
                  </a:lnTo>
                  <a:lnTo>
                    <a:pt x="5936" y="485"/>
                  </a:lnTo>
                  <a:lnTo>
                    <a:pt x="5189" y="343"/>
                  </a:lnTo>
                  <a:lnTo>
                    <a:pt x="4462" y="242"/>
                  </a:lnTo>
                  <a:lnTo>
                    <a:pt x="3715" y="141"/>
                  </a:lnTo>
                  <a:lnTo>
                    <a:pt x="2988" y="81"/>
                  </a:lnTo>
                  <a:lnTo>
                    <a:pt x="2261" y="40"/>
                  </a:lnTo>
                  <a:lnTo>
                    <a:pt x="1555" y="0"/>
                  </a:lnTo>
                  <a:lnTo>
                    <a:pt x="848" y="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727" y="0"/>
                  </a:lnTo>
                  <a:lnTo>
                    <a:pt x="1474" y="20"/>
                  </a:lnTo>
                  <a:lnTo>
                    <a:pt x="2221" y="40"/>
                  </a:lnTo>
                  <a:lnTo>
                    <a:pt x="2968" y="101"/>
                  </a:lnTo>
                  <a:lnTo>
                    <a:pt x="3735" y="182"/>
                  </a:lnTo>
                  <a:lnTo>
                    <a:pt x="4503" y="283"/>
                  </a:lnTo>
                  <a:lnTo>
                    <a:pt x="5270" y="404"/>
                  </a:lnTo>
                  <a:lnTo>
                    <a:pt x="6037" y="545"/>
                  </a:lnTo>
                  <a:lnTo>
                    <a:pt x="6824" y="707"/>
                  </a:lnTo>
                  <a:lnTo>
                    <a:pt x="7592" y="888"/>
                  </a:lnTo>
                  <a:lnTo>
                    <a:pt x="8379" y="1090"/>
                  </a:lnTo>
                  <a:lnTo>
                    <a:pt x="9166" y="1312"/>
                  </a:lnTo>
                  <a:lnTo>
                    <a:pt x="9934" y="1555"/>
                  </a:lnTo>
                  <a:lnTo>
                    <a:pt x="10701" y="1817"/>
                  </a:lnTo>
                  <a:lnTo>
                    <a:pt x="11488" y="2100"/>
                  </a:lnTo>
                  <a:lnTo>
                    <a:pt x="12255" y="2403"/>
                  </a:lnTo>
                  <a:lnTo>
                    <a:pt x="13023" y="2726"/>
                  </a:lnTo>
                  <a:lnTo>
                    <a:pt x="13770" y="3069"/>
                  </a:lnTo>
                  <a:lnTo>
                    <a:pt x="14517" y="3432"/>
                  </a:lnTo>
                  <a:lnTo>
                    <a:pt x="15264" y="3816"/>
                  </a:lnTo>
                  <a:lnTo>
                    <a:pt x="16011" y="4199"/>
                  </a:lnTo>
                  <a:lnTo>
                    <a:pt x="16738" y="4623"/>
                  </a:lnTo>
                  <a:lnTo>
                    <a:pt x="17444" y="5047"/>
                  </a:lnTo>
                  <a:lnTo>
                    <a:pt x="18151" y="5492"/>
                  </a:lnTo>
                  <a:lnTo>
                    <a:pt x="18837" y="5956"/>
                  </a:lnTo>
                  <a:lnTo>
                    <a:pt x="19524" y="6441"/>
                  </a:lnTo>
                  <a:lnTo>
                    <a:pt x="20190" y="6925"/>
                  </a:lnTo>
                  <a:lnTo>
                    <a:pt x="20836" y="7450"/>
                  </a:lnTo>
                  <a:lnTo>
                    <a:pt x="21482" y="7975"/>
                  </a:lnTo>
                  <a:lnTo>
                    <a:pt x="22088" y="8520"/>
                  </a:lnTo>
                  <a:lnTo>
                    <a:pt x="22694" y="9065"/>
                  </a:lnTo>
                  <a:lnTo>
                    <a:pt x="23279" y="9651"/>
                  </a:lnTo>
                  <a:lnTo>
                    <a:pt x="23279" y="9651"/>
                  </a:lnTo>
                  <a:lnTo>
                    <a:pt x="23784" y="10196"/>
                  </a:lnTo>
                  <a:lnTo>
                    <a:pt x="24289" y="10741"/>
                  </a:lnTo>
                  <a:lnTo>
                    <a:pt x="24753" y="11286"/>
                  </a:lnTo>
                  <a:lnTo>
                    <a:pt x="25197" y="11831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2302550" y="247700"/>
              <a:ext cx="923200" cy="457325"/>
            </a:xfrm>
            <a:custGeom>
              <a:avLst/>
              <a:gdLst/>
              <a:ahLst/>
              <a:cxnLst/>
              <a:rect l="l" t="t" r="r" b="b"/>
              <a:pathLst>
                <a:path w="36928" h="18293" extrusionOk="0">
                  <a:moveTo>
                    <a:pt x="909" y="647"/>
                  </a:moveTo>
                  <a:lnTo>
                    <a:pt x="909" y="647"/>
                  </a:lnTo>
                  <a:lnTo>
                    <a:pt x="909" y="647"/>
                  </a:lnTo>
                  <a:lnTo>
                    <a:pt x="909" y="647"/>
                  </a:lnTo>
                  <a:close/>
                  <a:moveTo>
                    <a:pt x="909" y="647"/>
                  </a:moveTo>
                  <a:lnTo>
                    <a:pt x="586" y="727"/>
                  </a:lnTo>
                  <a:lnTo>
                    <a:pt x="1" y="889"/>
                  </a:lnTo>
                  <a:lnTo>
                    <a:pt x="909" y="647"/>
                  </a:lnTo>
                  <a:close/>
                  <a:moveTo>
                    <a:pt x="6239" y="1"/>
                  </a:moveTo>
                  <a:lnTo>
                    <a:pt x="5250" y="21"/>
                  </a:lnTo>
                  <a:lnTo>
                    <a:pt x="4281" y="81"/>
                  </a:lnTo>
                  <a:lnTo>
                    <a:pt x="3332" y="182"/>
                  </a:lnTo>
                  <a:lnTo>
                    <a:pt x="2403" y="324"/>
                  </a:lnTo>
                  <a:lnTo>
                    <a:pt x="1475" y="505"/>
                  </a:lnTo>
                  <a:lnTo>
                    <a:pt x="909" y="647"/>
                  </a:lnTo>
                  <a:lnTo>
                    <a:pt x="1818" y="445"/>
                  </a:lnTo>
                  <a:lnTo>
                    <a:pt x="2767" y="303"/>
                  </a:lnTo>
                  <a:lnTo>
                    <a:pt x="3736" y="182"/>
                  </a:lnTo>
                  <a:lnTo>
                    <a:pt x="4725" y="102"/>
                  </a:lnTo>
                  <a:lnTo>
                    <a:pt x="5714" y="61"/>
                  </a:lnTo>
                  <a:lnTo>
                    <a:pt x="6744" y="61"/>
                  </a:lnTo>
                  <a:lnTo>
                    <a:pt x="7774" y="102"/>
                  </a:lnTo>
                  <a:lnTo>
                    <a:pt x="8824" y="182"/>
                  </a:lnTo>
                  <a:lnTo>
                    <a:pt x="9873" y="303"/>
                  </a:lnTo>
                  <a:lnTo>
                    <a:pt x="10944" y="445"/>
                  </a:lnTo>
                  <a:lnTo>
                    <a:pt x="12014" y="626"/>
                  </a:lnTo>
                  <a:lnTo>
                    <a:pt x="13084" y="849"/>
                  </a:lnTo>
                  <a:lnTo>
                    <a:pt x="14174" y="1111"/>
                  </a:lnTo>
                  <a:lnTo>
                    <a:pt x="15244" y="1414"/>
                  </a:lnTo>
                  <a:lnTo>
                    <a:pt x="16314" y="1737"/>
                  </a:lnTo>
                  <a:lnTo>
                    <a:pt x="17404" y="2100"/>
                  </a:lnTo>
                  <a:lnTo>
                    <a:pt x="18474" y="2484"/>
                  </a:lnTo>
                  <a:lnTo>
                    <a:pt x="19524" y="2908"/>
                  </a:lnTo>
                  <a:lnTo>
                    <a:pt x="20574" y="3352"/>
                  </a:lnTo>
                  <a:lnTo>
                    <a:pt x="21624" y="3857"/>
                  </a:lnTo>
                  <a:lnTo>
                    <a:pt x="22654" y="4362"/>
                  </a:lnTo>
                  <a:lnTo>
                    <a:pt x="23683" y="4907"/>
                  </a:lnTo>
                  <a:lnTo>
                    <a:pt x="24673" y="5492"/>
                  </a:lnTo>
                  <a:lnTo>
                    <a:pt x="25662" y="6098"/>
                  </a:lnTo>
                  <a:lnTo>
                    <a:pt x="26631" y="6724"/>
                  </a:lnTo>
                  <a:lnTo>
                    <a:pt x="27580" y="7390"/>
                  </a:lnTo>
                  <a:lnTo>
                    <a:pt x="28488" y="8077"/>
                  </a:lnTo>
                  <a:lnTo>
                    <a:pt x="29377" y="8783"/>
                  </a:lnTo>
                  <a:lnTo>
                    <a:pt x="30245" y="9530"/>
                  </a:lnTo>
                  <a:lnTo>
                    <a:pt x="31093" y="10297"/>
                  </a:lnTo>
                  <a:lnTo>
                    <a:pt x="31901" y="11085"/>
                  </a:lnTo>
                  <a:lnTo>
                    <a:pt x="32325" y="11529"/>
                  </a:lnTo>
                  <a:lnTo>
                    <a:pt x="32749" y="11973"/>
                  </a:lnTo>
                  <a:lnTo>
                    <a:pt x="33152" y="12417"/>
                  </a:lnTo>
                  <a:lnTo>
                    <a:pt x="33536" y="12882"/>
                  </a:lnTo>
                  <a:lnTo>
                    <a:pt x="33899" y="13326"/>
                  </a:lnTo>
                  <a:lnTo>
                    <a:pt x="34243" y="13770"/>
                  </a:lnTo>
                  <a:lnTo>
                    <a:pt x="34586" y="14234"/>
                  </a:lnTo>
                  <a:lnTo>
                    <a:pt x="34909" y="14679"/>
                  </a:lnTo>
                  <a:lnTo>
                    <a:pt x="35212" y="15143"/>
                  </a:lnTo>
                  <a:lnTo>
                    <a:pt x="35515" y="15587"/>
                  </a:lnTo>
                  <a:lnTo>
                    <a:pt x="35777" y="16052"/>
                  </a:lnTo>
                  <a:lnTo>
                    <a:pt x="36039" y="16496"/>
                  </a:lnTo>
                  <a:lnTo>
                    <a:pt x="36282" y="16940"/>
                  </a:lnTo>
                  <a:lnTo>
                    <a:pt x="36524" y="17404"/>
                  </a:lnTo>
                  <a:lnTo>
                    <a:pt x="36726" y="17848"/>
                  </a:lnTo>
                  <a:lnTo>
                    <a:pt x="36928" y="18293"/>
                  </a:lnTo>
                  <a:lnTo>
                    <a:pt x="36706" y="17768"/>
                  </a:lnTo>
                  <a:lnTo>
                    <a:pt x="36504" y="17344"/>
                  </a:lnTo>
                  <a:lnTo>
                    <a:pt x="36302" y="16920"/>
                  </a:lnTo>
                  <a:lnTo>
                    <a:pt x="36060" y="16496"/>
                  </a:lnTo>
                  <a:lnTo>
                    <a:pt x="35838" y="16052"/>
                  </a:lnTo>
                  <a:lnTo>
                    <a:pt x="35313" y="15204"/>
                  </a:lnTo>
                  <a:lnTo>
                    <a:pt x="34727" y="14335"/>
                  </a:lnTo>
                  <a:lnTo>
                    <a:pt x="34101" y="13467"/>
                  </a:lnTo>
                  <a:lnTo>
                    <a:pt x="33395" y="12619"/>
                  </a:lnTo>
                  <a:lnTo>
                    <a:pt x="32648" y="11751"/>
                  </a:lnTo>
                  <a:lnTo>
                    <a:pt x="31840" y="10903"/>
                  </a:lnTo>
                  <a:lnTo>
                    <a:pt x="31053" y="10136"/>
                  </a:lnTo>
                  <a:lnTo>
                    <a:pt x="30225" y="9389"/>
                  </a:lnTo>
                  <a:lnTo>
                    <a:pt x="29377" y="8662"/>
                  </a:lnTo>
                  <a:lnTo>
                    <a:pt x="28509" y="7955"/>
                  </a:lnTo>
                  <a:lnTo>
                    <a:pt x="27620" y="7289"/>
                  </a:lnTo>
                  <a:lnTo>
                    <a:pt x="26692" y="6643"/>
                  </a:lnTo>
                  <a:lnTo>
                    <a:pt x="25743" y="6017"/>
                  </a:lnTo>
                  <a:lnTo>
                    <a:pt x="24794" y="5432"/>
                  </a:lnTo>
                  <a:lnTo>
                    <a:pt x="23804" y="4866"/>
                  </a:lnTo>
                  <a:lnTo>
                    <a:pt x="22815" y="4321"/>
                  </a:lnTo>
                  <a:lnTo>
                    <a:pt x="21806" y="3816"/>
                  </a:lnTo>
                  <a:lnTo>
                    <a:pt x="20796" y="3332"/>
                  </a:lnTo>
                  <a:lnTo>
                    <a:pt x="19766" y="2888"/>
                  </a:lnTo>
                  <a:lnTo>
                    <a:pt x="18717" y="2464"/>
                  </a:lnTo>
                  <a:lnTo>
                    <a:pt x="17667" y="2080"/>
                  </a:lnTo>
                  <a:lnTo>
                    <a:pt x="16617" y="1717"/>
                  </a:lnTo>
                  <a:lnTo>
                    <a:pt x="15567" y="1394"/>
                  </a:lnTo>
                  <a:lnTo>
                    <a:pt x="14517" y="1111"/>
                  </a:lnTo>
                  <a:lnTo>
                    <a:pt x="13467" y="849"/>
                  </a:lnTo>
                  <a:lnTo>
                    <a:pt x="12397" y="606"/>
                  </a:lnTo>
                  <a:lnTo>
                    <a:pt x="11368" y="425"/>
                  </a:lnTo>
                  <a:lnTo>
                    <a:pt x="10318" y="263"/>
                  </a:lnTo>
                  <a:lnTo>
                    <a:pt x="9288" y="142"/>
                  </a:lnTo>
                  <a:lnTo>
                    <a:pt x="8258" y="61"/>
                  </a:lnTo>
                  <a:lnTo>
                    <a:pt x="724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2302550" y="247700"/>
              <a:ext cx="923200" cy="457325"/>
            </a:xfrm>
            <a:custGeom>
              <a:avLst/>
              <a:gdLst/>
              <a:ahLst/>
              <a:cxnLst/>
              <a:rect l="l" t="t" r="r" b="b"/>
              <a:pathLst>
                <a:path w="36928" h="18293" fill="none" extrusionOk="0">
                  <a:moveTo>
                    <a:pt x="36928" y="18293"/>
                  </a:moveTo>
                  <a:lnTo>
                    <a:pt x="36706" y="17768"/>
                  </a:lnTo>
                  <a:lnTo>
                    <a:pt x="36706" y="17768"/>
                  </a:lnTo>
                  <a:lnTo>
                    <a:pt x="36504" y="17344"/>
                  </a:lnTo>
                  <a:lnTo>
                    <a:pt x="36302" y="16920"/>
                  </a:lnTo>
                  <a:lnTo>
                    <a:pt x="36060" y="16496"/>
                  </a:lnTo>
                  <a:lnTo>
                    <a:pt x="35838" y="16052"/>
                  </a:lnTo>
                  <a:lnTo>
                    <a:pt x="35313" y="15204"/>
                  </a:lnTo>
                  <a:lnTo>
                    <a:pt x="34727" y="14335"/>
                  </a:lnTo>
                  <a:lnTo>
                    <a:pt x="34101" y="13467"/>
                  </a:lnTo>
                  <a:lnTo>
                    <a:pt x="33395" y="12619"/>
                  </a:lnTo>
                  <a:lnTo>
                    <a:pt x="32648" y="11751"/>
                  </a:lnTo>
                  <a:lnTo>
                    <a:pt x="31840" y="10903"/>
                  </a:lnTo>
                  <a:lnTo>
                    <a:pt x="31840" y="10903"/>
                  </a:lnTo>
                  <a:lnTo>
                    <a:pt x="31053" y="10136"/>
                  </a:lnTo>
                  <a:lnTo>
                    <a:pt x="30225" y="9389"/>
                  </a:lnTo>
                  <a:lnTo>
                    <a:pt x="29377" y="8662"/>
                  </a:lnTo>
                  <a:lnTo>
                    <a:pt x="28509" y="7955"/>
                  </a:lnTo>
                  <a:lnTo>
                    <a:pt x="27620" y="7289"/>
                  </a:lnTo>
                  <a:lnTo>
                    <a:pt x="26692" y="6643"/>
                  </a:lnTo>
                  <a:lnTo>
                    <a:pt x="25743" y="6017"/>
                  </a:lnTo>
                  <a:lnTo>
                    <a:pt x="24794" y="5432"/>
                  </a:lnTo>
                  <a:lnTo>
                    <a:pt x="23804" y="4866"/>
                  </a:lnTo>
                  <a:lnTo>
                    <a:pt x="22815" y="4321"/>
                  </a:lnTo>
                  <a:lnTo>
                    <a:pt x="21806" y="3816"/>
                  </a:lnTo>
                  <a:lnTo>
                    <a:pt x="20796" y="3332"/>
                  </a:lnTo>
                  <a:lnTo>
                    <a:pt x="19766" y="2888"/>
                  </a:lnTo>
                  <a:lnTo>
                    <a:pt x="18717" y="2464"/>
                  </a:lnTo>
                  <a:lnTo>
                    <a:pt x="17667" y="2080"/>
                  </a:lnTo>
                  <a:lnTo>
                    <a:pt x="16617" y="1717"/>
                  </a:lnTo>
                  <a:lnTo>
                    <a:pt x="15567" y="1394"/>
                  </a:lnTo>
                  <a:lnTo>
                    <a:pt x="14517" y="1111"/>
                  </a:lnTo>
                  <a:lnTo>
                    <a:pt x="13467" y="849"/>
                  </a:lnTo>
                  <a:lnTo>
                    <a:pt x="12397" y="606"/>
                  </a:lnTo>
                  <a:lnTo>
                    <a:pt x="11368" y="425"/>
                  </a:lnTo>
                  <a:lnTo>
                    <a:pt x="10318" y="263"/>
                  </a:lnTo>
                  <a:lnTo>
                    <a:pt x="9288" y="142"/>
                  </a:lnTo>
                  <a:lnTo>
                    <a:pt x="8258" y="61"/>
                  </a:lnTo>
                  <a:lnTo>
                    <a:pt x="7249" y="1"/>
                  </a:lnTo>
                  <a:lnTo>
                    <a:pt x="6239" y="1"/>
                  </a:lnTo>
                  <a:lnTo>
                    <a:pt x="5250" y="21"/>
                  </a:lnTo>
                  <a:lnTo>
                    <a:pt x="4281" y="81"/>
                  </a:lnTo>
                  <a:lnTo>
                    <a:pt x="3332" y="182"/>
                  </a:lnTo>
                  <a:lnTo>
                    <a:pt x="2403" y="324"/>
                  </a:lnTo>
                  <a:lnTo>
                    <a:pt x="1475" y="505"/>
                  </a:lnTo>
                  <a:lnTo>
                    <a:pt x="586" y="727"/>
                  </a:lnTo>
                  <a:lnTo>
                    <a:pt x="1" y="889"/>
                  </a:lnTo>
                  <a:lnTo>
                    <a:pt x="1" y="889"/>
                  </a:lnTo>
                  <a:lnTo>
                    <a:pt x="909" y="647"/>
                  </a:lnTo>
                  <a:lnTo>
                    <a:pt x="1818" y="445"/>
                  </a:lnTo>
                  <a:lnTo>
                    <a:pt x="2767" y="303"/>
                  </a:lnTo>
                  <a:lnTo>
                    <a:pt x="3736" y="182"/>
                  </a:lnTo>
                  <a:lnTo>
                    <a:pt x="4725" y="102"/>
                  </a:lnTo>
                  <a:lnTo>
                    <a:pt x="5714" y="61"/>
                  </a:lnTo>
                  <a:lnTo>
                    <a:pt x="6744" y="61"/>
                  </a:lnTo>
                  <a:lnTo>
                    <a:pt x="7774" y="102"/>
                  </a:lnTo>
                  <a:lnTo>
                    <a:pt x="8824" y="182"/>
                  </a:lnTo>
                  <a:lnTo>
                    <a:pt x="9873" y="303"/>
                  </a:lnTo>
                  <a:lnTo>
                    <a:pt x="10944" y="445"/>
                  </a:lnTo>
                  <a:lnTo>
                    <a:pt x="12014" y="626"/>
                  </a:lnTo>
                  <a:lnTo>
                    <a:pt x="13084" y="849"/>
                  </a:lnTo>
                  <a:lnTo>
                    <a:pt x="14174" y="1111"/>
                  </a:lnTo>
                  <a:lnTo>
                    <a:pt x="15244" y="1414"/>
                  </a:lnTo>
                  <a:lnTo>
                    <a:pt x="16314" y="1737"/>
                  </a:lnTo>
                  <a:lnTo>
                    <a:pt x="17404" y="2100"/>
                  </a:lnTo>
                  <a:lnTo>
                    <a:pt x="18474" y="2484"/>
                  </a:lnTo>
                  <a:lnTo>
                    <a:pt x="19524" y="2908"/>
                  </a:lnTo>
                  <a:lnTo>
                    <a:pt x="20574" y="3352"/>
                  </a:lnTo>
                  <a:lnTo>
                    <a:pt x="21624" y="3857"/>
                  </a:lnTo>
                  <a:lnTo>
                    <a:pt x="22654" y="4362"/>
                  </a:lnTo>
                  <a:lnTo>
                    <a:pt x="23683" y="4907"/>
                  </a:lnTo>
                  <a:lnTo>
                    <a:pt x="24673" y="5492"/>
                  </a:lnTo>
                  <a:lnTo>
                    <a:pt x="25662" y="6098"/>
                  </a:lnTo>
                  <a:lnTo>
                    <a:pt x="26631" y="6724"/>
                  </a:lnTo>
                  <a:lnTo>
                    <a:pt x="27580" y="7390"/>
                  </a:lnTo>
                  <a:lnTo>
                    <a:pt x="28488" y="8077"/>
                  </a:lnTo>
                  <a:lnTo>
                    <a:pt x="29377" y="8783"/>
                  </a:lnTo>
                  <a:lnTo>
                    <a:pt x="30245" y="9530"/>
                  </a:lnTo>
                  <a:lnTo>
                    <a:pt x="31093" y="10297"/>
                  </a:lnTo>
                  <a:lnTo>
                    <a:pt x="31901" y="11085"/>
                  </a:lnTo>
                  <a:lnTo>
                    <a:pt x="31901" y="11085"/>
                  </a:lnTo>
                  <a:lnTo>
                    <a:pt x="32325" y="11529"/>
                  </a:lnTo>
                  <a:lnTo>
                    <a:pt x="32749" y="11973"/>
                  </a:lnTo>
                  <a:lnTo>
                    <a:pt x="33152" y="12417"/>
                  </a:lnTo>
                  <a:lnTo>
                    <a:pt x="33536" y="12882"/>
                  </a:lnTo>
                  <a:lnTo>
                    <a:pt x="33899" y="13326"/>
                  </a:lnTo>
                  <a:lnTo>
                    <a:pt x="34243" y="13770"/>
                  </a:lnTo>
                  <a:lnTo>
                    <a:pt x="34586" y="14234"/>
                  </a:lnTo>
                  <a:lnTo>
                    <a:pt x="34909" y="14679"/>
                  </a:lnTo>
                  <a:lnTo>
                    <a:pt x="35212" y="15143"/>
                  </a:lnTo>
                  <a:lnTo>
                    <a:pt x="35515" y="15587"/>
                  </a:lnTo>
                  <a:lnTo>
                    <a:pt x="35777" y="16052"/>
                  </a:lnTo>
                  <a:lnTo>
                    <a:pt x="36039" y="16496"/>
                  </a:lnTo>
                  <a:lnTo>
                    <a:pt x="36282" y="16940"/>
                  </a:lnTo>
                  <a:lnTo>
                    <a:pt x="36524" y="17404"/>
                  </a:lnTo>
                  <a:lnTo>
                    <a:pt x="36726" y="17848"/>
                  </a:lnTo>
                  <a:lnTo>
                    <a:pt x="36928" y="1829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143550" y="274950"/>
              <a:ext cx="1130675" cy="592100"/>
            </a:xfrm>
            <a:custGeom>
              <a:avLst/>
              <a:gdLst/>
              <a:ahLst/>
              <a:cxnLst/>
              <a:rect l="l" t="t" r="r" b="b"/>
              <a:pathLst>
                <a:path w="45227" h="23684" extrusionOk="0">
                  <a:moveTo>
                    <a:pt x="10136" y="1"/>
                  </a:moveTo>
                  <a:lnTo>
                    <a:pt x="9006" y="41"/>
                  </a:lnTo>
                  <a:lnTo>
                    <a:pt x="7875" y="122"/>
                  </a:lnTo>
                  <a:lnTo>
                    <a:pt x="7330" y="183"/>
                  </a:lnTo>
                  <a:lnTo>
                    <a:pt x="6785" y="263"/>
                  </a:lnTo>
                  <a:lnTo>
                    <a:pt x="6240" y="344"/>
                  </a:lnTo>
                  <a:lnTo>
                    <a:pt x="5715" y="445"/>
                  </a:lnTo>
                  <a:lnTo>
                    <a:pt x="5190" y="546"/>
                  </a:lnTo>
                  <a:lnTo>
                    <a:pt x="4665" y="667"/>
                  </a:lnTo>
                  <a:lnTo>
                    <a:pt x="4160" y="788"/>
                  </a:lnTo>
                  <a:lnTo>
                    <a:pt x="3655" y="930"/>
                  </a:lnTo>
                  <a:lnTo>
                    <a:pt x="3171" y="1091"/>
                  </a:lnTo>
                  <a:lnTo>
                    <a:pt x="2666" y="1253"/>
                  </a:lnTo>
                  <a:lnTo>
                    <a:pt x="2101" y="1475"/>
                  </a:lnTo>
                  <a:lnTo>
                    <a:pt x="1535" y="1717"/>
                  </a:lnTo>
                  <a:lnTo>
                    <a:pt x="1010" y="1959"/>
                  </a:lnTo>
                  <a:lnTo>
                    <a:pt x="506" y="2222"/>
                  </a:lnTo>
                  <a:lnTo>
                    <a:pt x="1" y="2504"/>
                  </a:lnTo>
                  <a:lnTo>
                    <a:pt x="566" y="2202"/>
                  </a:lnTo>
                  <a:lnTo>
                    <a:pt x="1172" y="1919"/>
                  </a:lnTo>
                  <a:lnTo>
                    <a:pt x="1778" y="1636"/>
                  </a:lnTo>
                  <a:lnTo>
                    <a:pt x="2444" y="1394"/>
                  </a:lnTo>
                  <a:lnTo>
                    <a:pt x="2928" y="1232"/>
                  </a:lnTo>
                  <a:lnTo>
                    <a:pt x="3433" y="1071"/>
                  </a:lnTo>
                  <a:lnTo>
                    <a:pt x="3938" y="930"/>
                  </a:lnTo>
                  <a:lnTo>
                    <a:pt x="4443" y="788"/>
                  </a:lnTo>
                  <a:lnTo>
                    <a:pt x="4968" y="667"/>
                  </a:lnTo>
                  <a:lnTo>
                    <a:pt x="5493" y="566"/>
                  </a:lnTo>
                  <a:lnTo>
                    <a:pt x="6038" y="465"/>
                  </a:lnTo>
                  <a:lnTo>
                    <a:pt x="6583" y="384"/>
                  </a:lnTo>
                  <a:lnTo>
                    <a:pt x="7128" y="324"/>
                  </a:lnTo>
                  <a:lnTo>
                    <a:pt x="7673" y="263"/>
                  </a:lnTo>
                  <a:lnTo>
                    <a:pt x="8804" y="162"/>
                  </a:lnTo>
                  <a:lnTo>
                    <a:pt x="9954" y="142"/>
                  </a:lnTo>
                  <a:lnTo>
                    <a:pt x="11105" y="142"/>
                  </a:lnTo>
                  <a:lnTo>
                    <a:pt x="12296" y="203"/>
                  </a:lnTo>
                  <a:lnTo>
                    <a:pt x="13488" y="304"/>
                  </a:lnTo>
                  <a:lnTo>
                    <a:pt x="14699" y="445"/>
                  </a:lnTo>
                  <a:lnTo>
                    <a:pt x="15910" y="627"/>
                  </a:lnTo>
                  <a:lnTo>
                    <a:pt x="17122" y="849"/>
                  </a:lnTo>
                  <a:lnTo>
                    <a:pt x="18353" y="1111"/>
                  </a:lnTo>
                  <a:lnTo>
                    <a:pt x="19585" y="1414"/>
                  </a:lnTo>
                  <a:lnTo>
                    <a:pt x="20817" y="1778"/>
                  </a:lnTo>
                  <a:lnTo>
                    <a:pt x="22048" y="2161"/>
                  </a:lnTo>
                  <a:lnTo>
                    <a:pt x="23260" y="2585"/>
                  </a:lnTo>
                  <a:lnTo>
                    <a:pt x="24471" y="3050"/>
                  </a:lnTo>
                  <a:lnTo>
                    <a:pt x="25682" y="3554"/>
                  </a:lnTo>
                  <a:lnTo>
                    <a:pt x="26874" y="4099"/>
                  </a:lnTo>
                  <a:lnTo>
                    <a:pt x="28065" y="4665"/>
                  </a:lnTo>
                  <a:lnTo>
                    <a:pt x="29216" y="5291"/>
                  </a:lnTo>
                  <a:lnTo>
                    <a:pt x="30366" y="5937"/>
                  </a:lnTo>
                  <a:lnTo>
                    <a:pt x="31497" y="6603"/>
                  </a:lnTo>
                  <a:lnTo>
                    <a:pt x="32607" y="7330"/>
                  </a:lnTo>
                  <a:lnTo>
                    <a:pt x="33677" y="8077"/>
                  </a:lnTo>
                  <a:lnTo>
                    <a:pt x="34727" y="8844"/>
                  </a:lnTo>
                  <a:lnTo>
                    <a:pt x="35757" y="9652"/>
                  </a:lnTo>
                  <a:lnTo>
                    <a:pt x="36746" y="10500"/>
                  </a:lnTo>
                  <a:lnTo>
                    <a:pt x="37695" y="11368"/>
                  </a:lnTo>
                  <a:lnTo>
                    <a:pt x="38624" y="12276"/>
                  </a:lnTo>
                  <a:lnTo>
                    <a:pt x="39310" y="12983"/>
                  </a:lnTo>
                  <a:lnTo>
                    <a:pt x="39957" y="13690"/>
                  </a:lnTo>
                  <a:lnTo>
                    <a:pt x="40562" y="14416"/>
                  </a:lnTo>
                  <a:lnTo>
                    <a:pt x="41128" y="15143"/>
                  </a:lnTo>
                  <a:lnTo>
                    <a:pt x="41673" y="15850"/>
                  </a:lnTo>
                  <a:lnTo>
                    <a:pt x="42177" y="16577"/>
                  </a:lnTo>
                  <a:lnTo>
                    <a:pt x="42642" y="17304"/>
                  </a:lnTo>
                  <a:lnTo>
                    <a:pt x="43066" y="18030"/>
                  </a:lnTo>
                  <a:lnTo>
                    <a:pt x="43470" y="18737"/>
                  </a:lnTo>
                  <a:lnTo>
                    <a:pt x="43833" y="19464"/>
                  </a:lnTo>
                  <a:lnTo>
                    <a:pt x="44156" y="20170"/>
                  </a:lnTo>
                  <a:lnTo>
                    <a:pt x="44439" y="20897"/>
                  </a:lnTo>
                  <a:lnTo>
                    <a:pt x="44681" y="21604"/>
                  </a:lnTo>
                  <a:lnTo>
                    <a:pt x="44903" y="22290"/>
                  </a:lnTo>
                  <a:lnTo>
                    <a:pt x="45085" y="22997"/>
                  </a:lnTo>
                  <a:lnTo>
                    <a:pt x="45226" y="23684"/>
                  </a:lnTo>
                  <a:lnTo>
                    <a:pt x="45125" y="23159"/>
                  </a:lnTo>
                  <a:lnTo>
                    <a:pt x="44964" y="22492"/>
                  </a:lnTo>
                  <a:lnTo>
                    <a:pt x="44782" y="21806"/>
                  </a:lnTo>
                  <a:lnTo>
                    <a:pt x="44560" y="21119"/>
                  </a:lnTo>
                  <a:lnTo>
                    <a:pt x="44317" y="20433"/>
                  </a:lnTo>
                  <a:lnTo>
                    <a:pt x="44015" y="19746"/>
                  </a:lnTo>
                  <a:lnTo>
                    <a:pt x="43712" y="19040"/>
                  </a:lnTo>
                  <a:lnTo>
                    <a:pt x="43348" y="18353"/>
                  </a:lnTo>
                  <a:lnTo>
                    <a:pt x="42965" y="17647"/>
                  </a:lnTo>
                  <a:lnTo>
                    <a:pt x="42541" y="16960"/>
                  </a:lnTo>
                  <a:lnTo>
                    <a:pt x="42076" y="16254"/>
                  </a:lnTo>
                  <a:lnTo>
                    <a:pt x="41592" y="15547"/>
                  </a:lnTo>
                  <a:lnTo>
                    <a:pt x="41067" y="14840"/>
                  </a:lnTo>
                  <a:lnTo>
                    <a:pt x="40502" y="14154"/>
                  </a:lnTo>
                  <a:lnTo>
                    <a:pt x="39896" y="13447"/>
                  </a:lnTo>
                  <a:lnTo>
                    <a:pt x="39270" y="12761"/>
                  </a:lnTo>
                  <a:lnTo>
                    <a:pt x="38604" y="12054"/>
                  </a:lnTo>
                  <a:lnTo>
                    <a:pt x="37695" y="11166"/>
                  </a:lnTo>
                  <a:lnTo>
                    <a:pt x="36746" y="10298"/>
                  </a:lnTo>
                  <a:lnTo>
                    <a:pt x="35757" y="9470"/>
                  </a:lnTo>
                  <a:lnTo>
                    <a:pt x="34748" y="8662"/>
                  </a:lnTo>
                  <a:lnTo>
                    <a:pt x="33698" y="7895"/>
                  </a:lnTo>
                  <a:lnTo>
                    <a:pt x="32628" y="7148"/>
                  </a:lnTo>
                  <a:lnTo>
                    <a:pt x="31537" y="6441"/>
                  </a:lnTo>
                  <a:lnTo>
                    <a:pt x="30407" y="5775"/>
                  </a:lnTo>
                  <a:lnTo>
                    <a:pt x="29276" y="5129"/>
                  </a:lnTo>
                  <a:lnTo>
                    <a:pt x="28125" y="4523"/>
                  </a:lnTo>
                  <a:lnTo>
                    <a:pt x="26954" y="3938"/>
                  </a:lnTo>
                  <a:lnTo>
                    <a:pt x="25763" y="3413"/>
                  </a:lnTo>
                  <a:lnTo>
                    <a:pt x="24572" y="2908"/>
                  </a:lnTo>
                  <a:lnTo>
                    <a:pt x="23360" y="2444"/>
                  </a:lnTo>
                  <a:lnTo>
                    <a:pt x="22149" y="2020"/>
                  </a:lnTo>
                  <a:lnTo>
                    <a:pt x="20918" y="1636"/>
                  </a:lnTo>
                  <a:lnTo>
                    <a:pt x="19706" y="1293"/>
                  </a:lnTo>
                  <a:lnTo>
                    <a:pt x="18475" y="990"/>
                  </a:lnTo>
                  <a:lnTo>
                    <a:pt x="17263" y="728"/>
                  </a:lnTo>
                  <a:lnTo>
                    <a:pt x="16052" y="485"/>
                  </a:lnTo>
                  <a:lnTo>
                    <a:pt x="14840" y="304"/>
                  </a:lnTo>
                  <a:lnTo>
                    <a:pt x="13649" y="162"/>
                  </a:lnTo>
                  <a:lnTo>
                    <a:pt x="12458" y="82"/>
                  </a:lnTo>
                  <a:lnTo>
                    <a:pt x="11287" y="21"/>
                  </a:lnTo>
                  <a:lnTo>
                    <a:pt x="1013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2143550" y="274950"/>
              <a:ext cx="1130675" cy="592100"/>
            </a:xfrm>
            <a:custGeom>
              <a:avLst/>
              <a:gdLst/>
              <a:ahLst/>
              <a:cxnLst/>
              <a:rect l="l" t="t" r="r" b="b"/>
              <a:pathLst>
                <a:path w="45227" h="23684" fill="none" extrusionOk="0">
                  <a:moveTo>
                    <a:pt x="45226" y="23684"/>
                  </a:moveTo>
                  <a:lnTo>
                    <a:pt x="45125" y="23159"/>
                  </a:lnTo>
                  <a:lnTo>
                    <a:pt x="45125" y="23159"/>
                  </a:lnTo>
                  <a:lnTo>
                    <a:pt x="44964" y="22492"/>
                  </a:lnTo>
                  <a:lnTo>
                    <a:pt x="44782" y="21806"/>
                  </a:lnTo>
                  <a:lnTo>
                    <a:pt x="44560" y="21119"/>
                  </a:lnTo>
                  <a:lnTo>
                    <a:pt x="44317" y="20433"/>
                  </a:lnTo>
                  <a:lnTo>
                    <a:pt x="44015" y="19746"/>
                  </a:lnTo>
                  <a:lnTo>
                    <a:pt x="43712" y="19040"/>
                  </a:lnTo>
                  <a:lnTo>
                    <a:pt x="43348" y="18353"/>
                  </a:lnTo>
                  <a:lnTo>
                    <a:pt x="42965" y="17647"/>
                  </a:lnTo>
                  <a:lnTo>
                    <a:pt x="42541" y="16960"/>
                  </a:lnTo>
                  <a:lnTo>
                    <a:pt x="42076" y="16254"/>
                  </a:lnTo>
                  <a:lnTo>
                    <a:pt x="41592" y="15547"/>
                  </a:lnTo>
                  <a:lnTo>
                    <a:pt x="41067" y="14840"/>
                  </a:lnTo>
                  <a:lnTo>
                    <a:pt x="40502" y="14154"/>
                  </a:lnTo>
                  <a:lnTo>
                    <a:pt x="39896" y="13447"/>
                  </a:lnTo>
                  <a:lnTo>
                    <a:pt x="39270" y="12761"/>
                  </a:lnTo>
                  <a:lnTo>
                    <a:pt x="38604" y="12054"/>
                  </a:lnTo>
                  <a:lnTo>
                    <a:pt x="38604" y="12054"/>
                  </a:lnTo>
                  <a:lnTo>
                    <a:pt x="37695" y="11166"/>
                  </a:lnTo>
                  <a:lnTo>
                    <a:pt x="36746" y="10298"/>
                  </a:lnTo>
                  <a:lnTo>
                    <a:pt x="35757" y="9470"/>
                  </a:lnTo>
                  <a:lnTo>
                    <a:pt x="34748" y="8662"/>
                  </a:lnTo>
                  <a:lnTo>
                    <a:pt x="33698" y="7895"/>
                  </a:lnTo>
                  <a:lnTo>
                    <a:pt x="32628" y="7148"/>
                  </a:lnTo>
                  <a:lnTo>
                    <a:pt x="31537" y="6441"/>
                  </a:lnTo>
                  <a:lnTo>
                    <a:pt x="30407" y="5775"/>
                  </a:lnTo>
                  <a:lnTo>
                    <a:pt x="29276" y="5129"/>
                  </a:lnTo>
                  <a:lnTo>
                    <a:pt x="28125" y="4523"/>
                  </a:lnTo>
                  <a:lnTo>
                    <a:pt x="26954" y="3938"/>
                  </a:lnTo>
                  <a:lnTo>
                    <a:pt x="25763" y="3413"/>
                  </a:lnTo>
                  <a:lnTo>
                    <a:pt x="24572" y="2908"/>
                  </a:lnTo>
                  <a:lnTo>
                    <a:pt x="23360" y="2444"/>
                  </a:lnTo>
                  <a:lnTo>
                    <a:pt x="22149" y="2020"/>
                  </a:lnTo>
                  <a:lnTo>
                    <a:pt x="20918" y="1636"/>
                  </a:lnTo>
                  <a:lnTo>
                    <a:pt x="19706" y="1293"/>
                  </a:lnTo>
                  <a:lnTo>
                    <a:pt x="18475" y="990"/>
                  </a:lnTo>
                  <a:lnTo>
                    <a:pt x="17263" y="728"/>
                  </a:lnTo>
                  <a:lnTo>
                    <a:pt x="16052" y="485"/>
                  </a:lnTo>
                  <a:lnTo>
                    <a:pt x="14840" y="304"/>
                  </a:lnTo>
                  <a:lnTo>
                    <a:pt x="13649" y="162"/>
                  </a:lnTo>
                  <a:lnTo>
                    <a:pt x="12458" y="82"/>
                  </a:lnTo>
                  <a:lnTo>
                    <a:pt x="11287" y="21"/>
                  </a:lnTo>
                  <a:lnTo>
                    <a:pt x="10136" y="1"/>
                  </a:lnTo>
                  <a:lnTo>
                    <a:pt x="9006" y="41"/>
                  </a:lnTo>
                  <a:lnTo>
                    <a:pt x="7875" y="122"/>
                  </a:lnTo>
                  <a:lnTo>
                    <a:pt x="7330" y="183"/>
                  </a:lnTo>
                  <a:lnTo>
                    <a:pt x="6785" y="263"/>
                  </a:lnTo>
                  <a:lnTo>
                    <a:pt x="6240" y="344"/>
                  </a:lnTo>
                  <a:lnTo>
                    <a:pt x="5715" y="445"/>
                  </a:lnTo>
                  <a:lnTo>
                    <a:pt x="5190" y="546"/>
                  </a:lnTo>
                  <a:lnTo>
                    <a:pt x="4665" y="667"/>
                  </a:lnTo>
                  <a:lnTo>
                    <a:pt x="4160" y="788"/>
                  </a:lnTo>
                  <a:lnTo>
                    <a:pt x="3655" y="930"/>
                  </a:lnTo>
                  <a:lnTo>
                    <a:pt x="3171" y="1091"/>
                  </a:lnTo>
                  <a:lnTo>
                    <a:pt x="2666" y="1253"/>
                  </a:lnTo>
                  <a:lnTo>
                    <a:pt x="2666" y="1253"/>
                  </a:lnTo>
                  <a:lnTo>
                    <a:pt x="2101" y="1475"/>
                  </a:lnTo>
                  <a:lnTo>
                    <a:pt x="1535" y="1717"/>
                  </a:lnTo>
                  <a:lnTo>
                    <a:pt x="1010" y="1959"/>
                  </a:lnTo>
                  <a:lnTo>
                    <a:pt x="506" y="2222"/>
                  </a:lnTo>
                  <a:lnTo>
                    <a:pt x="1" y="2504"/>
                  </a:lnTo>
                  <a:lnTo>
                    <a:pt x="1" y="2504"/>
                  </a:lnTo>
                  <a:lnTo>
                    <a:pt x="566" y="2202"/>
                  </a:lnTo>
                  <a:lnTo>
                    <a:pt x="1172" y="1919"/>
                  </a:lnTo>
                  <a:lnTo>
                    <a:pt x="1778" y="1636"/>
                  </a:lnTo>
                  <a:lnTo>
                    <a:pt x="2444" y="1394"/>
                  </a:lnTo>
                  <a:lnTo>
                    <a:pt x="2444" y="1394"/>
                  </a:lnTo>
                  <a:lnTo>
                    <a:pt x="2928" y="1232"/>
                  </a:lnTo>
                  <a:lnTo>
                    <a:pt x="3433" y="1071"/>
                  </a:lnTo>
                  <a:lnTo>
                    <a:pt x="3938" y="930"/>
                  </a:lnTo>
                  <a:lnTo>
                    <a:pt x="4443" y="788"/>
                  </a:lnTo>
                  <a:lnTo>
                    <a:pt x="4968" y="667"/>
                  </a:lnTo>
                  <a:lnTo>
                    <a:pt x="5493" y="566"/>
                  </a:lnTo>
                  <a:lnTo>
                    <a:pt x="6038" y="465"/>
                  </a:lnTo>
                  <a:lnTo>
                    <a:pt x="6583" y="384"/>
                  </a:lnTo>
                  <a:lnTo>
                    <a:pt x="7128" y="324"/>
                  </a:lnTo>
                  <a:lnTo>
                    <a:pt x="7673" y="263"/>
                  </a:lnTo>
                  <a:lnTo>
                    <a:pt x="8804" y="162"/>
                  </a:lnTo>
                  <a:lnTo>
                    <a:pt x="9954" y="142"/>
                  </a:lnTo>
                  <a:lnTo>
                    <a:pt x="11105" y="142"/>
                  </a:lnTo>
                  <a:lnTo>
                    <a:pt x="12296" y="203"/>
                  </a:lnTo>
                  <a:lnTo>
                    <a:pt x="13488" y="304"/>
                  </a:lnTo>
                  <a:lnTo>
                    <a:pt x="14699" y="445"/>
                  </a:lnTo>
                  <a:lnTo>
                    <a:pt x="15910" y="627"/>
                  </a:lnTo>
                  <a:lnTo>
                    <a:pt x="17122" y="849"/>
                  </a:lnTo>
                  <a:lnTo>
                    <a:pt x="18353" y="1111"/>
                  </a:lnTo>
                  <a:lnTo>
                    <a:pt x="19585" y="1414"/>
                  </a:lnTo>
                  <a:lnTo>
                    <a:pt x="20817" y="1778"/>
                  </a:lnTo>
                  <a:lnTo>
                    <a:pt x="22048" y="2161"/>
                  </a:lnTo>
                  <a:lnTo>
                    <a:pt x="23260" y="2585"/>
                  </a:lnTo>
                  <a:lnTo>
                    <a:pt x="24471" y="3050"/>
                  </a:lnTo>
                  <a:lnTo>
                    <a:pt x="25682" y="3554"/>
                  </a:lnTo>
                  <a:lnTo>
                    <a:pt x="26874" y="4099"/>
                  </a:lnTo>
                  <a:lnTo>
                    <a:pt x="28065" y="4665"/>
                  </a:lnTo>
                  <a:lnTo>
                    <a:pt x="29216" y="5291"/>
                  </a:lnTo>
                  <a:lnTo>
                    <a:pt x="30366" y="5937"/>
                  </a:lnTo>
                  <a:lnTo>
                    <a:pt x="31497" y="6603"/>
                  </a:lnTo>
                  <a:lnTo>
                    <a:pt x="32607" y="7330"/>
                  </a:lnTo>
                  <a:lnTo>
                    <a:pt x="33677" y="8077"/>
                  </a:lnTo>
                  <a:lnTo>
                    <a:pt x="34727" y="8844"/>
                  </a:lnTo>
                  <a:lnTo>
                    <a:pt x="35757" y="9652"/>
                  </a:lnTo>
                  <a:lnTo>
                    <a:pt x="36746" y="10500"/>
                  </a:lnTo>
                  <a:lnTo>
                    <a:pt x="37695" y="11368"/>
                  </a:lnTo>
                  <a:lnTo>
                    <a:pt x="38624" y="12276"/>
                  </a:lnTo>
                  <a:lnTo>
                    <a:pt x="38624" y="12276"/>
                  </a:lnTo>
                  <a:lnTo>
                    <a:pt x="39310" y="12983"/>
                  </a:lnTo>
                  <a:lnTo>
                    <a:pt x="39957" y="13690"/>
                  </a:lnTo>
                  <a:lnTo>
                    <a:pt x="40562" y="14416"/>
                  </a:lnTo>
                  <a:lnTo>
                    <a:pt x="41128" y="15143"/>
                  </a:lnTo>
                  <a:lnTo>
                    <a:pt x="41673" y="15850"/>
                  </a:lnTo>
                  <a:lnTo>
                    <a:pt x="42177" y="16577"/>
                  </a:lnTo>
                  <a:lnTo>
                    <a:pt x="42642" y="17304"/>
                  </a:lnTo>
                  <a:lnTo>
                    <a:pt x="43066" y="18030"/>
                  </a:lnTo>
                  <a:lnTo>
                    <a:pt x="43470" y="18737"/>
                  </a:lnTo>
                  <a:lnTo>
                    <a:pt x="43833" y="19464"/>
                  </a:lnTo>
                  <a:lnTo>
                    <a:pt x="44156" y="20170"/>
                  </a:lnTo>
                  <a:lnTo>
                    <a:pt x="44439" y="20897"/>
                  </a:lnTo>
                  <a:lnTo>
                    <a:pt x="44681" y="21604"/>
                  </a:lnTo>
                  <a:lnTo>
                    <a:pt x="44903" y="22290"/>
                  </a:lnTo>
                  <a:lnTo>
                    <a:pt x="45085" y="22997"/>
                  </a:lnTo>
                  <a:lnTo>
                    <a:pt x="45226" y="2368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013325" y="320900"/>
              <a:ext cx="1273000" cy="684450"/>
            </a:xfrm>
            <a:custGeom>
              <a:avLst/>
              <a:gdLst/>
              <a:ahLst/>
              <a:cxnLst/>
              <a:rect l="l" t="t" r="r" b="b"/>
              <a:pathLst>
                <a:path w="50920" h="27378" extrusionOk="0">
                  <a:moveTo>
                    <a:pt x="12539" y="0"/>
                  </a:moveTo>
                  <a:lnTo>
                    <a:pt x="11933" y="41"/>
                  </a:lnTo>
                  <a:lnTo>
                    <a:pt x="11327" y="81"/>
                  </a:lnTo>
                  <a:lnTo>
                    <a:pt x="10742" y="121"/>
                  </a:lnTo>
                  <a:lnTo>
                    <a:pt x="10156" y="182"/>
                  </a:lnTo>
                  <a:lnTo>
                    <a:pt x="9571" y="263"/>
                  </a:lnTo>
                  <a:lnTo>
                    <a:pt x="8985" y="343"/>
                  </a:lnTo>
                  <a:lnTo>
                    <a:pt x="8420" y="444"/>
                  </a:lnTo>
                  <a:lnTo>
                    <a:pt x="7855" y="565"/>
                  </a:lnTo>
                  <a:lnTo>
                    <a:pt x="7310" y="687"/>
                  </a:lnTo>
                  <a:lnTo>
                    <a:pt x="6765" y="828"/>
                  </a:lnTo>
                  <a:lnTo>
                    <a:pt x="6219" y="989"/>
                  </a:lnTo>
                  <a:lnTo>
                    <a:pt x="5694" y="1151"/>
                  </a:lnTo>
                  <a:lnTo>
                    <a:pt x="5170" y="1333"/>
                  </a:lnTo>
                  <a:lnTo>
                    <a:pt x="4463" y="1595"/>
                  </a:lnTo>
                  <a:lnTo>
                    <a:pt x="3797" y="1878"/>
                  </a:lnTo>
                  <a:lnTo>
                    <a:pt x="3171" y="2201"/>
                  </a:lnTo>
                  <a:lnTo>
                    <a:pt x="2565" y="2524"/>
                  </a:lnTo>
                  <a:lnTo>
                    <a:pt x="1980" y="2867"/>
                  </a:lnTo>
                  <a:lnTo>
                    <a:pt x="1434" y="3230"/>
                  </a:lnTo>
                  <a:lnTo>
                    <a:pt x="909" y="3614"/>
                  </a:lnTo>
                  <a:lnTo>
                    <a:pt x="405" y="3998"/>
                  </a:lnTo>
                  <a:lnTo>
                    <a:pt x="1" y="4361"/>
                  </a:lnTo>
                  <a:lnTo>
                    <a:pt x="506" y="3937"/>
                  </a:lnTo>
                  <a:lnTo>
                    <a:pt x="1051" y="3533"/>
                  </a:lnTo>
                  <a:lnTo>
                    <a:pt x="1616" y="3150"/>
                  </a:lnTo>
                  <a:lnTo>
                    <a:pt x="2222" y="2766"/>
                  </a:lnTo>
                  <a:lnTo>
                    <a:pt x="2868" y="2423"/>
                  </a:lnTo>
                  <a:lnTo>
                    <a:pt x="3534" y="2100"/>
                  </a:lnTo>
                  <a:lnTo>
                    <a:pt x="4221" y="1797"/>
                  </a:lnTo>
                  <a:lnTo>
                    <a:pt x="4947" y="1514"/>
                  </a:lnTo>
                  <a:lnTo>
                    <a:pt x="5472" y="1353"/>
                  </a:lnTo>
                  <a:lnTo>
                    <a:pt x="6017" y="1171"/>
                  </a:lnTo>
                  <a:lnTo>
                    <a:pt x="6542" y="1030"/>
                  </a:lnTo>
                  <a:lnTo>
                    <a:pt x="7108" y="888"/>
                  </a:lnTo>
                  <a:lnTo>
                    <a:pt x="7653" y="747"/>
                  </a:lnTo>
                  <a:lnTo>
                    <a:pt x="8218" y="646"/>
                  </a:lnTo>
                  <a:lnTo>
                    <a:pt x="8804" y="545"/>
                  </a:lnTo>
                  <a:lnTo>
                    <a:pt x="9369" y="444"/>
                  </a:lnTo>
                  <a:lnTo>
                    <a:pt x="9955" y="364"/>
                  </a:lnTo>
                  <a:lnTo>
                    <a:pt x="10560" y="303"/>
                  </a:lnTo>
                  <a:lnTo>
                    <a:pt x="11146" y="263"/>
                  </a:lnTo>
                  <a:lnTo>
                    <a:pt x="11751" y="222"/>
                  </a:lnTo>
                  <a:lnTo>
                    <a:pt x="12357" y="202"/>
                  </a:lnTo>
                  <a:lnTo>
                    <a:pt x="12983" y="182"/>
                  </a:lnTo>
                  <a:lnTo>
                    <a:pt x="14235" y="182"/>
                  </a:lnTo>
                  <a:lnTo>
                    <a:pt x="15487" y="242"/>
                  </a:lnTo>
                  <a:lnTo>
                    <a:pt x="16758" y="343"/>
                  </a:lnTo>
                  <a:lnTo>
                    <a:pt x="18051" y="505"/>
                  </a:lnTo>
                  <a:lnTo>
                    <a:pt x="19343" y="707"/>
                  </a:lnTo>
                  <a:lnTo>
                    <a:pt x="20655" y="949"/>
                  </a:lnTo>
                  <a:lnTo>
                    <a:pt x="21967" y="1232"/>
                  </a:lnTo>
                  <a:lnTo>
                    <a:pt x="23280" y="1555"/>
                  </a:lnTo>
                  <a:lnTo>
                    <a:pt x="24592" y="1938"/>
                  </a:lnTo>
                  <a:lnTo>
                    <a:pt x="25904" y="2342"/>
                  </a:lnTo>
                  <a:lnTo>
                    <a:pt x="27217" y="2807"/>
                  </a:lnTo>
                  <a:lnTo>
                    <a:pt x="28509" y="3291"/>
                  </a:lnTo>
                  <a:lnTo>
                    <a:pt x="29801" y="3836"/>
                  </a:lnTo>
                  <a:lnTo>
                    <a:pt x="31073" y="4422"/>
                  </a:lnTo>
                  <a:lnTo>
                    <a:pt x="32325" y="5027"/>
                  </a:lnTo>
                  <a:lnTo>
                    <a:pt x="33577" y="5694"/>
                  </a:lnTo>
                  <a:lnTo>
                    <a:pt x="34808" y="6380"/>
                  </a:lnTo>
                  <a:lnTo>
                    <a:pt x="36020" y="7107"/>
                  </a:lnTo>
                  <a:lnTo>
                    <a:pt x="37191" y="7874"/>
                  </a:lnTo>
                  <a:lnTo>
                    <a:pt x="38341" y="8662"/>
                  </a:lnTo>
                  <a:lnTo>
                    <a:pt x="39472" y="9489"/>
                  </a:lnTo>
                  <a:lnTo>
                    <a:pt x="40562" y="10357"/>
                  </a:lnTo>
                  <a:lnTo>
                    <a:pt x="41612" y="11266"/>
                  </a:lnTo>
                  <a:lnTo>
                    <a:pt x="42137" y="11710"/>
                  </a:lnTo>
                  <a:lnTo>
                    <a:pt x="42642" y="12195"/>
                  </a:lnTo>
                  <a:lnTo>
                    <a:pt x="43147" y="12659"/>
                  </a:lnTo>
                  <a:lnTo>
                    <a:pt x="43631" y="13144"/>
                  </a:lnTo>
                  <a:lnTo>
                    <a:pt x="44095" y="13628"/>
                  </a:lnTo>
                  <a:lnTo>
                    <a:pt x="44540" y="14113"/>
                  </a:lnTo>
                  <a:lnTo>
                    <a:pt x="44964" y="14577"/>
                  </a:lnTo>
                  <a:lnTo>
                    <a:pt x="45388" y="15062"/>
                  </a:lnTo>
                  <a:lnTo>
                    <a:pt x="45791" y="15546"/>
                  </a:lnTo>
                  <a:lnTo>
                    <a:pt x="46175" y="16031"/>
                  </a:lnTo>
                  <a:lnTo>
                    <a:pt x="46538" y="16515"/>
                  </a:lnTo>
                  <a:lnTo>
                    <a:pt x="46902" y="17000"/>
                  </a:lnTo>
                  <a:lnTo>
                    <a:pt x="47245" y="17485"/>
                  </a:lnTo>
                  <a:lnTo>
                    <a:pt x="47568" y="17969"/>
                  </a:lnTo>
                  <a:lnTo>
                    <a:pt x="47871" y="18454"/>
                  </a:lnTo>
                  <a:lnTo>
                    <a:pt x="48174" y="18938"/>
                  </a:lnTo>
                  <a:lnTo>
                    <a:pt x="48456" y="19423"/>
                  </a:lnTo>
                  <a:lnTo>
                    <a:pt x="48719" y="19907"/>
                  </a:lnTo>
                  <a:lnTo>
                    <a:pt x="48961" y="20392"/>
                  </a:lnTo>
                  <a:lnTo>
                    <a:pt x="49203" y="20856"/>
                  </a:lnTo>
                  <a:lnTo>
                    <a:pt x="49426" y="21341"/>
                  </a:lnTo>
                  <a:lnTo>
                    <a:pt x="49627" y="21825"/>
                  </a:lnTo>
                  <a:lnTo>
                    <a:pt x="49809" y="22290"/>
                  </a:lnTo>
                  <a:lnTo>
                    <a:pt x="49991" y="22774"/>
                  </a:lnTo>
                  <a:lnTo>
                    <a:pt x="50152" y="23239"/>
                  </a:lnTo>
                  <a:lnTo>
                    <a:pt x="50294" y="23703"/>
                  </a:lnTo>
                  <a:lnTo>
                    <a:pt x="50415" y="24188"/>
                  </a:lnTo>
                  <a:lnTo>
                    <a:pt x="50536" y="24652"/>
                  </a:lnTo>
                  <a:lnTo>
                    <a:pt x="50637" y="25116"/>
                  </a:lnTo>
                  <a:lnTo>
                    <a:pt x="50718" y="25560"/>
                  </a:lnTo>
                  <a:lnTo>
                    <a:pt x="50798" y="26025"/>
                  </a:lnTo>
                  <a:lnTo>
                    <a:pt x="50839" y="26469"/>
                  </a:lnTo>
                  <a:lnTo>
                    <a:pt x="50879" y="26933"/>
                  </a:lnTo>
                  <a:lnTo>
                    <a:pt x="50920" y="27378"/>
                  </a:lnTo>
                  <a:lnTo>
                    <a:pt x="50920" y="27297"/>
                  </a:lnTo>
                  <a:lnTo>
                    <a:pt x="50899" y="26873"/>
                  </a:lnTo>
                  <a:lnTo>
                    <a:pt x="50879" y="26429"/>
                  </a:lnTo>
                  <a:lnTo>
                    <a:pt x="50839" y="25984"/>
                  </a:lnTo>
                  <a:lnTo>
                    <a:pt x="50778" y="25540"/>
                  </a:lnTo>
                  <a:lnTo>
                    <a:pt x="50698" y="25096"/>
                  </a:lnTo>
                  <a:lnTo>
                    <a:pt x="50617" y="24632"/>
                  </a:lnTo>
                  <a:lnTo>
                    <a:pt x="50496" y="24188"/>
                  </a:lnTo>
                  <a:lnTo>
                    <a:pt x="50395" y="23723"/>
                  </a:lnTo>
                  <a:lnTo>
                    <a:pt x="50253" y="23259"/>
                  </a:lnTo>
                  <a:lnTo>
                    <a:pt x="50112" y="22815"/>
                  </a:lnTo>
                  <a:lnTo>
                    <a:pt x="49950" y="22350"/>
                  </a:lnTo>
                  <a:lnTo>
                    <a:pt x="49769" y="21886"/>
                  </a:lnTo>
                  <a:lnTo>
                    <a:pt x="49587" y="21401"/>
                  </a:lnTo>
                  <a:lnTo>
                    <a:pt x="49385" y="20937"/>
                  </a:lnTo>
                  <a:lnTo>
                    <a:pt x="49163" y="20473"/>
                  </a:lnTo>
                  <a:lnTo>
                    <a:pt x="48921" y="20008"/>
                  </a:lnTo>
                  <a:lnTo>
                    <a:pt x="48679" y="19524"/>
                  </a:lnTo>
                  <a:lnTo>
                    <a:pt x="48416" y="19059"/>
                  </a:lnTo>
                  <a:lnTo>
                    <a:pt x="48133" y="18575"/>
                  </a:lnTo>
                  <a:lnTo>
                    <a:pt x="47851" y="18110"/>
                  </a:lnTo>
                  <a:lnTo>
                    <a:pt x="47528" y="17626"/>
                  </a:lnTo>
                  <a:lnTo>
                    <a:pt x="46882" y="16677"/>
                  </a:lnTo>
                  <a:lnTo>
                    <a:pt x="46155" y="15728"/>
                  </a:lnTo>
                  <a:lnTo>
                    <a:pt x="45388" y="14779"/>
                  </a:lnTo>
                  <a:lnTo>
                    <a:pt x="44560" y="13850"/>
                  </a:lnTo>
                  <a:lnTo>
                    <a:pt x="43671" y="12901"/>
                  </a:lnTo>
                  <a:lnTo>
                    <a:pt x="43187" y="12417"/>
                  </a:lnTo>
                  <a:lnTo>
                    <a:pt x="42682" y="11952"/>
                  </a:lnTo>
                  <a:lnTo>
                    <a:pt x="42177" y="11488"/>
                  </a:lnTo>
                  <a:lnTo>
                    <a:pt x="41673" y="11024"/>
                  </a:lnTo>
                  <a:lnTo>
                    <a:pt x="40623" y="10135"/>
                  </a:lnTo>
                  <a:lnTo>
                    <a:pt x="39533" y="9267"/>
                  </a:lnTo>
                  <a:lnTo>
                    <a:pt x="38402" y="8439"/>
                  </a:lnTo>
                  <a:lnTo>
                    <a:pt x="37251" y="7652"/>
                  </a:lnTo>
                  <a:lnTo>
                    <a:pt x="36080" y="6885"/>
                  </a:lnTo>
                  <a:lnTo>
                    <a:pt x="34889" y="6158"/>
                  </a:lnTo>
                  <a:lnTo>
                    <a:pt x="33657" y="5472"/>
                  </a:lnTo>
                  <a:lnTo>
                    <a:pt x="32426" y="4825"/>
                  </a:lnTo>
                  <a:lnTo>
                    <a:pt x="31174" y="4220"/>
                  </a:lnTo>
                  <a:lnTo>
                    <a:pt x="29902" y="3634"/>
                  </a:lnTo>
                  <a:lnTo>
                    <a:pt x="28610" y="3109"/>
                  </a:lnTo>
                  <a:lnTo>
                    <a:pt x="27318" y="2605"/>
                  </a:lnTo>
                  <a:lnTo>
                    <a:pt x="26026" y="2160"/>
                  </a:lnTo>
                  <a:lnTo>
                    <a:pt x="24713" y="1736"/>
                  </a:lnTo>
                  <a:lnTo>
                    <a:pt x="23401" y="1373"/>
                  </a:lnTo>
                  <a:lnTo>
                    <a:pt x="22109" y="1030"/>
                  </a:lnTo>
                  <a:lnTo>
                    <a:pt x="20796" y="747"/>
                  </a:lnTo>
                  <a:lnTo>
                    <a:pt x="19504" y="505"/>
                  </a:lnTo>
                  <a:lnTo>
                    <a:pt x="18212" y="323"/>
                  </a:lnTo>
                  <a:lnTo>
                    <a:pt x="16920" y="162"/>
                  </a:lnTo>
                  <a:lnTo>
                    <a:pt x="15648" y="61"/>
                  </a:lnTo>
                  <a:lnTo>
                    <a:pt x="1439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013325" y="320900"/>
              <a:ext cx="1273000" cy="706150"/>
            </a:xfrm>
            <a:custGeom>
              <a:avLst/>
              <a:gdLst/>
              <a:ahLst/>
              <a:cxnLst/>
              <a:rect l="l" t="t" r="r" b="b"/>
              <a:pathLst>
                <a:path w="50920" h="28246" fill="none" extrusionOk="0">
                  <a:moveTo>
                    <a:pt x="50920" y="28246"/>
                  </a:moveTo>
                  <a:lnTo>
                    <a:pt x="50920" y="27721"/>
                  </a:lnTo>
                  <a:lnTo>
                    <a:pt x="50920" y="27721"/>
                  </a:lnTo>
                  <a:lnTo>
                    <a:pt x="50920" y="27297"/>
                  </a:lnTo>
                  <a:lnTo>
                    <a:pt x="50899" y="26873"/>
                  </a:lnTo>
                  <a:lnTo>
                    <a:pt x="50879" y="26429"/>
                  </a:lnTo>
                  <a:lnTo>
                    <a:pt x="50839" y="25984"/>
                  </a:lnTo>
                  <a:lnTo>
                    <a:pt x="50778" y="25540"/>
                  </a:lnTo>
                  <a:lnTo>
                    <a:pt x="50698" y="25096"/>
                  </a:lnTo>
                  <a:lnTo>
                    <a:pt x="50617" y="24632"/>
                  </a:lnTo>
                  <a:lnTo>
                    <a:pt x="50496" y="24188"/>
                  </a:lnTo>
                  <a:lnTo>
                    <a:pt x="50395" y="23723"/>
                  </a:lnTo>
                  <a:lnTo>
                    <a:pt x="50253" y="23259"/>
                  </a:lnTo>
                  <a:lnTo>
                    <a:pt x="50112" y="22815"/>
                  </a:lnTo>
                  <a:lnTo>
                    <a:pt x="49950" y="22350"/>
                  </a:lnTo>
                  <a:lnTo>
                    <a:pt x="49769" y="21886"/>
                  </a:lnTo>
                  <a:lnTo>
                    <a:pt x="49587" y="21401"/>
                  </a:lnTo>
                  <a:lnTo>
                    <a:pt x="49385" y="20937"/>
                  </a:lnTo>
                  <a:lnTo>
                    <a:pt x="49163" y="20473"/>
                  </a:lnTo>
                  <a:lnTo>
                    <a:pt x="48921" y="20008"/>
                  </a:lnTo>
                  <a:lnTo>
                    <a:pt x="48679" y="19524"/>
                  </a:lnTo>
                  <a:lnTo>
                    <a:pt x="48416" y="19059"/>
                  </a:lnTo>
                  <a:lnTo>
                    <a:pt x="48133" y="18575"/>
                  </a:lnTo>
                  <a:lnTo>
                    <a:pt x="47851" y="18110"/>
                  </a:lnTo>
                  <a:lnTo>
                    <a:pt x="47528" y="17626"/>
                  </a:lnTo>
                  <a:lnTo>
                    <a:pt x="46882" y="16677"/>
                  </a:lnTo>
                  <a:lnTo>
                    <a:pt x="46155" y="15728"/>
                  </a:lnTo>
                  <a:lnTo>
                    <a:pt x="45388" y="14779"/>
                  </a:lnTo>
                  <a:lnTo>
                    <a:pt x="44560" y="13850"/>
                  </a:lnTo>
                  <a:lnTo>
                    <a:pt x="43671" y="12901"/>
                  </a:lnTo>
                  <a:lnTo>
                    <a:pt x="43671" y="12901"/>
                  </a:lnTo>
                  <a:lnTo>
                    <a:pt x="43187" y="12417"/>
                  </a:lnTo>
                  <a:lnTo>
                    <a:pt x="42682" y="11952"/>
                  </a:lnTo>
                  <a:lnTo>
                    <a:pt x="42177" y="11488"/>
                  </a:lnTo>
                  <a:lnTo>
                    <a:pt x="41673" y="11024"/>
                  </a:lnTo>
                  <a:lnTo>
                    <a:pt x="40623" y="10135"/>
                  </a:lnTo>
                  <a:lnTo>
                    <a:pt x="39533" y="9267"/>
                  </a:lnTo>
                  <a:lnTo>
                    <a:pt x="38402" y="8439"/>
                  </a:lnTo>
                  <a:lnTo>
                    <a:pt x="37251" y="7652"/>
                  </a:lnTo>
                  <a:lnTo>
                    <a:pt x="36080" y="6885"/>
                  </a:lnTo>
                  <a:lnTo>
                    <a:pt x="34889" y="6158"/>
                  </a:lnTo>
                  <a:lnTo>
                    <a:pt x="33657" y="5472"/>
                  </a:lnTo>
                  <a:lnTo>
                    <a:pt x="32426" y="4825"/>
                  </a:lnTo>
                  <a:lnTo>
                    <a:pt x="31174" y="4220"/>
                  </a:lnTo>
                  <a:lnTo>
                    <a:pt x="29902" y="3634"/>
                  </a:lnTo>
                  <a:lnTo>
                    <a:pt x="28610" y="3109"/>
                  </a:lnTo>
                  <a:lnTo>
                    <a:pt x="27318" y="2605"/>
                  </a:lnTo>
                  <a:lnTo>
                    <a:pt x="26026" y="2160"/>
                  </a:lnTo>
                  <a:lnTo>
                    <a:pt x="24713" y="1736"/>
                  </a:lnTo>
                  <a:lnTo>
                    <a:pt x="23401" y="1373"/>
                  </a:lnTo>
                  <a:lnTo>
                    <a:pt x="22109" y="1030"/>
                  </a:lnTo>
                  <a:lnTo>
                    <a:pt x="20796" y="747"/>
                  </a:lnTo>
                  <a:lnTo>
                    <a:pt x="19504" y="505"/>
                  </a:lnTo>
                  <a:lnTo>
                    <a:pt x="18212" y="323"/>
                  </a:lnTo>
                  <a:lnTo>
                    <a:pt x="16920" y="162"/>
                  </a:lnTo>
                  <a:lnTo>
                    <a:pt x="15648" y="61"/>
                  </a:lnTo>
                  <a:lnTo>
                    <a:pt x="14396" y="0"/>
                  </a:lnTo>
                  <a:lnTo>
                    <a:pt x="13165" y="0"/>
                  </a:lnTo>
                  <a:lnTo>
                    <a:pt x="12539" y="0"/>
                  </a:lnTo>
                  <a:lnTo>
                    <a:pt x="11933" y="41"/>
                  </a:lnTo>
                  <a:lnTo>
                    <a:pt x="11327" y="81"/>
                  </a:lnTo>
                  <a:lnTo>
                    <a:pt x="10742" y="121"/>
                  </a:lnTo>
                  <a:lnTo>
                    <a:pt x="10156" y="182"/>
                  </a:lnTo>
                  <a:lnTo>
                    <a:pt x="9571" y="263"/>
                  </a:lnTo>
                  <a:lnTo>
                    <a:pt x="8985" y="343"/>
                  </a:lnTo>
                  <a:lnTo>
                    <a:pt x="8420" y="444"/>
                  </a:lnTo>
                  <a:lnTo>
                    <a:pt x="7855" y="565"/>
                  </a:lnTo>
                  <a:lnTo>
                    <a:pt x="7310" y="687"/>
                  </a:lnTo>
                  <a:lnTo>
                    <a:pt x="6765" y="828"/>
                  </a:lnTo>
                  <a:lnTo>
                    <a:pt x="6219" y="989"/>
                  </a:lnTo>
                  <a:lnTo>
                    <a:pt x="5694" y="1151"/>
                  </a:lnTo>
                  <a:lnTo>
                    <a:pt x="5170" y="1333"/>
                  </a:lnTo>
                  <a:lnTo>
                    <a:pt x="5170" y="1333"/>
                  </a:lnTo>
                  <a:lnTo>
                    <a:pt x="4463" y="1595"/>
                  </a:lnTo>
                  <a:lnTo>
                    <a:pt x="3797" y="1878"/>
                  </a:lnTo>
                  <a:lnTo>
                    <a:pt x="3171" y="2201"/>
                  </a:lnTo>
                  <a:lnTo>
                    <a:pt x="2565" y="2524"/>
                  </a:lnTo>
                  <a:lnTo>
                    <a:pt x="1980" y="2867"/>
                  </a:lnTo>
                  <a:lnTo>
                    <a:pt x="1434" y="3230"/>
                  </a:lnTo>
                  <a:lnTo>
                    <a:pt x="909" y="3614"/>
                  </a:lnTo>
                  <a:lnTo>
                    <a:pt x="405" y="3998"/>
                  </a:lnTo>
                  <a:lnTo>
                    <a:pt x="1" y="4361"/>
                  </a:lnTo>
                  <a:lnTo>
                    <a:pt x="1" y="4361"/>
                  </a:lnTo>
                  <a:lnTo>
                    <a:pt x="506" y="3937"/>
                  </a:lnTo>
                  <a:lnTo>
                    <a:pt x="1051" y="3533"/>
                  </a:lnTo>
                  <a:lnTo>
                    <a:pt x="1616" y="3150"/>
                  </a:lnTo>
                  <a:lnTo>
                    <a:pt x="2222" y="2766"/>
                  </a:lnTo>
                  <a:lnTo>
                    <a:pt x="2868" y="2423"/>
                  </a:lnTo>
                  <a:lnTo>
                    <a:pt x="3534" y="2100"/>
                  </a:lnTo>
                  <a:lnTo>
                    <a:pt x="4221" y="1797"/>
                  </a:lnTo>
                  <a:lnTo>
                    <a:pt x="4947" y="1514"/>
                  </a:lnTo>
                  <a:lnTo>
                    <a:pt x="4947" y="1514"/>
                  </a:lnTo>
                  <a:lnTo>
                    <a:pt x="5472" y="1353"/>
                  </a:lnTo>
                  <a:lnTo>
                    <a:pt x="6017" y="1171"/>
                  </a:lnTo>
                  <a:lnTo>
                    <a:pt x="6542" y="1030"/>
                  </a:lnTo>
                  <a:lnTo>
                    <a:pt x="7108" y="888"/>
                  </a:lnTo>
                  <a:lnTo>
                    <a:pt x="7653" y="747"/>
                  </a:lnTo>
                  <a:lnTo>
                    <a:pt x="8218" y="646"/>
                  </a:lnTo>
                  <a:lnTo>
                    <a:pt x="8804" y="545"/>
                  </a:lnTo>
                  <a:lnTo>
                    <a:pt x="9369" y="444"/>
                  </a:lnTo>
                  <a:lnTo>
                    <a:pt x="9955" y="364"/>
                  </a:lnTo>
                  <a:lnTo>
                    <a:pt x="10560" y="303"/>
                  </a:lnTo>
                  <a:lnTo>
                    <a:pt x="11146" y="263"/>
                  </a:lnTo>
                  <a:lnTo>
                    <a:pt x="11751" y="222"/>
                  </a:lnTo>
                  <a:lnTo>
                    <a:pt x="12357" y="202"/>
                  </a:lnTo>
                  <a:lnTo>
                    <a:pt x="12983" y="182"/>
                  </a:lnTo>
                  <a:lnTo>
                    <a:pt x="14235" y="182"/>
                  </a:lnTo>
                  <a:lnTo>
                    <a:pt x="15487" y="242"/>
                  </a:lnTo>
                  <a:lnTo>
                    <a:pt x="16758" y="343"/>
                  </a:lnTo>
                  <a:lnTo>
                    <a:pt x="18051" y="505"/>
                  </a:lnTo>
                  <a:lnTo>
                    <a:pt x="19343" y="707"/>
                  </a:lnTo>
                  <a:lnTo>
                    <a:pt x="20655" y="949"/>
                  </a:lnTo>
                  <a:lnTo>
                    <a:pt x="21967" y="1232"/>
                  </a:lnTo>
                  <a:lnTo>
                    <a:pt x="23280" y="1555"/>
                  </a:lnTo>
                  <a:lnTo>
                    <a:pt x="24592" y="1938"/>
                  </a:lnTo>
                  <a:lnTo>
                    <a:pt x="25904" y="2342"/>
                  </a:lnTo>
                  <a:lnTo>
                    <a:pt x="27217" y="2807"/>
                  </a:lnTo>
                  <a:lnTo>
                    <a:pt x="28509" y="3291"/>
                  </a:lnTo>
                  <a:lnTo>
                    <a:pt x="29801" y="3836"/>
                  </a:lnTo>
                  <a:lnTo>
                    <a:pt x="31073" y="4422"/>
                  </a:lnTo>
                  <a:lnTo>
                    <a:pt x="32325" y="5027"/>
                  </a:lnTo>
                  <a:lnTo>
                    <a:pt x="33577" y="5694"/>
                  </a:lnTo>
                  <a:lnTo>
                    <a:pt x="34808" y="6380"/>
                  </a:lnTo>
                  <a:lnTo>
                    <a:pt x="36020" y="7107"/>
                  </a:lnTo>
                  <a:lnTo>
                    <a:pt x="37191" y="7874"/>
                  </a:lnTo>
                  <a:lnTo>
                    <a:pt x="38341" y="8662"/>
                  </a:lnTo>
                  <a:lnTo>
                    <a:pt x="39472" y="9489"/>
                  </a:lnTo>
                  <a:lnTo>
                    <a:pt x="40562" y="10357"/>
                  </a:lnTo>
                  <a:lnTo>
                    <a:pt x="41612" y="11266"/>
                  </a:lnTo>
                  <a:lnTo>
                    <a:pt x="42137" y="11710"/>
                  </a:lnTo>
                  <a:lnTo>
                    <a:pt x="42642" y="12195"/>
                  </a:lnTo>
                  <a:lnTo>
                    <a:pt x="43147" y="12659"/>
                  </a:lnTo>
                  <a:lnTo>
                    <a:pt x="43631" y="13144"/>
                  </a:lnTo>
                  <a:lnTo>
                    <a:pt x="43631" y="13144"/>
                  </a:lnTo>
                  <a:lnTo>
                    <a:pt x="44095" y="13628"/>
                  </a:lnTo>
                  <a:lnTo>
                    <a:pt x="44540" y="14113"/>
                  </a:lnTo>
                  <a:lnTo>
                    <a:pt x="44964" y="14577"/>
                  </a:lnTo>
                  <a:lnTo>
                    <a:pt x="45388" y="15062"/>
                  </a:lnTo>
                  <a:lnTo>
                    <a:pt x="45791" y="15546"/>
                  </a:lnTo>
                  <a:lnTo>
                    <a:pt x="46175" y="16031"/>
                  </a:lnTo>
                  <a:lnTo>
                    <a:pt x="46538" y="16515"/>
                  </a:lnTo>
                  <a:lnTo>
                    <a:pt x="46902" y="17000"/>
                  </a:lnTo>
                  <a:lnTo>
                    <a:pt x="47245" y="17485"/>
                  </a:lnTo>
                  <a:lnTo>
                    <a:pt x="47568" y="17969"/>
                  </a:lnTo>
                  <a:lnTo>
                    <a:pt x="47871" y="18454"/>
                  </a:lnTo>
                  <a:lnTo>
                    <a:pt x="48174" y="18938"/>
                  </a:lnTo>
                  <a:lnTo>
                    <a:pt x="48456" y="19423"/>
                  </a:lnTo>
                  <a:lnTo>
                    <a:pt x="48719" y="19907"/>
                  </a:lnTo>
                  <a:lnTo>
                    <a:pt x="48961" y="20392"/>
                  </a:lnTo>
                  <a:lnTo>
                    <a:pt x="49203" y="20856"/>
                  </a:lnTo>
                  <a:lnTo>
                    <a:pt x="49426" y="21341"/>
                  </a:lnTo>
                  <a:lnTo>
                    <a:pt x="49627" y="21825"/>
                  </a:lnTo>
                  <a:lnTo>
                    <a:pt x="49809" y="22290"/>
                  </a:lnTo>
                  <a:lnTo>
                    <a:pt x="49991" y="22774"/>
                  </a:lnTo>
                  <a:lnTo>
                    <a:pt x="50152" y="23239"/>
                  </a:lnTo>
                  <a:lnTo>
                    <a:pt x="50294" y="23703"/>
                  </a:lnTo>
                  <a:lnTo>
                    <a:pt x="50415" y="24188"/>
                  </a:lnTo>
                  <a:lnTo>
                    <a:pt x="50536" y="24652"/>
                  </a:lnTo>
                  <a:lnTo>
                    <a:pt x="50637" y="25116"/>
                  </a:lnTo>
                  <a:lnTo>
                    <a:pt x="50718" y="25560"/>
                  </a:lnTo>
                  <a:lnTo>
                    <a:pt x="50798" y="26025"/>
                  </a:lnTo>
                  <a:lnTo>
                    <a:pt x="50839" y="26469"/>
                  </a:lnTo>
                  <a:lnTo>
                    <a:pt x="50879" y="26933"/>
                  </a:lnTo>
                  <a:lnTo>
                    <a:pt x="50920" y="27378"/>
                  </a:lnTo>
                  <a:lnTo>
                    <a:pt x="50920" y="27822"/>
                  </a:lnTo>
                  <a:lnTo>
                    <a:pt x="50920" y="2824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1907350" y="383975"/>
              <a:ext cx="1368375" cy="799550"/>
            </a:xfrm>
            <a:custGeom>
              <a:avLst/>
              <a:gdLst/>
              <a:ahLst/>
              <a:cxnLst/>
              <a:rect l="l" t="t" r="r" b="b"/>
              <a:pathLst>
                <a:path w="54735" h="31982" extrusionOk="0">
                  <a:moveTo>
                    <a:pt x="15990" y="1"/>
                  </a:moveTo>
                  <a:lnTo>
                    <a:pt x="15344" y="21"/>
                  </a:lnTo>
                  <a:lnTo>
                    <a:pt x="14718" y="21"/>
                  </a:lnTo>
                  <a:lnTo>
                    <a:pt x="14072" y="61"/>
                  </a:lnTo>
                  <a:lnTo>
                    <a:pt x="13446" y="102"/>
                  </a:lnTo>
                  <a:lnTo>
                    <a:pt x="12841" y="142"/>
                  </a:lnTo>
                  <a:lnTo>
                    <a:pt x="12215" y="203"/>
                  </a:lnTo>
                  <a:lnTo>
                    <a:pt x="11609" y="284"/>
                  </a:lnTo>
                  <a:lnTo>
                    <a:pt x="11004" y="384"/>
                  </a:lnTo>
                  <a:lnTo>
                    <a:pt x="10418" y="485"/>
                  </a:lnTo>
                  <a:lnTo>
                    <a:pt x="9833" y="607"/>
                  </a:lnTo>
                  <a:lnTo>
                    <a:pt x="9247" y="748"/>
                  </a:lnTo>
                  <a:lnTo>
                    <a:pt x="8682" y="889"/>
                  </a:lnTo>
                  <a:lnTo>
                    <a:pt x="8116" y="1051"/>
                  </a:lnTo>
                  <a:lnTo>
                    <a:pt x="7571" y="1212"/>
                  </a:lnTo>
                  <a:lnTo>
                    <a:pt x="7026" y="1414"/>
                  </a:lnTo>
                  <a:lnTo>
                    <a:pt x="6481" y="1616"/>
                  </a:lnTo>
                  <a:lnTo>
                    <a:pt x="5956" y="1838"/>
                  </a:lnTo>
                  <a:lnTo>
                    <a:pt x="5431" y="2060"/>
                  </a:lnTo>
                  <a:lnTo>
                    <a:pt x="4947" y="2302"/>
                  </a:lnTo>
                  <a:lnTo>
                    <a:pt x="4462" y="2545"/>
                  </a:lnTo>
                  <a:lnTo>
                    <a:pt x="4018" y="2807"/>
                  </a:lnTo>
                  <a:lnTo>
                    <a:pt x="3574" y="3090"/>
                  </a:lnTo>
                  <a:lnTo>
                    <a:pt x="3129" y="3373"/>
                  </a:lnTo>
                  <a:lnTo>
                    <a:pt x="2726" y="3675"/>
                  </a:lnTo>
                  <a:lnTo>
                    <a:pt x="2342" y="3978"/>
                  </a:lnTo>
                  <a:lnTo>
                    <a:pt x="1958" y="4281"/>
                  </a:lnTo>
                  <a:lnTo>
                    <a:pt x="1595" y="4604"/>
                  </a:lnTo>
                  <a:lnTo>
                    <a:pt x="1252" y="4947"/>
                  </a:lnTo>
                  <a:lnTo>
                    <a:pt x="929" y="5291"/>
                  </a:lnTo>
                  <a:lnTo>
                    <a:pt x="626" y="5634"/>
                  </a:lnTo>
                  <a:lnTo>
                    <a:pt x="323" y="5997"/>
                  </a:lnTo>
                  <a:lnTo>
                    <a:pt x="0" y="6421"/>
                  </a:lnTo>
                  <a:lnTo>
                    <a:pt x="303" y="6038"/>
                  </a:lnTo>
                  <a:lnTo>
                    <a:pt x="606" y="5674"/>
                  </a:lnTo>
                  <a:lnTo>
                    <a:pt x="949" y="5311"/>
                  </a:lnTo>
                  <a:lnTo>
                    <a:pt x="1292" y="4968"/>
                  </a:lnTo>
                  <a:lnTo>
                    <a:pt x="1656" y="4645"/>
                  </a:lnTo>
                  <a:lnTo>
                    <a:pt x="2039" y="4301"/>
                  </a:lnTo>
                  <a:lnTo>
                    <a:pt x="2443" y="3998"/>
                  </a:lnTo>
                  <a:lnTo>
                    <a:pt x="2867" y="3696"/>
                  </a:lnTo>
                  <a:lnTo>
                    <a:pt x="3291" y="3393"/>
                  </a:lnTo>
                  <a:lnTo>
                    <a:pt x="3755" y="3110"/>
                  </a:lnTo>
                  <a:lnTo>
                    <a:pt x="4220" y="2827"/>
                  </a:lnTo>
                  <a:lnTo>
                    <a:pt x="4704" y="2565"/>
                  </a:lnTo>
                  <a:lnTo>
                    <a:pt x="5209" y="2323"/>
                  </a:lnTo>
                  <a:lnTo>
                    <a:pt x="5734" y="2080"/>
                  </a:lnTo>
                  <a:lnTo>
                    <a:pt x="6279" y="1858"/>
                  </a:lnTo>
                  <a:lnTo>
                    <a:pt x="6844" y="1656"/>
                  </a:lnTo>
                  <a:lnTo>
                    <a:pt x="7390" y="1475"/>
                  </a:lnTo>
                  <a:lnTo>
                    <a:pt x="7935" y="1293"/>
                  </a:lnTo>
                  <a:lnTo>
                    <a:pt x="8500" y="1131"/>
                  </a:lnTo>
                  <a:lnTo>
                    <a:pt x="9065" y="990"/>
                  </a:lnTo>
                  <a:lnTo>
                    <a:pt x="9651" y="849"/>
                  </a:lnTo>
                  <a:lnTo>
                    <a:pt x="10236" y="728"/>
                  </a:lnTo>
                  <a:lnTo>
                    <a:pt x="10842" y="627"/>
                  </a:lnTo>
                  <a:lnTo>
                    <a:pt x="11448" y="526"/>
                  </a:lnTo>
                  <a:lnTo>
                    <a:pt x="12053" y="465"/>
                  </a:lnTo>
                  <a:lnTo>
                    <a:pt x="12659" y="384"/>
                  </a:lnTo>
                  <a:lnTo>
                    <a:pt x="13285" y="344"/>
                  </a:lnTo>
                  <a:lnTo>
                    <a:pt x="13911" y="304"/>
                  </a:lnTo>
                  <a:lnTo>
                    <a:pt x="14557" y="263"/>
                  </a:lnTo>
                  <a:lnTo>
                    <a:pt x="16475" y="263"/>
                  </a:lnTo>
                  <a:lnTo>
                    <a:pt x="17141" y="284"/>
                  </a:lnTo>
                  <a:lnTo>
                    <a:pt x="17787" y="324"/>
                  </a:lnTo>
                  <a:lnTo>
                    <a:pt x="19120" y="425"/>
                  </a:lnTo>
                  <a:lnTo>
                    <a:pt x="20473" y="586"/>
                  </a:lnTo>
                  <a:lnTo>
                    <a:pt x="21805" y="788"/>
                  </a:lnTo>
                  <a:lnTo>
                    <a:pt x="23178" y="1051"/>
                  </a:lnTo>
                  <a:lnTo>
                    <a:pt x="24531" y="1354"/>
                  </a:lnTo>
                  <a:lnTo>
                    <a:pt x="25904" y="1697"/>
                  </a:lnTo>
                  <a:lnTo>
                    <a:pt x="27276" y="2080"/>
                  </a:lnTo>
                  <a:lnTo>
                    <a:pt x="28629" y="2504"/>
                  </a:lnTo>
                  <a:lnTo>
                    <a:pt x="29982" y="2989"/>
                  </a:lnTo>
                  <a:lnTo>
                    <a:pt x="31335" y="3494"/>
                  </a:lnTo>
                  <a:lnTo>
                    <a:pt x="32687" y="4059"/>
                  </a:lnTo>
                  <a:lnTo>
                    <a:pt x="34000" y="4665"/>
                  </a:lnTo>
                  <a:lnTo>
                    <a:pt x="35312" y="5311"/>
                  </a:lnTo>
                  <a:lnTo>
                    <a:pt x="36624" y="5977"/>
                  </a:lnTo>
                  <a:lnTo>
                    <a:pt x="37896" y="6704"/>
                  </a:lnTo>
                  <a:lnTo>
                    <a:pt x="39148" y="7451"/>
                  </a:lnTo>
                  <a:lnTo>
                    <a:pt x="40380" y="8258"/>
                  </a:lnTo>
                  <a:lnTo>
                    <a:pt x="41571" y="9086"/>
                  </a:lnTo>
                  <a:lnTo>
                    <a:pt x="42742" y="9954"/>
                  </a:lnTo>
                  <a:lnTo>
                    <a:pt x="43872" y="10843"/>
                  </a:lnTo>
                  <a:lnTo>
                    <a:pt x="44438" y="11307"/>
                  </a:lnTo>
                  <a:lnTo>
                    <a:pt x="44983" y="11772"/>
                  </a:lnTo>
                  <a:lnTo>
                    <a:pt x="45508" y="12256"/>
                  </a:lnTo>
                  <a:lnTo>
                    <a:pt x="46033" y="12741"/>
                  </a:lnTo>
                  <a:lnTo>
                    <a:pt x="46558" y="13245"/>
                  </a:lnTo>
                  <a:lnTo>
                    <a:pt x="47062" y="13750"/>
                  </a:lnTo>
                  <a:lnTo>
                    <a:pt x="47628" y="14336"/>
                  </a:lnTo>
                  <a:lnTo>
                    <a:pt x="48173" y="14921"/>
                  </a:lnTo>
                  <a:lnTo>
                    <a:pt x="48698" y="15507"/>
                  </a:lnTo>
                  <a:lnTo>
                    <a:pt x="49203" y="16092"/>
                  </a:lnTo>
                  <a:lnTo>
                    <a:pt x="49667" y="16698"/>
                  </a:lnTo>
                  <a:lnTo>
                    <a:pt x="50131" y="17283"/>
                  </a:lnTo>
                  <a:lnTo>
                    <a:pt x="50555" y="17869"/>
                  </a:lnTo>
                  <a:lnTo>
                    <a:pt x="50979" y="18475"/>
                  </a:lnTo>
                  <a:lnTo>
                    <a:pt x="51363" y="19060"/>
                  </a:lnTo>
                  <a:lnTo>
                    <a:pt x="51726" y="19666"/>
                  </a:lnTo>
                  <a:lnTo>
                    <a:pt x="52070" y="20251"/>
                  </a:lnTo>
                  <a:lnTo>
                    <a:pt x="52393" y="20837"/>
                  </a:lnTo>
                  <a:lnTo>
                    <a:pt x="52695" y="21442"/>
                  </a:lnTo>
                  <a:lnTo>
                    <a:pt x="52978" y="22028"/>
                  </a:lnTo>
                  <a:lnTo>
                    <a:pt x="53241" y="22613"/>
                  </a:lnTo>
                  <a:lnTo>
                    <a:pt x="53483" y="23199"/>
                  </a:lnTo>
                  <a:lnTo>
                    <a:pt x="53685" y="23784"/>
                  </a:lnTo>
                  <a:lnTo>
                    <a:pt x="53887" y="24350"/>
                  </a:lnTo>
                  <a:lnTo>
                    <a:pt x="54048" y="24935"/>
                  </a:lnTo>
                  <a:lnTo>
                    <a:pt x="54210" y="25501"/>
                  </a:lnTo>
                  <a:lnTo>
                    <a:pt x="54331" y="26066"/>
                  </a:lnTo>
                  <a:lnTo>
                    <a:pt x="54452" y="26631"/>
                  </a:lnTo>
                  <a:lnTo>
                    <a:pt x="54533" y="27197"/>
                  </a:lnTo>
                  <a:lnTo>
                    <a:pt x="54593" y="27762"/>
                  </a:lnTo>
                  <a:lnTo>
                    <a:pt x="54634" y="28307"/>
                  </a:lnTo>
                  <a:lnTo>
                    <a:pt x="54654" y="28852"/>
                  </a:lnTo>
                  <a:lnTo>
                    <a:pt x="54654" y="29377"/>
                  </a:lnTo>
                  <a:lnTo>
                    <a:pt x="54634" y="29922"/>
                  </a:lnTo>
                  <a:lnTo>
                    <a:pt x="54593" y="30447"/>
                  </a:lnTo>
                  <a:lnTo>
                    <a:pt x="54513" y="30952"/>
                  </a:lnTo>
                  <a:lnTo>
                    <a:pt x="54432" y="31477"/>
                  </a:lnTo>
                  <a:lnTo>
                    <a:pt x="54331" y="31982"/>
                  </a:lnTo>
                  <a:lnTo>
                    <a:pt x="54452" y="31477"/>
                  </a:lnTo>
                  <a:lnTo>
                    <a:pt x="54533" y="30972"/>
                  </a:lnTo>
                  <a:lnTo>
                    <a:pt x="54613" y="30467"/>
                  </a:lnTo>
                  <a:lnTo>
                    <a:pt x="54674" y="29942"/>
                  </a:lnTo>
                  <a:lnTo>
                    <a:pt x="54714" y="29438"/>
                  </a:lnTo>
                  <a:lnTo>
                    <a:pt x="54735" y="28892"/>
                  </a:lnTo>
                  <a:lnTo>
                    <a:pt x="54714" y="28368"/>
                  </a:lnTo>
                  <a:lnTo>
                    <a:pt x="54694" y="27822"/>
                  </a:lnTo>
                  <a:lnTo>
                    <a:pt x="54654" y="27297"/>
                  </a:lnTo>
                  <a:lnTo>
                    <a:pt x="54573" y="26732"/>
                  </a:lnTo>
                  <a:lnTo>
                    <a:pt x="54492" y="26187"/>
                  </a:lnTo>
                  <a:lnTo>
                    <a:pt x="54371" y="25622"/>
                  </a:lnTo>
                  <a:lnTo>
                    <a:pt x="54250" y="25077"/>
                  </a:lnTo>
                  <a:lnTo>
                    <a:pt x="54089" y="24511"/>
                  </a:lnTo>
                  <a:lnTo>
                    <a:pt x="53927" y="23926"/>
                  </a:lnTo>
                  <a:lnTo>
                    <a:pt x="53725" y="23360"/>
                  </a:lnTo>
                  <a:lnTo>
                    <a:pt x="53503" y="22795"/>
                  </a:lnTo>
                  <a:lnTo>
                    <a:pt x="53281" y="22210"/>
                  </a:lnTo>
                  <a:lnTo>
                    <a:pt x="53018" y="21624"/>
                  </a:lnTo>
                  <a:lnTo>
                    <a:pt x="52736" y="21059"/>
                  </a:lnTo>
                  <a:lnTo>
                    <a:pt x="52433" y="20473"/>
                  </a:lnTo>
                  <a:lnTo>
                    <a:pt x="52110" y="19888"/>
                  </a:lnTo>
                  <a:lnTo>
                    <a:pt x="51767" y="19302"/>
                  </a:lnTo>
                  <a:lnTo>
                    <a:pt x="51403" y="18717"/>
                  </a:lnTo>
                  <a:lnTo>
                    <a:pt x="51020" y="18131"/>
                  </a:lnTo>
                  <a:lnTo>
                    <a:pt x="50616" y="17546"/>
                  </a:lnTo>
                  <a:lnTo>
                    <a:pt x="50172" y="16960"/>
                  </a:lnTo>
                  <a:lnTo>
                    <a:pt x="49728" y="16375"/>
                  </a:lnTo>
                  <a:lnTo>
                    <a:pt x="49263" y="15789"/>
                  </a:lnTo>
                  <a:lnTo>
                    <a:pt x="48758" y="15204"/>
                  </a:lnTo>
                  <a:lnTo>
                    <a:pt x="48254" y="14618"/>
                  </a:lnTo>
                  <a:lnTo>
                    <a:pt x="47709" y="14053"/>
                  </a:lnTo>
                  <a:lnTo>
                    <a:pt x="47163" y="13467"/>
                  </a:lnTo>
                  <a:lnTo>
                    <a:pt x="46659" y="12963"/>
                  </a:lnTo>
                  <a:lnTo>
                    <a:pt x="46134" y="12478"/>
                  </a:lnTo>
                  <a:lnTo>
                    <a:pt x="45609" y="11994"/>
                  </a:lnTo>
                  <a:lnTo>
                    <a:pt x="45084" y="11509"/>
                  </a:lnTo>
                  <a:lnTo>
                    <a:pt x="44539" y="11045"/>
                  </a:lnTo>
                  <a:lnTo>
                    <a:pt x="43973" y="10580"/>
                  </a:lnTo>
                  <a:lnTo>
                    <a:pt x="42843" y="9672"/>
                  </a:lnTo>
                  <a:lnTo>
                    <a:pt x="41672" y="8824"/>
                  </a:lnTo>
                  <a:lnTo>
                    <a:pt x="40481" y="7996"/>
                  </a:lnTo>
                  <a:lnTo>
                    <a:pt x="39249" y="7188"/>
                  </a:lnTo>
                  <a:lnTo>
                    <a:pt x="37997" y="6441"/>
                  </a:lnTo>
                  <a:lnTo>
                    <a:pt x="36725" y="5735"/>
                  </a:lnTo>
                  <a:lnTo>
                    <a:pt x="35433" y="5048"/>
                  </a:lnTo>
                  <a:lnTo>
                    <a:pt x="34121" y="4402"/>
                  </a:lnTo>
                  <a:lnTo>
                    <a:pt x="32808" y="3817"/>
                  </a:lnTo>
                  <a:lnTo>
                    <a:pt x="31456" y="3251"/>
                  </a:lnTo>
                  <a:lnTo>
                    <a:pt x="30123" y="2726"/>
                  </a:lnTo>
                  <a:lnTo>
                    <a:pt x="28771" y="2262"/>
                  </a:lnTo>
                  <a:lnTo>
                    <a:pt x="27398" y="1838"/>
                  </a:lnTo>
                  <a:lnTo>
                    <a:pt x="26045" y="1434"/>
                  </a:lnTo>
                  <a:lnTo>
                    <a:pt x="24672" y="1091"/>
                  </a:lnTo>
                  <a:lnTo>
                    <a:pt x="23319" y="808"/>
                  </a:lnTo>
                  <a:lnTo>
                    <a:pt x="21967" y="546"/>
                  </a:lnTo>
                  <a:lnTo>
                    <a:pt x="20614" y="344"/>
                  </a:lnTo>
                  <a:lnTo>
                    <a:pt x="19281" y="183"/>
                  </a:lnTo>
                  <a:lnTo>
                    <a:pt x="17949" y="82"/>
                  </a:lnTo>
                  <a:lnTo>
                    <a:pt x="17303" y="41"/>
                  </a:lnTo>
                  <a:lnTo>
                    <a:pt x="16636" y="21"/>
                  </a:lnTo>
                  <a:lnTo>
                    <a:pt x="1599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1907350" y="383975"/>
              <a:ext cx="1368375" cy="799550"/>
            </a:xfrm>
            <a:custGeom>
              <a:avLst/>
              <a:gdLst/>
              <a:ahLst/>
              <a:cxnLst/>
              <a:rect l="l" t="t" r="r" b="b"/>
              <a:pathLst>
                <a:path w="54735" h="31982" fill="none" extrusionOk="0">
                  <a:moveTo>
                    <a:pt x="54331" y="31982"/>
                  </a:moveTo>
                  <a:lnTo>
                    <a:pt x="54452" y="31477"/>
                  </a:lnTo>
                  <a:lnTo>
                    <a:pt x="54452" y="31477"/>
                  </a:lnTo>
                  <a:lnTo>
                    <a:pt x="54533" y="30972"/>
                  </a:lnTo>
                  <a:lnTo>
                    <a:pt x="54613" y="30467"/>
                  </a:lnTo>
                  <a:lnTo>
                    <a:pt x="54674" y="29942"/>
                  </a:lnTo>
                  <a:lnTo>
                    <a:pt x="54714" y="29438"/>
                  </a:lnTo>
                  <a:lnTo>
                    <a:pt x="54735" y="28892"/>
                  </a:lnTo>
                  <a:lnTo>
                    <a:pt x="54714" y="28368"/>
                  </a:lnTo>
                  <a:lnTo>
                    <a:pt x="54694" y="27822"/>
                  </a:lnTo>
                  <a:lnTo>
                    <a:pt x="54654" y="27297"/>
                  </a:lnTo>
                  <a:lnTo>
                    <a:pt x="54573" y="26732"/>
                  </a:lnTo>
                  <a:lnTo>
                    <a:pt x="54492" y="26187"/>
                  </a:lnTo>
                  <a:lnTo>
                    <a:pt x="54371" y="25622"/>
                  </a:lnTo>
                  <a:lnTo>
                    <a:pt x="54250" y="25077"/>
                  </a:lnTo>
                  <a:lnTo>
                    <a:pt x="54089" y="24511"/>
                  </a:lnTo>
                  <a:lnTo>
                    <a:pt x="53927" y="23926"/>
                  </a:lnTo>
                  <a:lnTo>
                    <a:pt x="53725" y="23360"/>
                  </a:lnTo>
                  <a:lnTo>
                    <a:pt x="53503" y="22795"/>
                  </a:lnTo>
                  <a:lnTo>
                    <a:pt x="53281" y="22210"/>
                  </a:lnTo>
                  <a:lnTo>
                    <a:pt x="53018" y="21624"/>
                  </a:lnTo>
                  <a:lnTo>
                    <a:pt x="52736" y="21059"/>
                  </a:lnTo>
                  <a:lnTo>
                    <a:pt x="52433" y="20473"/>
                  </a:lnTo>
                  <a:lnTo>
                    <a:pt x="52110" y="19888"/>
                  </a:lnTo>
                  <a:lnTo>
                    <a:pt x="51767" y="19302"/>
                  </a:lnTo>
                  <a:lnTo>
                    <a:pt x="51403" y="18717"/>
                  </a:lnTo>
                  <a:lnTo>
                    <a:pt x="51020" y="18131"/>
                  </a:lnTo>
                  <a:lnTo>
                    <a:pt x="50616" y="17546"/>
                  </a:lnTo>
                  <a:lnTo>
                    <a:pt x="50172" y="16960"/>
                  </a:lnTo>
                  <a:lnTo>
                    <a:pt x="49728" y="16375"/>
                  </a:lnTo>
                  <a:lnTo>
                    <a:pt x="49263" y="15789"/>
                  </a:lnTo>
                  <a:lnTo>
                    <a:pt x="48758" y="15204"/>
                  </a:lnTo>
                  <a:lnTo>
                    <a:pt x="48254" y="14618"/>
                  </a:lnTo>
                  <a:lnTo>
                    <a:pt x="47709" y="14053"/>
                  </a:lnTo>
                  <a:lnTo>
                    <a:pt x="47163" y="13467"/>
                  </a:lnTo>
                  <a:lnTo>
                    <a:pt x="47163" y="13467"/>
                  </a:lnTo>
                  <a:lnTo>
                    <a:pt x="46659" y="12963"/>
                  </a:lnTo>
                  <a:lnTo>
                    <a:pt x="46134" y="12478"/>
                  </a:lnTo>
                  <a:lnTo>
                    <a:pt x="45609" y="11994"/>
                  </a:lnTo>
                  <a:lnTo>
                    <a:pt x="45084" y="11509"/>
                  </a:lnTo>
                  <a:lnTo>
                    <a:pt x="44539" y="11045"/>
                  </a:lnTo>
                  <a:lnTo>
                    <a:pt x="43973" y="10580"/>
                  </a:lnTo>
                  <a:lnTo>
                    <a:pt x="42843" y="9672"/>
                  </a:lnTo>
                  <a:lnTo>
                    <a:pt x="41672" y="8824"/>
                  </a:lnTo>
                  <a:lnTo>
                    <a:pt x="40481" y="7996"/>
                  </a:lnTo>
                  <a:lnTo>
                    <a:pt x="39249" y="7188"/>
                  </a:lnTo>
                  <a:lnTo>
                    <a:pt x="37997" y="6441"/>
                  </a:lnTo>
                  <a:lnTo>
                    <a:pt x="36725" y="5735"/>
                  </a:lnTo>
                  <a:lnTo>
                    <a:pt x="35433" y="5048"/>
                  </a:lnTo>
                  <a:lnTo>
                    <a:pt x="34121" y="4402"/>
                  </a:lnTo>
                  <a:lnTo>
                    <a:pt x="32808" y="3817"/>
                  </a:lnTo>
                  <a:lnTo>
                    <a:pt x="31456" y="3251"/>
                  </a:lnTo>
                  <a:lnTo>
                    <a:pt x="30123" y="2726"/>
                  </a:lnTo>
                  <a:lnTo>
                    <a:pt x="28771" y="2262"/>
                  </a:lnTo>
                  <a:lnTo>
                    <a:pt x="27398" y="1838"/>
                  </a:lnTo>
                  <a:lnTo>
                    <a:pt x="26045" y="1434"/>
                  </a:lnTo>
                  <a:lnTo>
                    <a:pt x="24672" y="1091"/>
                  </a:lnTo>
                  <a:lnTo>
                    <a:pt x="23319" y="808"/>
                  </a:lnTo>
                  <a:lnTo>
                    <a:pt x="21967" y="546"/>
                  </a:lnTo>
                  <a:lnTo>
                    <a:pt x="20614" y="344"/>
                  </a:lnTo>
                  <a:lnTo>
                    <a:pt x="19281" y="183"/>
                  </a:lnTo>
                  <a:lnTo>
                    <a:pt x="17949" y="82"/>
                  </a:lnTo>
                  <a:lnTo>
                    <a:pt x="17303" y="41"/>
                  </a:lnTo>
                  <a:lnTo>
                    <a:pt x="16636" y="21"/>
                  </a:lnTo>
                  <a:lnTo>
                    <a:pt x="15990" y="1"/>
                  </a:lnTo>
                  <a:lnTo>
                    <a:pt x="15344" y="21"/>
                  </a:lnTo>
                  <a:lnTo>
                    <a:pt x="14718" y="21"/>
                  </a:lnTo>
                  <a:lnTo>
                    <a:pt x="14072" y="61"/>
                  </a:lnTo>
                  <a:lnTo>
                    <a:pt x="13446" y="102"/>
                  </a:lnTo>
                  <a:lnTo>
                    <a:pt x="12841" y="142"/>
                  </a:lnTo>
                  <a:lnTo>
                    <a:pt x="12215" y="203"/>
                  </a:lnTo>
                  <a:lnTo>
                    <a:pt x="11609" y="284"/>
                  </a:lnTo>
                  <a:lnTo>
                    <a:pt x="11004" y="384"/>
                  </a:lnTo>
                  <a:lnTo>
                    <a:pt x="10418" y="485"/>
                  </a:lnTo>
                  <a:lnTo>
                    <a:pt x="9833" y="607"/>
                  </a:lnTo>
                  <a:lnTo>
                    <a:pt x="9247" y="748"/>
                  </a:lnTo>
                  <a:lnTo>
                    <a:pt x="8682" y="889"/>
                  </a:lnTo>
                  <a:lnTo>
                    <a:pt x="8116" y="1051"/>
                  </a:lnTo>
                  <a:lnTo>
                    <a:pt x="7571" y="1212"/>
                  </a:lnTo>
                  <a:lnTo>
                    <a:pt x="7026" y="1414"/>
                  </a:lnTo>
                  <a:lnTo>
                    <a:pt x="7026" y="1414"/>
                  </a:lnTo>
                  <a:lnTo>
                    <a:pt x="6481" y="1616"/>
                  </a:lnTo>
                  <a:lnTo>
                    <a:pt x="5956" y="1838"/>
                  </a:lnTo>
                  <a:lnTo>
                    <a:pt x="5431" y="2060"/>
                  </a:lnTo>
                  <a:lnTo>
                    <a:pt x="4947" y="2302"/>
                  </a:lnTo>
                  <a:lnTo>
                    <a:pt x="4462" y="2545"/>
                  </a:lnTo>
                  <a:lnTo>
                    <a:pt x="4018" y="2807"/>
                  </a:lnTo>
                  <a:lnTo>
                    <a:pt x="3574" y="3090"/>
                  </a:lnTo>
                  <a:lnTo>
                    <a:pt x="3129" y="3373"/>
                  </a:lnTo>
                  <a:lnTo>
                    <a:pt x="2726" y="3675"/>
                  </a:lnTo>
                  <a:lnTo>
                    <a:pt x="2342" y="3978"/>
                  </a:lnTo>
                  <a:lnTo>
                    <a:pt x="1958" y="4281"/>
                  </a:lnTo>
                  <a:lnTo>
                    <a:pt x="1595" y="4604"/>
                  </a:lnTo>
                  <a:lnTo>
                    <a:pt x="1252" y="4947"/>
                  </a:lnTo>
                  <a:lnTo>
                    <a:pt x="929" y="5291"/>
                  </a:lnTo>
                  <a:lnTo>
                    <a:pt x="626" y="5634"/>
                  </a:lnTo>
                  <a:lnTo>
                    <a:pt x="323" y="5997"/>
                  </a:lnTo>
                  <a:lnTo>
                    <a:pt x="0" y="6421"/>
                  </a:lnTo>
                  <a:lnTo>
                    <a:pt x="0" y="6421"/>
                  </a:lnTo>
                  <a:lnTo>
                    <a:pt x="303" y="6038"/>
                  </a:lnTo>
                  <a:lnTo>
                    <a:pt x="606" y="5674"/>
                  </a:lnTo>
                  <a:lnTo>
                    <a:pt x="949" y="5311"/>
                  </a:lnTo>
                  <a:lnTo>
                    <a:pt x="1292" y="4968"/>
                  </a:lnTo>
                  <a:lnTo>
                    <a:pt x="1656" y="4645"/>
                  </a:lnTo>
                  <a:lnTo>
                    <a:pt x="2039" y="4301"/>
                  </a:lnTo>
                  <a:lnTo>
                    <a:pt x="2443" y="3998"/>
                  </a:lnTo>
                  <a:lnTo>
                    <a:pt x="2867" y="3696"/>
                  </a:lnTo>
                  <a:lnTo>
                    <a:pt x="3291" y="3393"/>
                  </a:lnTo>
                  <a:lnTo>
                    <a:pt x="3755" y="3110"/>
                  </a:lnTo>
                  <a:lnTo>
                    <a:pt x="4220" y="2827"/>
                  </a:lnTo>
                  <a:lnTo>
                    <a:pt x="4704" y="2565"/>
                  </a:lnTo>
                  <a:lnTo>
                    <a:pt x="5209" y="2323"/>
                  </a:lnTo>
                  <a:lnTo>
                    <a:pt x="5734" y="2080"/>
                  </a:lnTo>
                  <a:lnTo>
                    <a:pt x="6279" y="1858"/>
                  </a:lnTo>
                  <a:lnTo>
                    <a:pt x="6844" y="1656"/>
                  </a:lnTo>
                  <a:lnTo>
                    <a:pt x="6844" y="1656"/>
                  </a:lnTo>
                  <a:lnTo>
                    <a:pt x="7390" y="1475"/>
                  </a:lnTo>
                  <a:lnTo>
                    <a:pt x="7935" y="1293"/>
                  </a:lnTo>
                  <a:lnTo>
                    <a:pt x="8500" y="1131"/>
                  </a:lnTo>
                  <a:lnTo>
                    <a:pt x="9065" y="990"/>
                  </a:lnTo>
                  <a:lnTo>
                    <a:pt x="9651" y="849"/>
                  </a:lnTo>
                  <a:lnTo>
                    <a:pt x="10236" y="728"/>
                  </a:lnTo>
                  <a:lnTo>
                    <a:pt x="10842" y="627"/>
                  </a:lnTo>
                  <a:lnTo>
                    <a:pt x="11448" y="526"/>
                  </a:lnTo>
                  <a:lnTo>
                    <a:pt x="12053" y="465"/>
                  </a:lnTo>
                  <a:lnTo>
                    <a:pt x="12659" y="384"/>
                  </a:lnTo>
                  <a:lnTo>
                    <a:pt x="13285" y="344"/>
                  </a:lnTo>
                  <a:lnTo>
                    <a:pt x="13911" y="304"/>
                  </a:lnTo>
                  <a:lnTo>
                    <a:pt x="14557" y="263"/>
                  </a:lnTo>
                  <a:lnTo>
                    <a:pt x="15183" y="263"/>
                  </a:lnTo>
                  <a:lnTo>
                    <a:pt x="15829" y="263"/>
                  </a:lnTo>
                  <a:lnTo>
                    <a:pt x="16475" y="263"/>
                  </a:lnTo>
                  <a:lnTo>
                    <a:pt x="17141" y="284"/>
                  </a:lnTo>
                  <a:lnTo>
                    <a:pt x="17787" y="324"/>
                  </a:lnTo>
                  <a:lnTo>
                    <a:pt x="19120" y="425"/>
                  </a:lnTo>
                  <a:lnTo>
                    <a:pt x="20473" y="586"/>
                  </a:lnTo>
                  <a:lnTo>
                    <a:pt x="21805" y="788"/>
                  </a:lnTo>
                  <a:lnTo>
                    <a:pt x="23178" y="1051"/>
                  </a:lnTo>
                  <a:lnTo>
                    <a:pt x="24531" y="1354"/>
                  </a:lnTo>
                  <a:lnTo>
                    <a:pt x="25904" y="1697"/>
                  </a:lnTo>
                  <a:lnTo>
                    <a:pt x="27276" y="2080"/>
                  </a:lnTo>
                  <a:lnTo>
                    <a:pt x="28629" y="2504"/>
                  </a:lnTo>
                  <a:lnTo>
                    <a:pt x="29982" y="2989"/>
                  </a:lnTo>
                  <a:lnTo>
                    <a:pt x="31335" y="3494"/>
                  </a:lnTo>
                  <a:lnTo>
                    <a:pt x="32687" y="4059"/>
                  </a:lnTo>
                  <a:lnTo>
                    <a:pt x="34000" y="4665"/>
                  </a:lnTo>
                  <a:lnTo>
                    <a:pt x="35312" y="5311"/>
                  </a:lnTo>
                  <a:lnTo>
                    <a:pt x="36624" y="5977"/>
                  </a:lnTo>
                  <a:lnTo>
                    <a:pt x="37896" y="6704"/>
                  </a:lnTo>
                  <a:lnTo>
                    <a:pt x="39148" y="7451"/>
                  </a:lnTo>
                  <a:lnTo>
                    <a:pt x="40380" y="8258"/>
                  </a:lnTo>
                  <a:lnTo>
                    <a:pt x="41571" y="9086"/>
                  </a:lnTo>
                  <a:lnTo>
                    <a:pt x="42742" y="9954"/>
                  </a:lnTo>
                  <a:lnTo>
                    <a:pt x="43872" y="10843"/>
                  </a:lnTo>
                  <a:lnTo>
                    <a:pt x="44438" y="11307"/>
                  </a:lnTo>
                  <a:lnTo>
                    <a:pt x="44983" y="11772"/>
                  </a:lnTo>
                  <a:lnTo>
                    <a:pt x="45508" y="12256"/>
                  </a:lnTo>
                  <a:lnTo>
                    <a:pt x="46033" y="12741"/>
                  </a:lnTo>
                  <a:lnTo>
                    <a:pt x="46558" y="13245"/>
                  </a:lnTo>
                  <a:lnTo>
                    <a:pt x="47062" y="13750"/>
                  </a:lnTo>
                  <a:lnTo>
                    <a:pt x="47062" y="13750"/>
                  </a:lnTo>
                  <a:lnTo>
                    <a:pt x="47628" y="14336"/>
                  </a:lnTo>
                  <a:lnTo>
                    <a:pt x="48173" y="14921"/>
                  </a:lnTo>
                  <a:lnTo>
                    <a:pt x="48698" y="15507"/>
                  </a:lnTo>
                  <a:lnTo>
                    <a:pt x="49203" y="16092"/>
                  </a:lnTo>
                  <a:lnTo>
                    <a:pt x="49667" y="16698"/>
                  </a:lnTo>
                  <a:lnTo>
                    <a:pt x="50131" y="17283"/>
                  </a:lnTo>
                  <a:lnTo>
                    <a:pt x="50555" y="17869"/>
                  </a:lnTo>
                  <a:lnTo>
                    <a:pt x="50979" y="18475"/>
                  </a:lnTo>
                  <a:lnTo>
                    <a:pt x="51363" y="19060"/>
                  </a:lnTo>
                  <a:lnTo>
                    <a:pt x="51726" y="19666"/>
                  </a:lnTo>
                  <a:lnTo>
                    <a:pt x="52070" y="20251"/>
                  </a:lnTo>
                  <a:lnTo>
                    <a:pt x="52393" y="20837"/>
                  </a:lnTo>
                  <a:lnTo>
                    <a:pt x="52695" y="21442"/>
                  </a:lnTo>
                  <a:lnTo>
                    <a:pt x="52978" y="22028"/>
                  </a:lnTo>
                  <a:lnTo>
                    <a:pt x="53241" y="22613"/>
                  </a:lnTo>
                  <a:lnTo>
                    <a:pt x="53483" y="23199"/>
                  </a:lnTo>
                  <a:lnTo>
                    <a:pt x="53685" y="23784"/>
                  </a:lnTo>
                  <a:lnTo>
                    <a:pt x="53887" y="24350"/>
                  </a:lnTo>
                  <a:lnTo>
                    <a:pt x="54048" y="24935"/>
                  </a:lnTo>
                  <a:lnTo>
                    <a:pt x="54210" y="25501"/>
                  </a:lnTo>
                  <a:lnTo>
                    <a:pt x="54331" y="26066"/>
                  </a:lnTo>
                  <a:lnTo>
                    <a:pt x="54452" y="26631"/>
                  </a:lnTo>
                  <a:lnTo>
                    <a:pt x="54533" y="27197"/>
                  </a:lnTo>
                  <a:lnTo>
                    <a:pt x="54593" y="27762"/>
                  </a:lnTo>
                  <a:lnTo>
                    <a:pt x="54634" y="28307"/>
                  </a:lnTo>
                  <a:lnTo>
                    <a:pt x="54654" y="28852"/>
                  </a:lnTo>
                  <a:lnTo>
                    <a:pt x="54654" y="29377"/>
                  </a:lnTo>
                  <a:lnTo>
                    <a:pt x="54634" y="29922"/>
                  </a:lnTo>
                  <a:lnTo>
                    <a:pt x="54593" y="30447"/>
                  </a:lnTo>
                  <a:lnTo>
                    <a:pt x="54513" y="30952"/>
                  </a:lnTo>
                  <a:lnTo>
                    <a:pt x="54432" y="31477"/>
                  </a:lnTo>
                  <a:lnTo>
                    <a:pt x="54331" y="3198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826575" y="465750"/>
              <a:ext cx="1417850" cy="866675"/>
            </a:xfrm>
            <a:custGeom>
              <a:avLst/>
              <a:gdLst/>
              <a:ahLst/>
              <a:cxnLst/>
              <a:rect l="l" t="t" r="r" b="b"/>
              <a:pathLst>
                <a:path w="56714" h="34667" extrusionOk="0">
                  <a:moveTo>
                    <a:pt x="16718" y="1"/>
                  </a:moveTo>
                  <a:lnTo>
                    <a:pt x="16072" y="21"/>
                  </a:lnTo>
                  <a:lnTo>
                    <a:pt x="15446" y="41"/>
                  </a:lnTo>
                  <a:lnTo>
                    <a:pt x="14800" y="81"/>
                  </a:lnTo>
                  <a:lnTo>
                    <a:pt x="14174" y="142"/>
                  </a:lnTo>
                  <a:lnTo>
                    <a:pt x="13548" y="203"/>
                  </a:lnTo>
                  <a:lnTo>
                    <a:pt x="12922" y="283"/>
                  </a:lnTo>
                  <a:lnTo>
                    <a:pt x="12316" y="364"/>
                  </a:lnTo>
                  <a:lnTo>
                    <a:pt x="11711" y="485"/>
                  </a:lnTo>
                  <a:lnTo>
                    <a:pt x="11125" y="606"/>
                  </a:lnTo>
                  <a:lnTo>
                    <a:pt x="10520" y="727"/>
                  </a:lnTo>
                  <a:lnTo>
                    <a:pt x="9954" y="889"/>
                  </a:lnTo>
                  <a:lnTo>
                    <a:pt x="9369" y="1050"/>
                  </a:lnTo>
                  <a:lnTo>
                    <a:pt x="8824" y="1232"/>
                  </a:lnTo>
                  <a:lnTo>
                    <a:pt x="8258" y="1414"/>
                  </a:lnTo>
                  <a:lnTo>
                    <a:pt x="7552" y="1697"/>
                  </a:lnTo>
                  <a:lnTo>
                    <a:pt x="6845" y="1979"/>
                  </a:lnTo>
                  <a:lnTo>
                    <a:pt x="6179" y="2302"/>
                  </a:lnTo>
                  <a:lnTo>
                    <a:pt x="5553" y="2645"/>
                  </a:lnTo>
                  <a:lnTo>
                    <a:pt x="4947" y="3009"/>
                  </a:lnTo>
                  <a:lnTo>
                    <a:pt x="4362" y="3372"/>
                  </a:lnTo>
                  <a:lnTo>
                    <a:pt x="3817" y="3776"/>
                  </a:lnTo>
                  <a:lnTo>
                    <a:pt x="3312" y="4180"/>
                  </a:lnTo>
                  <a:lnTo>
                    <a:pt x="2827" y="4604"/>
                  </a:lnTo>
                  <a:lnTo>
                    <a:pt x="2363" y="5048"/>
                  </a:lnTo>
                  <a:lnTo>
                    <a:pt x="1939" y="5512"/>
                  </a:lnTo>
                  <a:lnTo>
                    <a:pt x="1535" y="5997"/>
                  </a:lnTo>
                  <a:lnTo>
                    <a:pt x="1152" y="6482"/>
                  </a:lnTo>
                  <a:lnTo>
                    <a:pt x="828" y="7006"/>
                  </a:lnTo>
                  <a:lnTo>
                    <a:pt x="505" y="7511"/>
                  </a:lnTo>
                  <a:lnTo>
                    <a:pt x="223" y="8056"/>
                  </a:lnTo>
                  <a:lnTo>
                    <a:pt x="1" y="8541"/>
                  </a:lnTo>
                  <a:lnTo>
                    <a:pt x="283" y="7976"/>
                  </a:lnTo>
                  <a:lnTo>
                    <a:pt x="586" y="7451"/>
                  </a:lnTo>
                  <a:lnTo>
                    <a:pt x="929" y="6926"/>
                  </a:lnTo>
                  <a:lnTo>
                    <a:pt x="1293" y="6421"/>
                  </a:lnTo>
                  <a:lnTo>
                    <a:pt x="1697" y="5936"/>
                  </a:lnTo>
                  <a:lnTo>
                    <a:pt x="2121" y="5452"/>
                  </a:lnTo>
                  <a:lnTo>
                    <a:pt x="2585" y="4987"/>
                  </a:lnTo>
                  <a:lnTo>
                    <a:pt x="3090" y="4543"/>
                  </a:lnTo>
                  <a:lnTo>
                    <a:pt x="3594" y="4140"/>
                  </a:lnTo>
                  <a:lnTo>
                    <a:pt x="4160" y="3716"/>
                  </a:lnTo>
                  <a:lnTo>
                    <a:pt x="4745" y="3332"/>
                  </a:lnTo>
                  <a:lnTo>
                    <a:pt x="5351" y="2969"/>
                  </a:lnTo>
                  <a:lnTo>
                    <a:pt x="5997" y="2625"/>
                  </a:lnTo>
                  <a:lnTo>
                    <a:pt x="6684" y="2302"/>
                  </a:lnTo>
                  <a:lnTo>
                    <a:pt x="7390" y="1999"/>
                  </a:lnTo>
                  <a:lnTo>
                    <a:pt x="8117" y="1717"/>
                  </a:lnTo>
                  <a:lnTo>
                    <a:pt x="8662" y="1535"/>
                  </a:lnTo>
                  <a:lnTo>
                    <a:pt x="9227" y="1353"/>
                  </a:lnTo>
                  <a:lnTo>
                    <a:pt x="9813" y="1192"/>
                  </a:lnTo>
                  <a:lnTo>
                    <a:pt x="10378" y="1030"/>
                  </a:lnTo>
                  <a:lnTo>
                    <a:pt x="10964" y="909"/>
                  </a:lnTo>
                  <a:lnTo>
                    <a:pt x="11569" y="788"/>
                  </a:lnTo>
                  <a:lnTo>
                    <a:pt x="12175" y="667"/>
                  </a:lnTo>
                  <a:lnTo>
                    <a:pt x="12781" y="586"/>
                  </a:lnTo>
                  <a:lnTo>
                    <a:pt x="13407" y="505"/>
                  </a:lnTo>
                  <a:lnTo>
                    <a:pt x="14033" y="445"/>
                  </a:lnTo>
                  <a:lnTo>
                    <a:pt x="14659" y="384"/>
                  </a:lnTo>
                  <a:lnTo>
                    <a:pt x="15284" y="344"/>
                  </a:lnTo>
                  <a:lnTo>
                    <a:pt x="15930" y="324"/>
                  </a:lnTo>
                  <a:lnTo>
                    <a:pt x="16577" y="303"/>
                  </a:lnTo>
                  <a:lnTo>
                    <a:pt x="17889" y="303"/>
                  </a:lnTo>
                  <a:lnTo>
                    <a:pt x="18555" y="324"/>
                  </a:lnTo>
                  <a:lnTo>
                    <a:pt x="19221" y="364"/>
                  </a:lnTo>
                  <a:lnTo>
                    <a:pt x="20574" y="485"/>
                  </a:lnTo>
                  <a:lnTo>
                    <a:pt x="21927" y="647"/>
                  </a:lnTo>
                  <a:lnTo>
                    <a:pt x="23300" y="849"/>
                  </a:lnTo>
                  <a:lnTo>
                    <a:pt x="24673" y="1111"/>
                  </a:lnTo>
                  <a:lnTo>
                    <a:pt x="26046" y="1394"/>
                  </a:lnTo>
                  <a:lnTo>
                    <a:pt x="27439" y="1757"/>
                  </a:lnTo>
                  <a:lnTo>
                    <a:pt x="28812" y="2141"/>
                  </a:lnTo>
                  <a:lnTo>
                    <a:pt x="30205" y="2585"/>
                  </a:lnTo>
                  <a:lnTo>
                    <a:pt x="31578" y="3069"/>
                  </a:lnTo>
                  <a:lnTo>
                    <a:pt x="32950" y="3594"/>
                  </a:lnTo>
                  <a:lnTo>
                    <a:pt x="34303" y="4160"/>
                  </a:lnTo>
                  <a:lnTo>
                    <a:pt x="35656" y="4765"/>
                  </a:lnTo>
                  <a:lnTo>
                    <a:pt x="36988" y="5411"/>
                  </a:lnTo>
                  <a:lnTo>
                    <a:pt x="38301" y="6098"/>
                  </a:lnTo>
                  <a:lnTo>
                    <a:pt x="39593" y="6825"/>
                  </a:lnTo>
                  <a:lnTo>
                    <a:pt x="40865" y="7592"/>
                  </a:lnTo>
                  <a:lnTo>
                    <a:pt x="42096" y="8400"/>
                  </a:lnTo>
                  <a:lnTo>
                    <a:pt x="43328" y="9248"/>
                  </a:lnTo>
                  <a:lnTo>
                    <a:pt x="44499" y="10116"/>
                  </a:lnTo>
                  <a:lnTo>
                    <a:pt x="45085" y="10560"/>
                  </a:lnTo>
                  <a:lnTo>
                    <a:pt x="45650" y="11024"/>
                  </a:lnTo>
                  <a:lnTo>
                    <a:pt x="46215" y="11509"/>
                  </a:lnTo>
                  <a:lnTo>
                    <a:pt x="46780" y="11973"/>
                  </a:lnTo>
                  <a:lnTo>
                    <a:pt x="47305" y="12458"/>
                  </a:lnTo>
                  <a:lnTo>
                    <a:pt x="47851" y="12962"/>
                  </a:lnTo>
                  <a:lnTo>
                    <a:pt x="48375" y="13467"/>
                  </a:lnTo>
                  <a:lnTo>
                    <a:pt x="48880" y="13972"/>
                  </a:lnTo>
                  <a:lnTo>
                    <a:pt x="49546" y="14638"/>
                  </a:lnTo>
                  <a:lnTo>
                    <a:pt x="50152" y="15325"/>
                  </a:lnTo>
                  <a:lnTo>
                    <a:pt x="50758" y="16011"/>
                  </a:lnTo>
                  <a:lnTo>
                    <a:pt x="51323" y="16698"/>
                  </a:lnTo>
                  <a:lnTo>
                    <a:pt x="51848" y="17384"/>
                  </a:lnTo>
                  <a:lnTo>
                    <a:pt x="52353" y="18070"/>
                  </a:lnTo>
                  <a:lnTo>
                    <a:pt x="52837" y="18757"/>
                  </a:lnTo>
                  <a:lnTo>
                    <a:pt x="53282" y="19443"/>
                  </a:lnTo>
                  <a:lnTo>
                    <a:pt x="53706" y="20130"/>
                  </a:lnTo>
                  <a:lnTo>
                    <a:pt x="54109" y="20816"/>
                  </a:lnTo>
                  <a:lnTo>
                    <a:pt x="54473" y="21503"/>
                  </a:lnTo>
                  <a:lnTo>
                    <a:pt x="54796" y="22189"/>
                  </a:lnTo>
                  <a:lnTo>
                    <a:pt x="55099" y="22855"/>
                  </a:lnTo>
                  <a:lnTo>
                    <a:pt x="55381" y="23542"/>
                  </a:lnTo>
                  <a:lnTo>
                    <a:pt x="55624" y="24208"/>
                  </a:lnTo>
                  <a:lnTo>
                    <a:pt x="55846" y="24874"/>
                  </a:lnTo>
                  <a:lnTo>
                    <a:pt x="56027" y="25541"/>
                  </a:lnTo>
                  <a:lnTo>
                    <a:pt x="56189" y="26207"/>
                  </a:lnTo>
                  <a:lnTo>
                    <a:pt x="56330" y="26853"/>
                  </a:lnTo>
                  <a:lnTo>
                    <a:pt x="56431" y="27519"/>
                  </a:lnTo>
                  <a:lnTo>
                    <a:pt x="56512" y="28145"/>
                  </a:lnTo>
                  <a:lnTo>
                    <a:pt x="56552" y="28791"/>
                  </a:lnTo>
                  <a:lnTo>
                    <a:pt x="56573" y="29417"/>
                  </a:lnTo>
                  <a:lnTo>
                    <a:pt x="56573" y="30043"/>
                  </a:lnTo>
                  <a:lnTo>
                    <a:pt x="56532" y="30649"/>
                  </a:lnTo>
                  <a:lnTo>
                    <a:pt x="56472" y="31254"/>
                  </a:lnTo>
                  <a:lnTo>
                    <a:pt x="56371" y="31840"/>
                  </a:lnTo>
                  <a:lnTo>
                    <a:pt x="56249" y="32425"/>
                  </a:lnTo>
                  <a:lnTo>
                    <a:pt x="56088" y="33011"/>
                  </a:lnTo>
                  <a:lnTo>
                    <a:pt x="55906" y="33556"/>
                  </a:lnTo>
                  <a:lnTo>
                    <a:pt x="55704" y="34121"/>
                  </a:lnTo>
                  <a:lnTo>
                    <a:pt x="55462" y="34667"/>
                  </a:lnTo>
                  <a:lnTo>
                    <a:pt x="55684" y="34182"/>
                  </a:lnTo>
                  <a:lnTo>
                    <a:pt x="55926" y="33637"/>
                  </a:lnTo>
                  <a:lnTo>
                    <a:pt x="56108" y="33092"/>
                  </a:lnTo>
                  <a:lnTo>
                    <a:pt x="56290" y="32526"/>
                  </a:lnTo>
                  <a:lnTo>
                    <a:pt x="56431" y="31961"/>
                  </a:lnTo>
                  <a:lnTo>
                    <a:pt x="56532" y="31376"/>
                  </a:lnTo>
                  <a:lnTo>
                    <a:pt x="56633" y="30790"/>
                  </a:lnTo>
                  <a:lnTo>
                    <a:pt x="56673" y="30184"/>
                  </a:lnTo>
                  <a:lnTo>
                    <a:pt x="56714" y="29579"/>
                  </a:lnTo>
                  <a:lnTo>
                    <a:pt x="56714" y="28953"/>
                  </a:lnTo>
                  <a:lnTo>
                    <a:pt x="56694" y="28347"/>
                  </a:lnTo>
                  <a:lnTo>
                    <a:pt x="56633" y="27701"/>
                  </a:lnTo>
                  <a:lnTo>
                    <a:pt x="56552" y="27075"/>
                  </a:lnTo>
                  <a:lnTo>
                    <a:pt x="56451" y="26429"/>
                  </a:lnTo>
                  <a:lnTo>
                    <a:pt x="56310" y="25783"/>
                  </a:lnTo>
                  <a:lnTo>
                    <a:pt x="56149" y="25117"/>
                  </a:lnTo>
                  <a:lnTo>
                    <a:pt x="55947" y="24471"/>
                  </a:lnTo>
                  <a:lnTo>
                    <a:pt x="55725" y="23804"/>
                  </a:lnTo>
                  <a:lnTo>
                    <a:pt x="55482" y="23138"/>
                  </a:lnTo>
                  <a:lnTo>
                    <a:pt x="55200" y="22472"/>
                  </a:lnTo>
                  <a:lnTo>
                    <a:pt x="54897" y="21785"/>
                  </a:lnTo>
                  <a:lnTo>
                    <a:pt x="54574" y="21119"/>
                  </a:lnTo>
                  <a:lnTo>
                    <a:pt x="54210" y="20433"/>
                  </a:lnTo>
                  <a:lnTo>
                    <a:pt x="53807" y="19766"/>
                  </a:lnTo>
                  <a:lnTo>
                    <a:pt x="53403" y="19080"/>
                  </a:lnTo>
                  <a:lnTo>
                    <a:pt x="52938" y="18394"/>
                  </a:lnTo>
                  <a:lnTo>
                    <a:pt x="52474" y="17727"/>
                  </a:lnTo>
                  <a:lnTo>
                    <a:pt x="51969" y="17041"/>
                  </a:lnTo>
                  <a:lnTo>
                    <a:pt x="51444" y="16354"/>
                  </a:lnTo>
                  <a:lnTo>
                    <a:pt x="50879" y="15688"/>
                  </a:lnTo>
                  <a:lnTo>
                    <a:pt x="50293" y="15002"/>
                  </a:lnTo>
                  <a:lnTo>
                    <a:pt x="49668" y="14335"/>
                  </a:lnTo>
                  <a:lnTo>
                    <a:pt x="49022" y="13669"/>
                  </a:lnTo>
                  <a:lnTo>
                    <a:pt x="48517" y="13164"/>
                  </a:lnTo>
                  <a:lnTo>
                    <a:pt x="47992" y="12660"/>
                  </a:lnTo>
                  <a:lnTo>
                    <a:pt x="47447" y="12155"/>
                  </a:lnTo>
                  <a:lnTo>
                    <a:pt x="46922" y="11670"/>
                  </a:lnTo>
                  <a:lnTo>
                    <a:pt x="46356" y="11186"/>
                  </a:lnTo>
                  <a:lnTo>
                    <a:pt x="45791" y="10721"/>
                  </a:lnTo>
                  <a:lnTo>
                    <a:pt x="45226" y="10257"/>
                  </a:lnTo>
                  <a:lnTo>
                    <a:pt x="44640" y="9813"/>
                  </a:lnTo>
                  <a:lnTo>
                    <a:pt x="43469" y="8945"/>
                  </a:lnTo>
                  <a:lnTo>
                    <a:pt x="42238" y="8097"/>
                  </a:lnTo>
                  <a:lnTo>
                    <a:pt x="41006" y="7289"/>
                  </a:lnTo>
                  <a:lnTo>
                    <a:pt x="39734" y="6522"/>
                  </a:lnTo>
                  <a:lnTo>
                    <a:pt x="38442" y="5795"/>
                  </a:lnTo>
                  <a:lnTo>
                    <a:pt x="37130" y="5109"/>
                  </a:lnTo>
                  <a:lnTo>
                    <a:pt x="35797" y="4463"/>
                  </a:lnTo>
                  <a:lnTo>
                    <a:pt x="34444" y="3857"/>
                  </a:lnTo>
                  <a:lnTo>
                    <a:pt x="33092" y="3292"/>
                  </a:lnTo>
                  <a:lnTo>
                    <a:pt x="31719" y="2767"/>
                  </a:lnTo>
                  <a:lnTo>
                    <a:pt x="30346" y="2282"/>
                  </a:lnTo>
                  <a:lnTo>
                    <a:pt x="28973" y="1838"/>
                  </a:lnTo>
                  <a:lnTo>
                    <a:pt x="27580" y="1454"/>
                  </a:lnTo>
                  <a:lnTo>
                    <a:pt x="26207" y="1091"/>
                  </a:lnTo>
                  <a:lnTo>
                    <a:pt x="24814" y="808"/>
                  </a:lnTo>
                  <a:lnTo>
                    <a:pt x="23441" y="546"/>
                  </a:lnTo>
                  <a:lnTo>
                    <a:pt x="22068" y="344"/>
                  </a:lnTo>
                  <a:lnTo>
                    <a:pt x="20715" y="182"/>
                  </a:lnTo>
                  <a:lnTo>
                    <a:pt x="19363" y="61"/>
                  </a:lnTo>
                  <a:lnTo>
                    <a:pt x="18696" y="21"/>
                  </a:lnTo>
                  <a:lnTo>
                    <a:pt x="1803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" name="Google Shape;46;p2"/>
            <p:cNvSpPr/>
            <p:nvPr/>
          </p:nvSpPr>
          <p:spPr>
            <a:xfrm>
              <a:off x="1826575" y="465750"/>
              <a:ext cx="1417850" cy="866675"/>
            </a:xfrm>
            <a:custGeom>
              <a:avLst/>
              <a:gdLst/>
              <a:ahLst/>
              <a:cxnLst/>
              <a:rect l="l" t="t" r="r" b="b"/>
              <a:pathLst>
                <a:path w="56714" h="34667" fill="none" extrusionOk="0">
                  <a:moveTo>
                    <a:pt x="55462" y="34667"/>
                  </a:moveTo>
                  <a:lnTo>
                    <a:pt x="55684" y="34182"/>
                  </a:lnTo>
                  <a:lnTo>
                    <a:pt x="55684" y="34182"/>
                  </a:lnTo>
                  <a:lnTo>
                    <a:pt x="55926" y="33637"/>
                  </a:lnTo>
                  <a:lnTo>
                    <a:pt x="56108" y="33092"/>
                  </a:lnTo>
                  <a:lnTo>
                    <a:pt x="56290" y="32526"/>
                  </a:lnTo>
                  <a:lnTo>
                    <a:pt x="56431" y="31961"/>
                  </a:lnTo>
                  <a:lnTo>
                    <a:pt x="56532" y="31376"/>
                  </a:lnTo>
                  <a:lnTo>
                    <a:pt x="56633" y="30790"/>
                  </a:lnTo>
                  <a:lnTo>
                    <a:pt x="56673" y="30184"/>
                  </a:lnTo>
                  <a:lnTo>
                    <a:pt x="56714" y="29579"/>
                  </a:lnTo>
                  <a:lnTo>
                    <a:pt x="56714" y="28953"/>
                  </a:lnTo>
                  <a:lnTo>
                    <a:pt x="56694" y="28347"/>
                  </a:lnTo>
                  <a:lnTo>
                    <a:pt x="56633" y="27701"/>
                  </a:lnTo>
                  <a:lnTo>
                    <a:pt x="56552" y="27075"/>
                  </a:lnTo>
                  <a:lnTo>
                    <a:pt x="56451" y="26429"/>
                  </a:lnTo>
                  <a:lnTo>
                    <a:pt x="56310" y="25783"/>
                  </a:lnTo>
                  <a:lnTo>
                    <a:pt x="56149" y="25117"/>
                  </a:lnTo>
                  <a:lnTo>
                    <a:pt x="55947" y="24471"/>
                  </a:lnTo>
                  <a:lnTo>
                    <a:pt x="55725" y="23804"/>
                  </a:lnTo>
                  <a:lnTo>
                    <a:pt x="55482" y="23138"/>
                  </a:lnTo>
                  <a:lnTo>
                    <a:pt x="55200" y="22472"/>
                  </a:lnTo>
                  <a:lnTo>
                    <a:pt x="54897" y="21785"/>
                  </a:lnTo>
                  <a:lnTo>
                    <a:pt x="54574" y="21119"/>
                  </a:lnTo>
                  <a:lnTo>
                    <a:pt x="54210" y="20433"/>
                  </a:lnTo>
                  <a:lnTo>
                    <a:pt x="53807" y="19766"/>
                  </a:lnTo>
                  <a:lnTo>
                    <a:pt x="53403" y="19080"/>
                  </a:lnTo>
                  <a:lnTo>
                    <a:pt x="52938" y="18394"/>
                  </a:lnTo>
                  <a:lnTo>
                    <a:pt x="52474" y="17727"/>
                  </a:lnTo>
                  <a:lnTo>
                    <a:pt x="51969" y="17041"/>
                  </a:lnTo>
                  <a:lnTo>
                    <a:pt x="51444" y="16354"/>
                  </a:lnTo>
                  <a:lnTo>
                    <a:pt x="50879" y="15688"/>
                  </a:lnTo>
                  <a:lnTo>
                    <a:pt x="50293" y="15002"/>
                  </a:lnTo>
                  <a:lnTo>
                    <a:pt x="49668" y="14335"/>
                  </a:lnTo>
                  <a:lnTo>
                    <a:pt x="49022" y="13669"/>
                  </a:lnTo>
                  <a:lnTo>
                    <a:pt x="49022" y="13669"/>
                  </a:lnTo>
                  <a:lnTo>
                    <a:pt x="48517" y="13164"/>
                  </a:lnTo>
                  <a:lnTo>
                    <a:pt x="47992" y="12660"/>
                  </a:lnTo>
                  <a:lnTo>
                    <a:pt x="47447" y="12155"/>
                  </a:lnTo>
                  <a:lnTo>
                    <a:pt x="46922" y="11670"/>
                  </a:lnTo>
                  <a:lnTo>
                    <a:pt x="46356" y="11186"/>
                  </a:lnTo>
                  <a:lnTo>
                    <a:pt x="45791" y="10721"/>
                  </a:lnTo>
                  <a:lnTo>
                    <a:pt x="45226" y="10257"/>
                  </a:lnTo>
                  <a:lnTo>
                    <a:pt x="44640" y="9813"/>
                  </a:lnTo>
                  <a:lnTo>
                    <a:pt x="43469" y="8945"/>
                  </a:lnTo>
                  <a:lnTo>
                    <a:pt x="42238" y="8097"/>
                  </a:lnTo>
                  <a:lnTo>
                    <a:pt x="41006" y="7289"/>
                  </a:lnTo>
                  <a:lnTo>
                    <a:pt x="39734" y="6522"/>
                  </a:lnTo>
                  <a:lnTo>
                    <a:pt x="38442" y="5795"/>
                  </a:lnTo>
                  <a:lnTo>
                    <a:pt x="37130" y="5109"/>
                  </a:lnTo>
                  <a:lnTo>
                    <a:pt x="35797" y="4463"/>
                  </a:lnTo>
                  <a:lnTo>
                    <a:pt x="34444" y="3857"/>
                  </a:lnTo>
                  <a:lnTo>
                    <a:pt x="33092" y="3292"/>
                  </a:lnTo>
                  <a:lnTo>
                    <a:pt x="31719" y="2767"/>
                  </a:lnTo>
                  <a:lnTo>
                    <a:pt x="30346" y="2282"/>
                  </a:lnTo>
                  <a:lnTo>
                    <a:pt x="28973" y="1838"/>
                  </a:lnTo>
                  <a:lnTo>
                    <a:pt x="27580" y="1454"/>
                  </a:lnTo>
                  <a:lnTo>
                    <a:pt x="26207" y="1091"/>
                  </a:lnTo>
                  <a:lnTo>
                    <a:pt x="24814" y="808"/>
                  </a:lnTo>
                  <a:lnTo>
                    <a:pt x="23441" y="546"/>
                  </a:lnTo>
                  <a:lnTo>
                    <a:pt x="22068" y="344"/>
                  </a:lnTo>
                  <a:lnTo>
                    <a:pt x="20715" y="182"/>
                  </a:lnTo>
                  <a:lnTo>
                    <a:pt x="19363" y="61"/>
                  </a:lnTo>
                  <a:lnTo>
                    <a:pt x="18696" y="21"/>
                  </a:lnTo>
                  <a:lnTo>
                    <a:pt x="18030" y="1"/>
                  </a:lnTo>
                  <a:lnTo>
                    <a:pt x="17384" y="1"/>
                  </a:lnTo>
                  <a:lnTo>
                    <a:pt x="16718" y="1"/>
                  </a:lnTo>
                  <a:lnTo>
                    <a:pt x="16072" y="21"/>
                  </a:lnTo>
                  <a:lnTo>
                    <a:pt x="15446" y="41"/>
                  </a:lnTo>
                  <a:lnTo>
                    <a:pt x="14800" y="81"/>
                  </a:lnTo>
                  <a:lnTo>
                    <a:pt x="14174" y="142"/>
                  </a:lnTo>
                  <a:lnTo>
                    <a:pt x="13548" y="203"/>
                  </a:lnTo>
                  <a:lnTo>
                    <a:pt x="12922" y="283"/>
                  </a:lnTo>
                  <a:lnTo>
                    <a:pt x="12316" y="364"/>
                  </a:lnTo>
                  <a:lnTo>
                    <a:pt x="11711" y="485"/>
                  </a:lnTo>
                  <a:lnTo>
                    <a:pt x="11125" y="606"/>
                  </a:lnTo>
                  <a:lnTo>
                    <a:pt x="10520" y="727"/>
                  </a:lnTo>
                  <a:lnTo>
                    <a:pt x="9954" y="889"/>
                  </a:lnTo>
                  <a:lnTo>
                    <a:pt x="9369" y="1050"/>
                  </a:lnTo>
                  <a:lnTo>
                    <a:pt x="8824" y="1232"/>
                  </a:lnTo>
                  <a:lnTo>
                    <a:pt x="8258" y="1414"/>
                  </a:lnTo>
                  <a:lnTo>
                    <a:pt x="8258" y="1414"/>
                  </a:lnTo>
                  <a:lnTo>
                    <a:pt x="7552" y="1697"/>
                  </a:lnTo>
                  <a:lnTo>
                    <a:pt x="6845" y="1979"/>
                  </a:lnTo>
                  <a:lnTo>
                    <a:pt x="6179" y="2302"/>
                  </a:lnTo>
                  <a:lnTo>
                    <a:pt x="5553" y="2645"/>
                  </a:lnTo>
                  <a:lnTo>
                    <a:pt x="4947" y="3009"/>
                  </a:lnTo>
                  <a:lnTo>
                    <a:pt x="4362" y="3372"/>
                  </a:lnTo>
                  <a:lnTo>
                    <a:pt x="3817" y="3776"/>
                  </a:lnTo>
                  <a:lnTo>
                    <a:pt x="3312" y="4180"/>
                  </a:lnTo>
                  <a:lnTo>
                    <a:pt x="2827" y="4604"/>
                  </a:lnTo>
                  <a:lnTo>
                    <a:pt x="2363" y="5048"/>
                  </a:lnTo>
                  <a:lnTo>
                    <a:pt x="1939" y="5512"/>
                  </a:lnTo>
                  <a:lnTo>
                    <a:pt x="1535" y="5997"/>
                  </a:lnTo>
                  <a:lnTo>
                    <a:pt x="1152" y="6482"/>
                  </a:lnTo>
                  <a:lnTo>
                    <a:pt x="828" y="7006"/>
                  </a:lnTo>
                  <a:lnTo>
                    <a:pt x="505" y="7511"/>
                  </a:lnTo>
                  <a:lnTo>
                    <a:pt x="223" y="8056"/>
                  </a:lnTo>
                  <a:lnTo>
                    <a:pt x="1" y="8541"/>
                  </a:lnTo>
                  <a:lnTo>
                    <a:pt x="1" y="8541"/>
                  </a:lnTo>
                  <a:lnTo>
                    <a:pt x="283" y="7976"/>
                  </a:lnTo>
                  <a:lnTo>
                    <a:pt x="586" y="7451"/>
                  </a:lnTo>
                  <a:lnTo>
                    <a:pt x="929" y="6926"/>
                  </a:lnTo>
                  <a:lnTo>
                    <a:pt x="1293" y="6421"/>
                  </a:lnTo>
                  <a:lnTo>
                    <a:pt x="1697" y="5936"/>
                  </a:lnTo>
                  <a:lnTo>
                    <a:pt x="2121" y="5452"/>
                  </a:lnTo>
                  <a:lnTo>
                    <a:pt x="2585" y="4987"/>
                  </a:lnTo>
                  <a:lnTo>
                    <a:pt x="3090" y="4543"/>
                  </a:lnTo>
                  <a:lnTo>
                    <a:pt x="3594" y="4140"/>
                  </a:lnTo>
                  <a:lnTo>
                    <a:pt x="4160" y="3716"/>
                  </a:lnTo>
                  <a:lnTo>
                    <a:pt x="4745" y="3332"/>
                  </a:lnTo>
                  <a:lnTo>
                    <a:pt x="5351" y="2969"/>
                  </a:lnTo>
                  <a:lnTo>
                    <a:pt x="5997" y="2625"/>
                  </a:lnTo>
                  <a:lnTo>
                    <a:pt x="6684" y="2302"/>
                  </a:lnTo>
                  <a:lnTo>
                    <a:pt x="7390" y="1999"/>
                  </a:lnTo>
                  <a:lnTo>
                    <a:pt x="8117" y="1717"/>
                  </a:lnTo>
                  <a:lnTo>
                    <a:pt x="8117" y="1717"/>
                  </a:lnTo>
                  <a:lnTo>
                    <a:pt x="8662" y="1535"/>
                  </a:lnTo>
                  <a:lnTo>
                    <a:pt x="9227" y="1353"/>
                  </a:lnTo>
                  <a:lnTo>
                    <a:pt x="9813" y="1192"/>
                  </a:lnTo>
                  <a:lnTo>
                    <a:pt x="10378" y="1030"/>
                  </a:lnTo>
                  <a:lnTo>
                    <a:pt x="10964" y="909"/>
                  </a:lnTo>
                  <a:lnTo>
                    <a:pt x="11569" y="788"/>
                  </a:lnTo>
                  <a:lnTo>
                    <a:pt x="12175" y="667"/>
                  </a:lnTo>
                  <a:lnTo>
                    <a:pt x="12781" y="586"/>
                  </a:lnTo>
                  <a:lnTo>
                    <a:pt x="13407" y="505"/>
                  </a:lnTo>
                  <a:lnTo>
                    <a:pt x="14033" y="445"/>
                  </a:lnTo>
                  <a:lnTo>
                    <a:pt x="14659" y="384"/>
                  </a:lnTo>
                  <a:lnTo>
                    <a:pt x="15284" y="344"/>
                  </a:lnTo>
                  <a:lnTo>
                    <a:pt x="15930" y="324"/>
                  </a:lnTo>
                  <a:lnTo>
                    <a:pt x="16577" y="303"/>
                  </a:lnTo>
                  <a:lnTo>
                    <a:pt x="17243" y="303"/>
                  </a:lnTo>
                  <a:lnTo>
                    <a:pt x="17889" y="303"/>
                  </a:lnTo>
                  <a:lnTo>
                    <a:pt x="18555" y="324"/>
                  </a:lnTo>
                  <a:lnTo>
                    <a:pt x="19221" y="364"/>
                  </a:lnTo>
                  <a:lnTo>
                    <a:pt x="20574" y="485"/>
                  </a:lnTo>
                  <a:lnTo>
                    <a:pt x="21927" y="647"/>
                  </a:lnTo>
                  <a:lnTo>
                    <a:pt x="23300" y="849"/>
                  </a:lnTo>
                  <a:lnTo>
                    <a:pt x="24673" y="1111"/>
                  </a:lnTo>
                  <a:lnTo>
                    <a:pt x="26046" y="1394"/>
                  </a:lnTo>
                  <a:lnTo>
                    <a:pt x="27439" y="1757"/>
                  </a:lnTo>
                  <a:lnTo>
                    <a:pt x="28812" y="2141"/>
                  </a:lnTo>
                  <a:lnTo>
                    <a:pt x="30205" y="2585"/>
                  </a:lnTo>
                  <a:lnTo>
                    <a:pt x="31578" y="3069"/>
                  </a:lnTo>
                  <a:lnTo>
                    <a:pt x="32950" y="3594"/>
                  </a:lnTo>
                  <a:lnTo>
                    <a:pt x="34303" y="4160"/>
                  </a:lnTo>
                  <a:lnTo>
                    <a:pt x="35656" y="4765"/>
                  </a:lnTo>
                  <a:lnTo>
                    <a:pt x="36988" y="5411"/>
                  </a:lnTo>
                  <a:lnTo>
                    <a:pt x="38301" y="6098"/>
                  </a:lnTo>
                  <a:lnTo>
                    <a:pt x="39593" y="6825"/>
                  </a:lnTo>
                  <a:lnTo>
                    <a:pt x="40865" y="7592"/>
                  </a:lnTo>
                  <a:lnTo>
                    <a:pt x="42096" y="8400"/>
                  </a:lnTo>
                  <a:lnTo>
                    <a:pt x="43328" y="9248"/>
                  </a:lnTo>
                  <a:lnTo>
                    <a:pt x="44499" y="10116"/>
                  </a:lnTo>
                  <a:lnTo>
                    <a:pt x="45085" y="10560"/>
                  </a:lnTo>
                  <a:lnTo>
                    <a:pt x="45650" y="11024"/>
                  </a:lnTo>
                  <a:lnTo>
                    <a:pt x="46215" y="11509"/>
                  </a:lnTo>
                  <a:lnTo>
                    <a:pt x="46780" y="11973"/>
                  </a:lnTo>
                  <a:lnTo>
                    <a:pt x="47305" y="12458"/>
                  </a:lnTo>
                  <a:lnTo>
                    <a:pt x="47851" y="12962"/>
                  </a:lnTo>
                  <a:lnTo>
                    <a:pt x="48375" y="13467"/>
                  </a:lnTo>
                  <a:lnTo>
                    <a:pt x="48880" y="13972"/>
                  </a:lnTo>
                  <a:lnTo>
                    <a:pt x="48880" y="13972"/>
                  </a:lnTo>
                  <a:lnTo>
                    <a:pt x="49546" y="14638"/>
                  </a:lnTo>
                  <a:lnTo>
                    <a:pt x="50152" y="15325"/>
                  </a:lnTo>
                  <a:lnTo>
                    <a:pt x="50758" y="16011"/>
                  </a:lnTo>
                  <a:lnTo>
                    <a:pt x="51323" y="16698"/>
                  </a:lnTo>
                  <a:lnTo>
                    <a:pt x="51848" y="17384"/>
                  </a:lnTo>
                  <a:lnTo>
                    <a:pt x="52353" y="18070"/>
                  </a:lnTo>
                  <a:lnTo>
                    <a:pt x="52837" y="18757"/>
                  </a:lnTo>
                  <a:lnTo>
                    <a:pt x="53282" y="19443"/>
                  </a:lnTo>
                  <a:lnTo>
                    <a:pt x="53706" y="20130"/>
                  </a:lnTo>
                  <a:lnTo>
                    <a:pt x="54109" y="20816"/>
                  </a:lnTo>
                  <a:lnTo>
                    <a:pt x="54473" y="21503"/>
                  </a:lnTo>
                  <a:lnTo>
                    <a:pt x="54796" y="22189"/>
                  </a:lnTo>
                  <a:lnTo>
                    <a:pt x="55099" y="22855"/>
                  </a:lnTo>
                  <a:lnTo>
                    <a:pt x="55381" y="23542"/>
                  </a:lnTo>
                  <a:lnTo>
                    <a:pt x="55624" y="24208"/>
                  </a:lnTo>
                  <a:lnTo>
                    <a:pt x="55846" y="24874"/>
                  </a:lnTo>
                  <a:lnTo>
                    <a:pt x="56027" y="25541"/>
                  </a:lnTo>
                  <a:lnTo>
                    <a:pt x="56189" y="26207"/>
                  </a:lnTo>
                  <a:lnTo>
                    <a:pt x="56330" y="26853"/>
                  </a:lnTo>
                  <a:lnTo>
                    <a:pt x="56431" y="27519"/>
                  </a:lnTo>
                  <a:lnTo>
                    <a:pt x="56512" y="28145"/>
                  </a:lnTo>
                  <a:lnTo>
                    <a:pt x="56552" y="28791"/>
                  </a:lnTo>
                  <a:lnTo>
                    <a:pt x="56573" y="29417"/>
                  </a:lnTo>
                  <a:lnTo>
                    <a:pt x="56573" y="30043"/>
                  </a:lnTo>
                  <a:lnTo>
                    <a:pt x="56532" y="30649"/>
                  </a:lnTo>
                  <a:lnTo>
                    <a:pt x="56472" y="31254"/>
                  </a:lnTo>
                  <a:lnTo>
                    <a:pt x="56371" y="31840"/>
                  </a:lnTo>
                  <a:lnTo>
                    <a:pt x="56249" y="32425"/>
                  </a:lnTo>
                  <a:lnTo>
                    <a:pt x="56088" y="33011"/>
                  </a:lnTo>
                  <a:lnTo>
                    <a:pt x="55906" y="33556"/>
                  </a:lnTo>
                  <a:lnTo>
                    <a:pt x="55704" y="34121"/>
                  </a:lnTo>
                  <a:lnTo>
                    <a:pt x="55462" y="3466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7" name="Google Shape;47;p2"/>
            <p:cNvSpPr/>
            <p:nvPr/>
          </p:nvSpPr>
          <p:spPr>
            <a:xfrm>
              <a:off x="1774075" y="561650"/>
              <a:ext cx="1420400" cy="905550"/>
            </a:xfrm>
            <a:custGeom>
              <a:avLst/>
              <a:gdLst/>
              <a:ahLst/>
              <a:cxnLst/>
              <a:rect l="l" t="t" r="r" b="b"/>
              <a:pathLst>
                <a:path w="56816" h="36222" extrusionOk="0">
                  <a:moveTo>
                    <a:pt x="17243" y="1"/>
                  </a:moveTo>
                  <a:lnTo>
                    <a:pt x="16617" y="21"/>
                  </a:lnTo>
                  <a:lnTo>
                    <a:pt x="15971" y="41"/>
                  </a:lnTo>
                  <a:lnTo>
                    <a:pt x="15345" y="81"/>
                  </a:lnTo>
                  <a:lnTo>
                    <a:pt x="14719" y="142"/>
                  </a:lnTo>
                  <a:lnTo>
                    <a:pt x="14093" y="203"/>
                  </a:lnTo>
                  <a:lnTo>
                    <a:pt x="13488" y="283"/>
                  </a:lnTo>
                  <a:lnTo>
                    <a:pt x="12882" y="384"/>
                  </a:lnTo>
                  <a:lnTo>
                    <a:pt x="12297" y="485"/>
                  </a:lnTo>
                  <a:lnTo>
                    <a:pt x="11711" y="606"/>
                  </a:lnTo>
                  <a:lnTo>
                    <a:pt x="11126" y="727"/>
                  </a:lnTo>
                  <a:lnTo>
                    <a:pt x="10540" y="889"/>
                  </a:lnTo>
                  <a:lnTo>
                    <a:pt x="9975" y="1051"/>
                  </a:lnTo>
                  <a:lnTo>
                    <a:pt x="9430" y="1212"/>
                  </a:lnTo>
                  <a:lnTo>
                    <a:pt x="8884" y="1394"/>
                  </a:lnTo>
                  <a:lnTo>
                    <a:pt x="7996" y="1737"/>
                  </a:lnTo>
                  <a:lnTo>
                    <a:pt x="7168" y="2121"/>
                  </a:lnTo>
                  <a:lnTo>
                    <a:pt x="6361" y="2524"/>
                  </a:lnTo>
                  <a:lnTo>
                    <a:pt x="5614" y="2969"/>
                  </a:lnTo>
                  <a:lnTo>
                    <a:pt x="4907" y="3433"/>
                  </a:lnTo>
                  <a:lnTo>
                    <a:pt x="4584" y="3675"/>
                  </a:lnTo>
                  <a:lnTo>
                    <a:pt x="4261" y="3917"/>
                  </a:lnTo>
                  <a:lnTo>
                    <a:pt x="3938" y="4180"/>
                  </a:lnTo>
                  <a:lnTo>
                    <a:pt x="3635" y="4442"/>
                  </a:lnTo>
                  <a:lnTo>
                    <a:pt x="3352" y="4705"/>
                  </a:lnTo>
                  <a:lnTo>
                    <a:pt x="3070" y="4988"/>
                  </a:lnTo>
                  <a:lnTo>
                    <a:pt x="2807" y="5270"/>
                  </a:lnTo>
                  <a:lnTo>
                    <a:pt x="2545" y="5553"/>
                  </a:lnTo>
                  <a:lnTo>
                    <a:pt x="2303" y="5836"/>
                  </a:lnTo>
                  <a:lnTo>
                    <a:pt x="2060" y="6138"/>
                  </a:lnTo>
                  <a:lnTo>
                    <a:pt x="1838" y="6441"/>
                  </a:lnTo>
                  <a:lnTo>
                    <a:pt x="1636" y="6764"/>
                  </a:lnTo>
                  <a:lnTo>
                    <a:pt x="1434" y="7067"/>
                  </a:lnTo>
                  <a:lnTo>
                    <a:pt x="1233" y="7390"/>
                  </a:lnTo>
                  <a:lnTo>
                    <a:pt x="1051" y="7713"/>
                  </a:lnTo>
                  <a:lnTo>
                    <a:pt x="889" y="8056"/>
                  </a:lnTo>
                  <a:lnTo>
                    <a:pt x="728" y="8400"/>
                  </a:lnTo>
                  <a:lnTo>
                    <a:pt x="586" y="8743"/>
                  </a:lnTo>
                  <a:lnTo>
                    <a:pt x="465" y="9086"/>
                  </a:lnTo>
                  <a:lnTo>
                    <a:pt x="344" y="9429"/>
                  </a:lnTo>
                  <a:lnTo>
                    <a:pt x="122" y="10136"/>
                  </a:lnTo>
                  <a:lnTo>
                    <a:pt x="1" y="10661"/>
                  </a:lnTo>
                  <a:lnTo>
                    <a:pt x="102" y="10297"/>
                  </a:lnTo>
                  <a:lnTo>
                    <a:pt x="203" y="9934"/>
                  </a:lnTo>
                  <a:lnTo>
                    <a:pt x="324" y="9571"/>
                  </a:lnTo>
                  <a:lnTo>
                    <a:pt x="445" y="9207"/>
                  </a:lnTo>
                  <a:lnTo>
                    <a:pt x="586" y="8864"/>
                  </a:lnTo>
                  <a:lnTo>
                    <a:pt x="748" y="8521"/>
                  </a:lnTo>
                  <a:lnTo>
                    <a:pt x="910" y="8178"/>
                  </a:lnTo>
                  <a:lnTo>
                    <a:pt x="1091" y="7855"/>
                  </a:lnTo>
                  <a:lnTo>
                    <a:pt x="1273" y="7511"/>
                  </a:lnTo>
                  <a:lnTo>
                    <a:pt x="1475" y="7188"/>
                  </a:lnTo>
                  <a:lnTo>
                    <a:pt x="1677" y="6885"/>
                  </a:lnTo>
                  <a:lnTo>
                    <a:pt x="1899" y="6562"/>
                  </a:lnTo>
                  <a:lnTo>
                    <a:pt x="2141" y="6260"/>
                  </a:lnTo>
                  <a:lnTo>
                    <a:pt x="2383" y="5957"/>
                  </a:lnTo>
                  <a:lnTo>
                    <a:pt x="2646" y="5674"/>
                  </a:lnTo>
                  <a:lnTo>
                    <a:pt x="2908" y="5391"/>
                  </a:lnTo>
                  <a:lnTo>
                    <a:pt x="3191" y="5109"/>
                  </a:lnTo>
                  <a:lnTo>
                    <a:pt x="3474" y="4826"/>
                  </a:lnTo>
                  <a:lnTo>
                    <a:pt x="3776" y="4564"/>
                  </a:lnTo>
                  <a:lnTo>
                    <a:pt x="4100" y="4301"/>
                  </a:lnTo>
                  <a:lnTo>
                    <a:pt x="4423" y="4039"/>
                  </a:lnTo>
                  <a:lnTo>
                    <a:pt x="4766" y="3796"/>
                  </a:lnTo>
                  <a:lnTo>
                    <a:pt x="5109" y="3554"/>
                  </a:lnTo>
                  <a:lnTo>
                    <a:pt x="5472" y="3332"/>
                  </a:lnTo>
                  <a:lnTo>
                    <a:pt x="5856" y="3090"/>
                  </a:lnTo>
                  <a:lnTo>
                    <a:pt x="6240" y="2888"/>
                  </a:lnTo>
                  <a:lnTo>
                    <a:pt x="6623" y="2666"/>
                  </a:lnTo>
                  <a:lnTo>
                    <a:pt x="7047" y="2464"/>
                  </a:lnTo>
                  <a:lnTo>
                    <a:pt x="7895" y="2080"/>
                  </a:lnTo>
                  <a:lnTo>
                    <a:pt x="8784" y="1737"/>
                  </a:lnTo>
                  <a:lnTo>
                    <a:pt x="9329" y="1555"/>
                  </a:lnTo>
                  <a:lnTo>
                    <a:pt x="9874" y="1374"/>
                  </a:lnTo>
                  <a:lnTo>
                    <a:pt x="10439" y="1212"/>
                  </a:lnTo>
                  <a:lnTo>
                    <a:pt x="11025" y="1071"/>
                  </a:lnTo>
                  <a:lnTo>
                    <a:pt x="11590" y="929"/>
                  </a:lnTo>
                  <a:lnTo>
                    <a:pt x="12196" y="828"/>
                  </a:lnTo>
                  <a:lnTo>
                    <a:pt x="12781" y="707"/>
                  </a:lnTo>
                  <a:lnTo>
                    <a:pt x="13387" y="627"/>
                  </a:lnTo>
                  <a:lnTo>
                    <a:pt x="13993" y="546"/>
                  </a:lnTo>
                  <a:lnTo>
                    <a:pt x="14618" y="485"/>
                  </a:lnTo>
                  <a:lnTo>
                    <a:pt x="15224" y="425"/>
                  </a:lnTo>
                  <a:lnTo>
                    <a:pt x="15870" y="384"/>
                  </a:lnTo>
                  <a:lnTo>
                    <a:pt x="16496" y="364"/>
                  </a:lnTo>
                  <a:lnTo>
                    <a:pt x="17142" y="344"/>
                  </a:lnTo>
                  <a:lnTo>
                    <a:pt x="18434" y="344"/>
                  </a:lnTo>
                  <a:lnTo>
                    <a:pt x="19080" y="384"/>
                  </a:lnTo>
                  <a:lnTo>
                    <a:pt x="19747" y="404"/>
                  </a:lnTo>
                  <a:lnTo>
                    <a:pt x="21079" y="526"/>
                  </a:lnTo>
                  <a:lnTo>
                    <a:pt x="22412" y="667"/>
                  </a:lnTo>
                  <a:lnTo>
                    <a:pt x="23764" y="889"/>
                  </a:lnTo>
                  <a:lnTo>
                    <a:pt x="25117" y="1131"/>
                  </a:lnTo>
                  <a:lnTo>
                    <a:pt x="26490" y="1434"/>
                  </a:lnTo>
                  <a:lnTo>
                    <a:pt x="27843" y="1777"/>
                  </a:lnTo>
                  <a:lnTo>
                    <a:pt x="29216" y="2161"/>
                  </a:lnTo>
                  <a:lnTo>
                    <a:pt x="30568" y="2605"/>
                  </a:lnTo>
                  <a:lnTo>
                    <a:pt x="31941" y="3070"/>
                  </a:lnTo>
                  <a:lnTo>
                    <a:pt x="33294" y="3594"/>
                  </a:lnTo>
                  <a:lnTo>
                    <a:pt x="34626" y="4140"/>
                  </a:lnTo>
                  <a:lnTo>
                    <a:pt x="35959" y="4745"/>
                  </a:lnTo>
                  <a:lnTo>
                    <a:pt x="37271" y="5391"/>
                  </a:lnTo>
                  <a:lnTo>
                    <a:pt x="38563" y="6078"/>
                  </a:lnTo>
                  <a:lnTo>
                    <a:pt x="39835" y="6784"/>
                  </a:lnTo>
                  <a:lnTo>
                    <a:pt x="41087" y="7552"/>
                  </a:lnTo>
                  <a:lnTo>
                    <a:pt x="42319" y="8339"/>
                  </a:lnTo>
                  <a:lnTo>
                    <a:pt x="43530" y="9167"/>
                  </a:lnTo>
                  <a:lnTo>
                    <a:pt x="44681" y="10035"/>
                  </a:lnTo>
                  <a:lnTo>
                    <a:pt x="45832" y="10923"/>
                  </a:lnTo>
                  <a:lnTo>
                    <a:pt x="46377" y="11388"/>
                  </a:lnTo>
                  <a:lnTo>
                    <a:pt x="46922" y="11872"/>
                  </a:lnTo>
                  <a:lnTo>
                    <a:pt x="47467" y="12337"/>
                  </a:lnTo>
                  <a:lnTo>
                    <a:pt x="47992" y="12841"/>
                  </a:lnTo>
                  <a:lnTo>
                    <a:pt x="48517" y="13326"/>
                  </a:lnTo>
                  <a:lnTo>
                    <a:pt x="49022" y="13831"/>
                  </a:lnTo>
                  <a:lnTo>
                    <a:pt x="49728" y="14578"/>
                  </a:lnTo>
                  <a:lnTo>
                    <a:pt x="50415" y="15345"/>
                  </a:lnTo>
                  <a:lnTo>
                    <a:pt x="51061" y="16092"/>
                  </a:lnTo>
                  <a:lnTo>
                    <a:pt x="51687" y="16859"/>
                  </a:lnTo>
                  <a:lnTo>
                    <a:pt x="52252" y="17626"/>
                  </a:lnTo>
                  <a:lnTo>
                    <a:pt x="52797" y="18373"/>
                  </a:lnTo>
                  <a:lnTo>
                    <a:pt x="53302" y="19141"/>
                  </a:lnTo>
                  <a:lnTo>
                    <a:pt x="53766" y="19908"/>
                  </a:lnTo>
                  <a:lnTo>
                    <a:pt x="54211" y="20655"/>
                  </a:lnTo>
                  <a:lnTo>
                    <a:pt x="54594" y="21422"/>
                  </a:lnTo>
                  <a:lnTo>
                    <a:pt x="54958" y="22169"/>
                  </a:lnTo>
                  <a:lnTo>
                    <a:pt x="55281" y="22936"/>
                  </a:lnTo>
                  <a:lnTo>
                    <a:pt x="55583" y="23683"/>
                  </a:lnTo>
                  <a:lnTo>
                    <a:pt x="55826" y="24410"/>
                  </a:lnTo>
                  <a:lnTo>
                    <a:pt x="56048" y="25157"/>
                  </a:lnTo>
                  <a:lnTo>
                    <a:pt x="56230" y="25884"/>
                  </a:lnTo>
                  <a:lnTo>
                    <a:pt x="56371" y="26611"/>
                  </a:lnTo>
                  <a:lnTo>
                    <a:pt x="56492" y="27338"/>
                  </a:lnTo>
                  <a:lnTo>
                    <a:pt x="56553" y="28044"/>
                  </a:lnTo>
                  <a:lnTo>
                    <a:pt x="56593" y="28751"/>
                  </a:lnTo>
                  <a:lnTo>
                    <a:pt x="56613" y="29437"/>
                  </a:lnTo>
                  <a:lnTo>
                    <a:pt x="56573" y="30124"/>
                  </a:lnTo>
                  <a:lnTo>
                    <a:pt x="56512" y="30790"/>
                  </a:lnTo>
                  <a:lnTo>
                    <a:pt x="56411" y="31456"/>
                  </a:lnTo>
                  <a:lnTo>
                    <a:pt x="56270" y="32102"/>
                  </a:lnTo>
                  <a:lnTo>
                    <a:pt x="56088" y="32728"/>
                  </a:lnTo>
                  <a:lnTo>
                    <a:pt x="55886" y="33354"/>
                  </a:lnTo>
                  <a:lnTo>
                    <a:pt x="55644" y="33960"/>
                  </a:lnTo>
                  <a:lnTo>
                    <a:pt x="55361" y="34545"/>
                  </a:lnTo>
                  <a:lnTo>
                    <a:pt x="55059" y="35111"/>
                  </a:lnTo>
                  <a:lnTo>
                    <a:pt x="54715" y="35676"/>
                  </a:lnTo>
                  <a:lnTo>
                    <a:pt x="54332" y="36221"/>
                  </a:lnTo>
                  <a:lnTo>
                    <a:pt x="54635" y="35797"/>
                  </a:lnTo>
                  <a:lnTo>
                    <a:pt x="55018" y="35252"/>
                  </a:lnTo>
                  <a:lnTo>
                    <a:pt x="55341" y="34687"/>
                  </a:lnTo>
                  <a:lnTo>
                    <a:pt x="55644" y="34121"/>
                  </a:lnTo>
                  <a:lnTo>
                    <a:pt x="55907" y="33536"/>
                  </a:lnTo>
                  <a:lnTo>
                    <a:pt x="56149" y="32930"/>
                  </a:lnTo>
                  <a:lnTo>
                    <a:pt x="56330" y="32304"/>
                  </a:lnTo>
                  <a:lnTo>
                    <a:pt x="56512" y="31678"/>
                  </a:lnTo>
                  <a:lnTo>
                    <a:pt x="56633" y="31032"/>
                  </a:lnTo>
                  <a:lnTo>
                    <a:pt x="56734" y="30366"/>
                  </a:lnTo>
                  <a:lnTo>
                    <a:pt x="56775" y="29700"/>
                  </a:lnTo>
                  <a:lnTo>
                    <a:pt x="56815" y="29013"/>
                  </a:lnTo>
                  <a:lnTo>
                    <a:pt x="56795" y="28327"/>
                  </a:lnTo>
                  <a:lnTo>
                    <a:pt x="56754" y="27641"/>
                  </a:lnTo>
                  <a:lnTo>
                    <a:pt x="56674" y="26934"/>
                  </a:lnTo>
                  <a:lnTo>
                    <a:pt x="56553" y="26207"/>
                  </a:lnTo>
                  <a:lnTo>
                    <a:pt x="56411" y="25500"/>
                  </a:lnTo>
                  <a:lnTo>
                    <a:pt x="56209" y="24774"/>
                  </a:lnTo>
                  <a:lnTo>
                    <a:pt x="55987" y="24027"/>
                  </a:lnTo>
                  <a:lnTo>
                    <a:pt x="55745" y="23300"/>
                  </a:lnTo>
                  <a:lnTo>
                    <a:pt x="55442" y="22553"/>
                  </a:lnTo>
                  <a:lnTo>
                    <a:pt x="55119" y="21806"/>
                  </a:lnTo>
                  <a:lnTo>
                    <a:pt x="54756" y="21059"/>
                  </a:lnTo>
                  <a:lnTo>
                    <a:pt x="54372" y="20291"/>
                  </a:lnTo>
                  <a:lnTo>
                    <a:pt x="53928" y="19544"/>
                  </a:lnTo>
                  <a:lnTo>
                    <a:pt x="53464" y="18797"/>
                  </a:lnTo>
                  <a:lnTo>
                    <a:pt x="52959" y="18030"/>
                  </a:lnTo>
                  <a:lnTo>
                    <a:pt x="52414" y="17283"/>
                  </a:lnTo>
                  <a:lnTo>
                    <a:pt x="51848" y="16516"/>
                  </a:lnTo>
                  <a:lnTo>
                    <a:pt x="51243" y="15769"/>
                  </a:lnTo>
                  <a:lnTo>
                    <a:pt x="50597" y="15022"/>
                  </a:lnTo>
                  <a:lnTo>
                    <a:pt x="49910" y="14275"/>
                  </a:lnTo>
                  <a:lnTo>
                    <a:pt x="49203" y="13528"/>
                  </a:lnTo>
                  <a:lnTo>
                    <a:pt x="48699" y="13023"/>
                  </a:lnTo>
                  <a:lnTo>
                    <a:pt x="48174" y="12518"/>
                  </a:lnTo>
                  <a:lnTo>
                    <a:pt x="47649" y="12034"/>
                  </a:lnTo>
                  <a:lnTo>
                    <a:pt x="47104" y="11549"/>
                  </a:lnTo>
                  <a:lnTo>
                    <a:pt x="46559" y="11085"/>
                  </a:lnTo>
                  <a:lnTo>
                    <a:pt x="46014" y="10621"/>
                  </a:lnTo>
                  <a:lnTo>
                    <a:pt x="44863" y="9712"/>
                  </a:lnTo>
                  <a:lnTo>
                    <a:pt x="43692" y="8844"/>
                  </a:lnTo>
                  <a:lnTo>
                    <a:pt x="42500" y="8016"/>
                  </a:lnTo>
                  <a:lnTo>
                    <a:pt x="41269" y="7208"/>
                  </a:lnTo>
                  <a:lnTo>
                    <a:pt x="39997" y="6461"/>
                  </a:lnTo>
                  <a:lnTo>
                    <a:pt x="38725" y="5735"/>
                  </a:lnTo>
                  <a:lnTo>
                    <a:pt x="37433" y="5068"/>
                  </a:lnTo>
                  <a:lnTo>
                    <a:pt x="36121" y="4422"/>
                  </a:lnTo>
                  <a:lnTo>
                    <a:pt x="34788" y="3817"/>
                  </a:lnTo>
                  <a:lnTo>
                    <a:pt x="33435" y="3251"/>
                  </a:lnTo>
                  <a:lnTo>
                    <a:pt x="32083" y="2746"/>
                  </a:lnTo>
                  <a:lnTo>
                    <a:pt x="30730" y="2262"/>
                  </a:lnTo>
                  <a:lnTo>
                    <a:pt x="29357" y="1818"/>
                  </a:lnTo>
                  <a:lnTo>
                    <a:pt x="27984" y="1434"/>
                  </a:lnTo>
                  <a:lnTo>
                    <a:pt x="26611" y="1091"/>
                  </a:lnTo>
                  <a:lnTo>
                    <a:pt x="25258" y="788"/>
                  </a:lnTo>
                  <a:lnTo>
                    <a:pt x="23885" y="546"/>
                  </a:lnTo>
                  <a:lnTo>
                    <a:pt x="22533" y="344"/>
                  </a:lnTo>
                  <a:lnTo>
                    <a:pt x="21200" y="182"/>
                  </a:lnTo>
                  <a:lnTo>
                    <a:pt x="19868" y="61"/>
                  </a:lnTo>
                  <a:lnTo>
                    <a:pt x="19201" y="41"/>
                  </a:lnTo>
                  <a:lnTo>
                    <a:pt x="18555" y="21"/>
                  </a:lnTo>
                  <a:lnTo>
                    <a:pt x="1788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1774075" y="561650"/>
              <a:ext cx="1420400" cy="905550"/>
            </a:xfrm>
            <a:custGeom>
              <a:avLst/>
              <a:gdLst/>
              <a:ahLst/>
              <a:cxnLst/>
              <a:rect l="l" t="t" r="r" b="b"/>
              <a:pathLst>
                <a:path w="56816" h="36222" fill="none" extrusionOk="0">
                  <a:moveTo>
                    <a:pt x="54332" y="36221"/>
                  </a:moveTo>
                  <a:lnTo>
                    <a:pt x="54635" y="35797"/>
                  </a:lnTo>
                  <a:lnTo>
                    <a:pt x="54635" y="35797"/>
                  </a:lnTo>
                  <a:lnTo>
                    <a:pt x="55018" y="35252"/>
                  </a:lnTo>
                  <a:lnTo>
                    <a:pt x="55341" y="34687"/>
                  </a:lnTo>
                  <a:lnTo>
                    <a:pt x="55644" y="34121"/>
                  </a:lnTo>
                  <a:lnTo>
                    <a:pt x="55907" y="33536"/>
                  </a:lnTo>
                  <a:lnTo>
                    <a:pt x="56149" y="32930"/>
                  </a:lnTo>
                  <a:lnTo>
                    <a:pt x="56330" y="32304"/>
                  </a:lnTo>
                  <a:lnTo>
                    <a:pt x="56512" y="31678"/>
                  </a:lnTo>
                  <a:lnTo>
                    <a:pt x="56633" y="31032"/>
                  </a:lnTo>
                  <a:lnTo>
                    <a:pt x="56734" y="30366"/>
                  </a:lnTo>
                  <a:lnTo>
                    <a:pt x="56775" y="29700"/>
                  </a:lnTo>
                  <a:lnTo>
                    <a:pt x="56815" y="29013"/>
                  </a:lnTo>
                  <a:lnTo>
                    <a:pt x="56795" y="28327"/>
                  </a:lnTo>
                  <a:lnTo>
                    <a:pt x="56754" y="27641"/>
                  </a:lnTo>
                  <a:lnTo>
                    <a:pt x="56674" y="26934"/>
                  </a:lnTo>
                  <a:lnTo>
                    <a:pt x="56553" y="26207"/>
                  </a:lnTo>
                  <a:lnTo>
                    <a:pt x="56411" y="25500"/>
                  </a:lnTo>
                  <a:lnTo>
                    <a:pt x="56209" y="24774"/>
                  </a:lnTo>
                  <a:lnTo>
                    <a:pt x="55987" y="24027"/>
                  </a:lnTo>
                  <a:lnTo>
                    <a:pt x="55745" y="23300"/>
                  </a:lnTo>
                  <a:lnTo>
                    <a:pt x="55442" y="22553"/>
                  </a:lnTo>
                  <a:lnTo>
                    <a:pt x="55119" y="21806"/>
                  </a:lnTo>
                  <a:lnTo>
                    <a:pt x="54756" y="21059"/>
                  </a:lnTo>
                  <a:lnTo>
                    <a:pt x="54372" y="20291"/>
                  </a:lnTo>
                  <a:lnTo>
                    <a:pt x="53928" y="19544"/>
                  </a:lnTo>
                  <a:lnTo>
                    <a:pt x="53464" y="18797"/>
                  </a:lnTo>
                  <a:lnTo>
                    <a:pt x="52959" y="18030"/>
                  </a:lnTo>
                  <a:lnTo>
                    <a:pt x="52414" y="17283"/>
                  </a:lnTo>
                  <a:lnTo>
                    <a:pt x="51848" y="16516"/>
                  </a:lnTo>
                  <a:lnTo>
                    <a:pt x="51243" y="15769"/>
                  </a:lnTo>
                  <a:lnTo>
                    <a:pt x="50597" y="15022"/>
                  </a:lnTo>
                  <a:lnTo>
                    <a:pt x="49910" y="14275"/>
                  </a:lnTo>
                  <a:lnTo>
                    <a:pt x="49203" y="13528"/>
                  </a:lnTo>
                  <a:lnTo>
                    <a:pt x="49203" y="13528"/>
                  </a:lnTo>
                  <a:lnTo>
                    <a:pt x="48699" y="13023"/>
                  </a:lnTo>
                  <a:lnTo>
                    <a:pt x="48174" y="12518"/>
                  </a:lnTo>
                  <a:lnTo>
                    <a:pt x="47649" y="12034"/>
                  </a:lnTo>
                  <a:lnTo>
                    <a:pt x="47104" y="11549"/>
                  </a:lnTo>
                  <a:lnTo>
                    <a:pt x="46559" y="11085"/>
                  </a:lnTo>
                  <a:lnTo>
                    <a:pt x="46014" y="10621"/>
                  </a:lnTo>
                  <a:lnTo>
                    <a:pt x="44863" y="9712"/>
                  </a:lnTo>
                  <a:lnTo>
                    <a:pt x="43692" y="8844"/>
                  </a:lnTo>
                  <a:lnTo>
                    <a:pt x="42500" y="8016"/>
                  </a:lnTo>
                  <a:lnTo>
                    <a:pt x="41269" y="7208"/>
                  </a:lnTo>
                  <a:lnTo>
                    <a:pt x="39997" y="6461"/>
                  </a:lnTo>
                  <a:lnTo>
                    <a:pt x="38725" y="5735"/>
                  </a:lnTo>
                  <a:lnTo>
                    <a:pt x="37433" y="5068"/>
                  </a:lnTo>
                  <a:lnTo>
                    <a:pt x="36121" y="4422"/>
                  </a:lnTo>
                  <a:lnTo>
                    <a:pt x="34788" y="3817"/>
                  </a:lnTo>
                  <a:lnTo>
                    <a:pt x="33435" y="3251"/>
                  </a:lnTo>
                  <a:lnTo>
                    <a:pt x="32083" y="2746"/>
                  </a:lnTo>
                  <a:lnTo>
                    <a:pt x="30730" y="2262"/>
                  </a:lnTo>
                  <a:lnTo>
                    <a:pt x="29357" y="1818"/>
                  </a:lnTo>
                  <a:lnTo>
                    <a:pt x="27984" y="1434"/>
                  </a:lnTo>
                  <a:lnTo>
                    <a:pt x="26611" y="1091"/>
                  </a:lnTo>
                  <a:lnTo>
                    <a:pt x="25258" y="788"/>
                  </a:lnTo>
                  <a:lnTo>
                    <a:pt x="23885" y="546"/>
                  </a:lnTo>
                  <a:lnTo>
                    <a:pt x="22533" y="344"/>
                  </a:lnTo>
                  <a:lnTo>
                    <a:pt x="21200" y="182"/>
                  </a:lnTo>
                  <a:lnTo>
                    <a:pt x="19868" y="61"/>
                  </a:lnTo>
                  <a:lnTo>
                    <a:pt x="19201" y="41"/>
                  </a:lnTo>
                  <a:lnTo>
                    <a:pt x="18555" y="21"/>
                  </a:lnTo>
                  <a:lnTo>
                    <a:pt x="17889" y="1"/>
                  </a:lnTo>
                  <a:lnTo>
                    <a:pt x="17243" y="1"/>
                  </a:lnTo>
                  <a:lnTo>
                    <a:pt x="16617" y="21"/>
                  </a:lnTo>
                  <a:lnTo>
                    <a:pt x="15971" y="41"/>
                  </a:lnTo>
                  <a:lnTo>
                    <a:pt x="15345" y="81"/>
                  </a:lnTo>
                  <a:lnTo>
                    <a:pt x="14719" y="142"/>
                  </a:lnTo>
                  <a:lnTo>
                    <a:pt x="14093" y="203"/>
                  </a:lnTo>
                  <a:lnTo>
                    <a:pt x="13488" y="283"/>
                  </a:lnTo>
                  <a:lnTo>
                    <a:pt x="12882" y="384"/>
                  </a:lnTo>
                  <a:lnTo>
                    <a:pt x="12297" y="485"/>
                  </a:lnTo>
                  <a:lnTo>
                    <a:pt x="11711" y="606"/>
                  </a:lnTo>
                  <a:lnTo>
                    <a:pt x="11126" y="727"/>
                  </a:lnTo>
                  <a:lnTo>
                    <a:pt x="10540" y="889"/>
                  </a:lnTo>
                  <a:lnTo>
                    <a:pt x="9975" y="1051"/>
                  </a:lnTo>
                  <a:lnTo>
                    <a:pt x="9430" y="1212"/>
                  </a:lnTo>
                  <a:lnTo>
                    <a:pt x="8884" y="1394"/>
                  </a:lnTo>
                  <a:lnTo>
                    <a:pt x="8884" y="1394"/>
                  </a:lnTo>
                  <a:lnTo>
                    <a:pt x="7996" y="1737"/>
                  </a:lnTo>
                  <a:lnTo>
                    <a:pt x="7168" y="2121"/>
                  </a:lnTo>
                  <a:lnTo>
                    <a:pt x="6361" y="2524"/>
                  </a:lnTo>
                  <a:lnTo>
                    <a:pt x="5614" y="2969"/>
                  </a:lnTo>
                  <a:lnTo>
                    <a:pt x="4907" y="3433"/>
                  </a:lnTo>
                  <a:lnTo>
                    <a:pt x="4584" y="3675"/>
                  </a:lnTo>
                  <a:lnTo>
                    <a:pt x="4261" y="3917"/>
                  </a:lnTo>
                  <a:lnTo>
                    <a:pt x="3938" y="4180"/>
                  </a:lnTo>
                  <a:lnTo>
                    <a:pt x="3635" y="4442"/>
                  </a:lnTo>
                  <a:lnTo>
                    <a:pt x="3352" y="4705"/>
                  </a:lnTo>
                  <a:lnTo>
                    <a:pt x="3070" y="4988"/>
                  </a:lnTo>
                  <a:lnTo>
                    <a:pt x="2807" y="5270"/>
                  </a:lnTo>
                  <a:lnTo>
                    <a:pt x="2545" y="5553"/>
                  </a:lnTo>
                  <a:lnTo>
                    <a:pt x="2303" y="5836"/>
                  </a:lnTo>
                  <a:lnTo>
                    <a:pt x="2060" y="6138"/>
                  </a:lnTo>
                  <a:lnTo>
                    <a:pt x="1838" y="6441"/>
                  </a:lnTo>
                  <a:lnTo>
                    <a:pt x="1636" y="6764"/>
                  </a:lnTo>
                  <a:lnTo>
                    <a:pt x="1434" y="7067"/>
                  </a:lnTo>
                  <a:lnTo>
                    <a:pt x="1233" y="7390"/>
                  </a:lnTo>
                  <a:lnTo>
                    <a:pt x="1051" y="7713"/>
                  </a:lnTo>
                  <a:lnTo>
                    <a:pt x="889" y="8056"/>
                  </a:lnTo>
                  <a:lnTo>
                    <a:pt x="728" y="8400"/>
                  </a:lnTo>
                  <a:lnTo>
                    <a:pt x="586" y="8743"/>
                  </a:lnTo>
                  <a:lnTo>
                    <a:pt x="465" y="9086"/>
                  </a:lnTo>
                  <a:lnTo>
                    <a:pt x="344" y="9429"/>
                  </a:lnTo>
                  <a:lnTo>
                    <a:pt x="122" y="10136"/>
                  </a:lnTo>
                  <a:lnTo>
                    <a:pt x="1" y="10661"/>
                  </a:lnTo>
                  <a:lnTo>
                    <a:pt x="1" y="10661"/>
                  </a:lnTo>
                  <a:lnTo>
                    <a:pt x="102" y="10297"/>
                  </a:lnTo>
                  <a:lnTo>
                    <a:pt x="203" y="9934"/>
                  </a:lnTo>
                  <a:lnTo>
                    <a:pt x="324" y="9571"/>
                  </a:lnTo>
                  <a:lnTo>
                    <a:pt x="445" y="9207"/>
                  </a:lnTo>
                  <a:lnTo>
                    <a:pt x="586" y="8864"/>
                  </a:lnTo>
                  <a:lnTo>
                    <a:pt x="748" y="8521"/>
                  </a:lnTo>
                  <a:lnTo>
                    <a:pt x="910" y="8178"/>
                  </a:lnTo>
                  <a:lnTo>
                    <a:pt x="1091" y="7855"/>
                  </a:lnTo>
                  <a:lnTo>
                    <a:pt x="1273" y="7511"/>
                  </a:lnTo>
                  <a:lnTo>
                    <a:pt x="1475" y="7188"/>
                  </a:lnTo>
                  <a:lnTo>
                    <a:pt x="1677" y="6885"/>
                  </a:lnTo>
                  <a:lnTo>
                    <a:pt x="1899" y="6562"/>
                  </a:lnTo>
                  <a:lnTo>
                    <a:pt x="2141" y="6260"/>
                  </a:lnTo>
                  <a:lnTo>
                    <a:pt x="2383" y="5957"/>
                  </a:lnTo>
                  <a:lnTo>
                    <a:pt x="2646" y="5674"/>
                  </a:lnTo>
                  <a:lnTo>
                    <a:pt x="2908" y="5391"/>
                  </a:lnTo>
                  <a:lnTo>
                    <a:pt x="3191" y="5109"/>
                  </a:lnTo>
                  <a:lnTo>
                    <a:pt x="3474" y="4826"/>
                  </a:lnTo>
                  <a:lnTo>
                    <a:pt x="3776" y="4564"/>
                  </a:lnTo>
                  <a:lnTo>
                    <a:pt x="4100" y="4301"/>
                  </a:lnTo>
                  <a:lnTo>
                    <a:pt x="4423" y="4039"/>
                  </a:lnTo>
                  <a:lnTo>
                    <a:pt x="4766" y="3796"/>
                  </a:lnTo>
                  <a:lnTo>
                    <a:pt x="5109" y="3554"/>
                  </a:lnTo>
                  <a:lnTo>
                    <a:pt x="5472" y="3332"/>
                  </a:lnTo>
                  <a:lnTo>
                    <a:pt x="5856" y="3090"/>
                  </a:lnTo>
                  <a:lnTo>
                    <a:pt x="6240" y="2888"/>
                  </a:lnTo>
                  <a:lnTo>
                    <a:pt x="6623" y="2666"/>
                  </a:lnTo>
                  <a:lnTo>
                    <a:pt x="7047" y="2464"/>
                  </a:lnTo>
                  <a:lnTo>
                    <a:pt x="7895" y="2080"/>
                  </a:lnTo>
                  <a:lnTo>
                    <a:pt x="8784" y="1737"/>
                  </a:lnTo>
                  <a:lnTo>
                    <a:pt x="8784" y="1737"/>
                  </a:lnTo>
                  <a:lnTo>
                    <a:pt x="9329" y="1555"/>
                  </a:lnTo>
                  <a:lnTo>
                    <a:pt x="9874" y="1374"/>
                  </a:lnTo>
                  <a:lnTo>
                    <a:pt x="10439" y="1212"/>
                  </a:lnTo>
                  <a:lnTo>
                    <a:pt x="11025" y="1071"/>
                  </a:lnTo>
                  <a:lnTo>
                    <a:pt x="11590" y="929"/>
                  </a:lnTo>
                  <a:lnTo>
                    <a:pt x="12196" y="828"/>
                  </a:lnTo>
                  <a:lnTo>
                    <a:pt x="12781" y="707"/>
                  </a:lnTo>
                  <a:lnTo>
                    <a:pt x="13387" y="627"/>
                  </a:lnTo>
                  <a:lnTo>
                    <a:pt x="13993" y="546"/>
                  </a:lnTo>
                  <a:lnTo>
                    <a:pt x="14618" y="485"/>
                  </a:lnTo>
                  <a:lnTo>
                    <a:pt x="15224" y="425"/>
                  </a:lnTo>
                  <a:lnTo>
                    <a:pt x="15870" y="384"/>
                  </a:lnTo>
                  <a:lnTo>
                    <a:pt x="16496" y="364"/>
                  </a:lnTo>
                  <a:lnTo>
                    <a:pt x="17142" y="344"/>
                  </a:lnTo>
                  <a:lnTo>
                    <a:pt x="17788" y="344"/>
                  </a:lnTo>
                  <a:lnTo>
                    <a:pt x="18434" y="344"/>
                  </a:lnTo>
                  <a:lnTo>
                    <a:pt x="19080" y="384"/>
                  </a:lnTo>
                  <a:lnTo>
                    <a:pt x="19747" y="404"/>
                  </a:lnTo>
                  <a:lnTo>
                    <a:pt x="21079" y="526"/>
                  </a:lnTo>
                  <a:lnTo>
                    <a:pt x="22412" y="667"/>
                  </a:lnTo>
                  <a:lnTo>
                    <a:pt x="23764" y="889"/>
                  </a:lnTo>
                  <a:lnTo>
                    <a:pt x="25117" y="1131"/>
                  </a:lnTo>
                  <a:lnTo>
                    <a:pt x="26490" y="1434"/>
                  </a:lnTo>
                  <a:lnTo>
                    <a:pt x="27843" y="1777"/>
                  </a:lnTo>
                  <a:lnTo>
                    <a:pt x="29216" y="2161"/>
                  </a:lnTo>
                  <a:lnTo>
                    <a:pt x="30568" y="2605"/>
                  </a:lnTo>
                  <a:lnTo>
                    <a:pt x="31941" y="3070"/>
                  </a:lnTo>
                  <a:lnTo>
                    <a:pt x="33294" y="3594"/>
                  </a:lnTo>
                  <a:lnTo>
                    <a:pt x="34626" y="4140"/>
                  </a:lnTo>
                  <a:lnTo>
                    <a:pt x="35959" y="4745"/>
                  </a:lnTo>
                  <a:lnTo>
                    <a:pt x="37271" y="5391"/>
                  </a:lnTo>
                  <a:lnTo>
                    <a:pt x="38563" y="6078"/>
                  </a:lnTo>
                  <a:lnTo>
                    <a:pt x="39835" y="6784"/>
                  </a:lnTo>
                  <a:lnTo>
                    <a:pt x="41087" y="7552"/>
                  </a:lnTo>
                  <a:lnTo>
                    <a:pt x="42319" y="8339"/>
                  </a:lnTo>
                  <a:lnTo>
                    <a:pt x="43530" y="9167"/>
                  </a:lnTo>
                  <a:lnTo>
                    <a:pt x="44681" y="10035"/>
                  </a:lnTo>
                  <a:lnTo>
                    <a:pt x="45832" y="10923"/>
                  </a:lnTo>
                  <a:lnTo>
                    <a:pt x="46377" y="11388"/>
                  </a:lnTo>
                  <a:lnTo>
                    <a:pt x="46922" y="11872"/>
                  </a:lnTo>
                  <a:lnTo>
                    <a:pt x="47467" y="12337"/>
                  </a:lnTo>
                  <a:lnTo>
                    <a:pt x="47992" y="12841"/>
                  </a:lnTo>
                  <a:lnTo>
                    <a:pt x="48517" y="13326"/>
                  </a:lnTo>
                  <a:lnTo>
                    <a:pt x="49022" y="13831"/>
                  </a:lnTo>
                  <a:lnTo>
                    <a:pt x="49022" y="13831"/>
                  </a:lnTo>
                  <a:lnTo>
                    <a:pt x="49728" y="14578"/>
                  </a:lnTo>
                  <a:lnTo>
                    <a:pt x="50415" y="15345"/>
                  </a:lnTo>
                  <a:lnTo>
                    <a:pt x="51061" y="16092"/>
                  </a:lnTo>
                  <a:lnTo>
                    <a:pt x="51687" y="16859"/>
                  </a:lnTo>
                  <a:lnTo>
                    <a:pt x="52252" y="17626"/>
                  </a:lnTo>
                  <a:lnTo>
                    <a:pt x="52797" y="18373"/>
                  </a:lnTo>
                  <a:lnTo>
                    <a:pt x="53302" y="19141"/>
                  </a:lnTo>
                  <a:lnTo>
                    <a:pt x="53766" y="19908"/>
                  </a:lnTo>
                  <a:lnTo>
                    <a:pt x="54211" y="20655"/>
                  </a:lnTo>
                  <a:lnTo>
                    <a:pt x="54594" y="21422"/>
                  </a:lnTo>
                  <a:lnTo>
                    <a:pt x="54958" y="22169"/>
                  </a:lnTo>
                  <a:lnTo>
                    <a:pt x="55281" y="22936"/>
                  </a:lnTo>
                  <a:lnTo>
                    <a:pt x="55583" y="23683"/>
                  </a:lnTo>
                  <a:lnTo>
                    <a:pt x="55826" y="24410"/>
                  </a:lnTo>
                  <a:lnTo>
                    <a:pt x="56048" y="25157"/>
                  </a:lnTo>
                  <a:lnTo>
                    <a:pt x="56230" y="25884"/>
                  </a:lnTo>
                  <a:lnTo>
                    <a:pt x="56371" y="26611"/>
                  </a:lnTo>
                  <a:lnTo>
                    <a:pt x="56492" y="27338"/>
                  </a:lnTo>
                  <a:lnTo>
                    <a:pt x="56553" y="28044"/>
                  </a:lnTo>
                  <a:lnTo>
                    <a:pt x="56593" y="28751"/>
                  </a:lnTo>
                  <a:lnTo>
                    <a:pt x="56613" y="29437"/>
                  </a:lnTo>
                  <a:lnTo>
                    <a:pt x="56573" y="30124"/>
                  </a:lnTo>
                  <a:lnTo>
                    <a:pt x="56512" y="30790"/>
                  </a:lnTo>
                  <a:lnTo>
                    <a:pt x="56411" y="31456"/>
                  </a:lnTo>
                  <a:lnTo>
                    <a:pt x="56270" y="32102"/>
                  </a:lnTo>
                  <a:lnTo>
                    <a:pt x="56088" y="32728"/>
                  </a:lnTo>
                  <a:lnTo>
                    <a:pt x="55886" y="33354"/>
                  </a:lnTo>
                  <a:lnTo>
                    <a:pt x="55644" y="33960"/>
                  </a:lnTo>
                  <a:lnTo>
                    <a:pt x="55361" y="34545"/>
                  </a:lnTo>
                  <a:lnTo>
                    <a:pt x="55059" y="35111"/>
                  </a:lnTo>
                  <a:lnTo>
                    <a:pt x="54715" y="35676"/>
                  </a:lnTo>
                  <a:lnTo>
                    <a:pt x="54332" y="36221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1753400" y="666650"/>
              <a:ext cx="1374425" cy="915625"/>
            </a:xfrm>
            <a:custGeom>
              <a:avLst/>
              <a:gdLst/>
              <a:ahLst/>
              <a:cxnLst/>
              <a:rect l="l" t="t" r="r" b="b"/>
              <a:pathLst>
                <a:path w="54977" h="36625" extrusionOk="0">
                  <a:moveTo>
                    <a:pt x="16859" y="0"/>
                  </a:moveTo>
                  <a:lnTo>
                    <a:pt x="16253" y="20"/>
                  </a:lnTo>
                  <a:lnTo>
                    <a:pt x="15627" y="41"/>
                  </a:lnTo>
                  <a:lnTo>
                    <a:pt x="15021" y="81"/>
                  </a:lnTo>
                  <a:lnTo>
                    <a:pt x="14436" y="141"/>
                  </a:lnTo>
                  <a:lnTo>
                    <a:pt x="13830" y="202"/>
                  </a:lnTo>
                  <a:lnTo>
                    <a:pt x="13245" y="263"/>
                  </a:lnTo>
                  <a:lnTo>
                    <a:pt x="12659" y="364"/>
                  </a:lnTo>
                  <a:lnTo>
                    <a:pt x="12094" y="465"/>
                  </a:lnTo>
                  <a:lnTo>
                    <a:pt x="11529" y="586"/>
                  </a:lnTo>
                  <a:lnTo>
                    <a:pt x="10963" y="707"/>
                  </a:lnTo>
                  <a:lnTo>
                    <a:pt x="10398" y="848"/>
                  </a:lnTo>
                  <a:lnTo>
                    <a:pt x="9873" y="1010"/>
                  </a:lnTo>
                  <a:lnTo>
                    <a:pt x="9328" y="1171"/>
                  </a:lnTo>
                  <a:lnTo>
                    <a:pt x="8803" y="1353"/>
                  </a:lnTo>
                  <a:lnTo>
                    <a:pt x="8278" y="1555"/>
                  </a:lnTo>
                  <a:lnTo>
                    <a:pt x="7773" y="1757"/>
                  </a:lnTo>
                  <a:lnTo>
                    <a:pt x="7289" y="1979"/>
                  </a:lnTo>
                  <a:lnTo>
                    <a:pt x="6824" y="2201"/>
                  </a:lnTo>
                  <a:lnTo>
                    <a:pt x="6360" y="2443"/>
                  </a:lnTo>
                  <a:lnTo>
                    <a:pt x="5916" y="2685"/>
                  </a:lnTo>
                  <a:lnTo>
                    <a:pt x="5492" y="2948"/>
                  </a:lnTo>
                  <a:lnTo>
                    <a:pt x="5088" y="3231"/>
                  </a:lnTo>
                  <a:lnTo>
                    <a:pt x="4704" y="3513"/>
                  </a:lnTo>
                  <a:lnTo>
                    <a:pt x="4321" y="3796"/>
                  </a:lnTo>
                  <a:lnTo>
                    <a:pt x="3957" y="4099"/>
                  </a:lnTo>
                  <a:lnTo>
                    <a:pt x="3614" y="4402"/>
                  </a:lnTo>
                  <a:lnTo>
                    <a:pt x="3271" y="4725"/>
                  </a:lnTo>
                  <a:lnTo>
                    <a:pt x="2968" y="5048"/>
                  </a:lnTo>
                  <a:lnTo>
                    <a:pt x="2665" y="5371"/>
                  </a:lnTo>
                  <a:lnTo>
                    <a:pt x="2383" y="5714"/>
                  </a:lnTo>
                  <a:lnTo>
                    <a:pt x="2120" y="6077"/>
                  </a:lnTo>
                  <a:lnTo>
                    <a:pt x="1858" y="6441"/>
                  </a:lnTo>
                  <a:lnTo>
                    <a:pt x="1636" y="6804"/>
                  </a:lnTo>
                  <a:lnTo>
                    <a:pt x="1413" y="7168"/>
                  </a:lnTo>
                  <a:lnTo>
                    <a:pt x="1212" y="7551"/>
                  </a:lnTo>
                  <a:lnTo>
                    <a:pt x="1010" y="7955"/>
                  </a:lnTo>
                  <a:lnTo>
                    <a:pt x="848" y="8339"/>
                  </a:lnTo>
                  <a:lnTo>
                    <a:pt x="687" y="8742"/>
                  </a:lnTo>
                  <a:lnTo>
                    <a:pt x="545" y="9146"/>
                  </a:lnTo>
                  <a:lnTo>
                    <a:pt x="424" y="9570"/>
                  </a:lnTo>
                  <a:lnTo>
                    <a:pt x="323" y="9994"/>
                  </a:lnTo>
                  <a:lnTo>
                    <a:pt x="222" y="10418"/>
                  </a:lnTo>
                  <a:lnTo>
                    <a:pt x="142" y="10842"/>
                  </a:lnTo>
                  <a:lnTo>
                    <a:pt x="81" y="11286"/>
                  </a:lnTo>
                  <a:lnTo>
                    <a:pt x="41" y="11730"/>
                  </a:lnTo>
                  <a:lnTo>
                    <a:pt x="20" y="12175"/>
                  </a:lnTo>
                  <a:lnTo>
                    <a:pt x="0" y="12700"/>
                  </a:lnTo>
                  <a:lnTo>
                    <a:pt x="20" y="12235"/>
                  </a:lnTo>
                  <a:lnTo>
                    <a:pt x="61" y="11791"/>
                  </a:lnTo>
                  <a:lnTo>
                    <a:pt x="101" y="11347"/>
                  </a:lnTo>
                  <a:lnTo>
                    <a:pt x="182" y="10903"/>
                  </a:lnTo>
                  <a:lnTo>
                    <a:pt x="263" y="10479"/>
                  </a:lnTo>
                  <a:lnTo>
                    <a:pt x="364" y="10055"/>
                  </a:lnTo>
                  <a:lnTo>
                    <a:pt x="485" y="9631"/>
                  </a:lnTo>
                  <a:lnTo>
                    <a:pt x="626" y="9207"/>
                  </a:lnTo>
                  <a:lnTo>
                    <a:pt x="767" y="8803"/>
                  </a:lnTo>
                  <a:lnTo>
                    <a:pt x="949" y="8399"/>
                  </a:lnTo>
                  <a:lnTo>
                    <a:pt x="1131" y="8016"/>
                  </a:lnTo>
                  <a:lnTo>
                    <a:pt x="1333" y="7612"/>
                  </a:lnTo>
                  <a:lnTo>
                    <a:pt x="1555" y="7228"/>
                  </a:lnTo>
                  <a:lnTo>
                    <a:pt x="1777" y="6865"/>
                  </a:lnTo>
                  <a:lnTo>
                    <a:pt x="2039" y="6501"/>
                  </a:lnTo>
                  <a:lnTo>
                    <a:pt x="2302" y="6138"/>
                  </a:lnTo>
                  <a:lnTo>
                    <a:pt x="2584" y="5795"/>
                  </a:lnTo>
                  <a:lnTo>
                    <a:pt x="2867" y="5451"/>
                  </a:lnTo>
                  <a:lnTo>
                    <a:pt x="3190" y="5128"/>
                  </a:lnTo>
                  <a:lnTo>
                    <a:pt x="3513" y="4805"/>
                  </a:lnTo>
                  <a:lnTo>
                    <a:pt x="3877" y="4482"/>
                  </a:lnTo>
                  <a:lnTo>
                    <a:pt x="4240" y="4179"/>
                  </a:lnTo>
                  <a:lnTo>
                    <a:pt x="4603" y="3897"/>
                  </a:lnTo>
                  <a:lnTo>
                    <a:pt x="5007" y="3614"/>
                  </a:lnTo>
                  <a:lnTo>
                    <a:pt x="5411" y="3331"/>
                  </a:lnTo>
                  <a:lnTo>
                    <a:pt x="5855" y="3069"/>
                  </a:lnTo>
                  <a:lnTo>
                    <a:pt x="6299" y="2807"/>
                  </a:lnTo>
                  <a:lnTo>
                    <a:pt x="6744" y="2564"/>
                  </a:lnTo>
                  <a:lnTo>
                    <a:pt x="7228" y="2342"/>
                  </a:lnTo>
                  <a:lnTo>
                    <a:pt x="7713" y="2120"/>
                  </a:lnTo>
                  <a:lnTo>
                    <a:pt x="8238" y="1898"/>
                  </a:lnTo>
                  <a:lnTo>
                    <a:pt x="8742" y="1716"/>
                  </a:lnTo>
                  <a:lnTo>
                    <a:pt x="9267" y="1535"/>
                  </a:lnTo>
                  <a:lnTo>
                    <a:pt x="9812" y="1353"/>
                  </a:lnTo>
                  <a:lnTo>
                    <a:pt x="10358" y="1212"/>
                  </a:lnTo>
                  <a:lnTo>
                    <a:pt x="10903" y="1070"/>
                  </a:lnTo>
                  <a:lnTo>
                    <a:pt x="11468" y="929"/>
                  </a:lnTo>
                  <a:lnTo>
                    <a:pt x="12033" y="828"/>
                  </a:lnTo>
                  <a:lnTo>
                    <a:pt x="12599" y="727"/>
                  </a:lnTo>
                  <a:lnTo>
                    <a:pt x="13184" y="626"/>
                  </a:lnTo>
                  <a:lnTo>
                    <a:pt x="13770" y="565"/>
                  </a:lnTo>
                  <a:lnTo>
                    <a:pt x="14355" y="485"/>
                  </a:lnTo>
                  <a:lnTo>
                    <a:pt x="14961" y="444"/>
                  </a:lnTo>
                  <a:lnTo>
                    <a:pt x="15567" y="404"/>
                  </a:lnTo>
                  <a:lnTo>
                    <a:pt x="16172" y="384"/>
                  </a:lnTo>
                  <a:lnTo>
                    <a:pt x="16778" y="364"/>
                  </a:lnTo>
                  <a:lnTo>
                    <a:pt x="18030" y="364"/>
                  </a:lnTo>
                  <a:lnTo>
                    <a:pt x="19281" y="424"/>
                  </a:lnTo>
                  <a:lnTo>
                    <a:pt x="20574" y="525"/>
                  </a:lnTo>
                  <a:lnTo>
                    <a:pt x="21846" y="687"/>
                  </a:lnTo>
                  <a:lnTo>
                    <a:pt x="23158" y="888"/>
                  </a:lnTo>
                  <a:lnTo>
                    <a:pt x="24450" y="1131"/>
                  </a:lnTo>
                  <a:lnTo>
                    <a:pt x="25762" y="1413"/>
                  </a:lnTo>
                  <a:lnTo>
                    <a:pt x="27075" y="1736"/>
                  </a:lnTo>
                  <a:lnTo>
                    <a:pt x="28387" y="2120"/>
                  </a:lnTo>
                  <a:lnTo>
                    <a:pt x="29699" y="2524"/>
                  </a:lnTo>
                  <a:lnTo>
                    <a:pt x="31012" y="2988"/>
                  </a:lnTo>
                  <a:lnTo>
                    <a:pt x="32304" y="3493"/>
                  </a:lnTo>
                  <a:lnTo>
                    <a:pt x="33596" y="4018"/>
                  </a:lnTo>
                  <a:lnTo>
                    <a:pt x="34888" y="4603"/>
                  </a:lnTo>
                  <a:lnTo>
                    <a:pt x="36140" y="5209"/>
                  </a:lnTo>
                  <a:lnTo>
                    <a:pt x="37392" y="5875"/>
                  </a:lnTo>
                  <a:lnTo>
                    <a:pt x="38603" y="6562"/>
                  </a:lnTo>
                  <a:lnTo>
                    <a:pt x="39814" y="7289"/>
                  </a:lnTo>
                  <a:lnTo>
                    <a:pt x="41006" y="8056"/>
                  </a:lnTo>
                  <a:lnTo>
                    <a:pt x="42156" y="8843"/>
                  </a:lnTo>
                  <a:lnTo>
                    <a:pt x="43267" y="9671"/>
                  </a:lnTo>
                  <a:lnTo>
                    <a:pt x="44377" y="10539"/>
                  </a:lnTo>
                  <a:lnTo>
                    <a:pt x="45427" y="11448"/>
                  </a:lnTo>
                  <a:lnTo>
                    <a:pt x="45952" y="11912"/>
                  </a:lnTo>
                  <a:lnTo>
                    <a:pt x="46457" y="12376"/>
                  </a:lnTo>
                  <a:lnTo>
                    <a:pt x="46941" y="12861"/>
                  </a:lnTo>
                  <a:lnTo>
                    <a:pt x="47426" y="13346"/>
                  </a:lnTo>
                  <a:lnTo>
                    <a:pt x="48213" y="14133"/>
                  </a:lnTo>
                  <a:lnTo>
                    <a:pt x="48940" y="14941"/>
                  </a:lnTo>
                  <a:lnTo>
                    <a:pt x="49607" y="15768"/>
                  </a:lnTo>
                  <a:lnTo>
                    <a:pt x="50253" y="16576"/>
                  </a:lnTo>
                  <a:lnTo>
                    <a:pt x="50858" y="17384"/>
                  </a:lnTo>
                  <a:lnTo>
                    <a:pt x="51403" y="18211"/>
                  </a:lnTo>
                  <a:lnTo>
                    <a:pt x="51928" y="19019"/>
                  </a:lnTo>
                  <a:lnTo>
                    <a:pt x="52393" y="19847"/>
                  </a:lnTo>
                  <a:lnTo>
                    <a:pt x="52817" y="20654"/>
                  </a:lnTo>
                  <a:lnTo>
                    <a:pt x="53200" y="21462"/>
                  </a:lnTo>
                  <a:lnTo>
                    <a:pt x="53544" y="22270"/>
                  </a:lnTo>
                  <a:lnTo>
                    <a:pt x="53826" y="23057"/>
                  </a:lnTo>
                  <a:lnTo>
                    <a:pt x="54089" y="23864"/>
                  </a:lnTo>
                  <a:lnTo>
                    <a:pt x="54311" y="24652"/>
                  </a:lnTo>
                  <a:lnTo>
                    <a:pt x="54472" y="25419"/>
                  </a:lnTo>
                  <a:lnTo>
                    <a:pt x="54593" y="26207"/>
                  </a:lnTo>
                  <a:lnTo>
                    <a:pt x="54694" y="26954"/>
                  </a:lnTo>
                  <a:lnTo>
                    <a:pt x="54735" y="27721"/>
                  </a:lnTo>
                  <a:lnTo>
                    <a:pt x="54735" y="28448"/>
                  </a:lnTo>
                  <a:lnTo>
                    <a:pt x="54694" y="29174"/>
                  </a:lnTo>
                  <a:lnTo>
                    <a:pt x="54593" y="29901"/>
                  </a:lnTo>
                  <a:lnTo>
                    <a:pt x="54472" y="30588"/>
                  </a:lnTo>
                  <a:lnTo>
                    <a:pt x="54311" y="31274"/>
                  </a:lnTo>
                  <a:lnTo>
                    <a:pt x="54089" y="31940"/>
                  </a:lnTo>
                  <a:lnTo>
                    <a:pt x="53846" y="32607"/>
                  </a:lnTo>
                  <a:lnTo>
                    <a:pt x="53544" y="33233"/>
                  </a:lnTo>
                  <a:lnTo>
                    <a:pt x="53220" y="33858"/>
                  </a:lnTo>
                  <a:lnTo>
                    <a:pt x="52837" y="34444"/>
                  </a:lnTo>
                  <a:lnTo>
                    <a:pt x="52413" y="35029"/>
                  </a:lnTo>
                  <a:lnTo>
                    <a:pt x="51949" y="35575"/>
                  </a:lnTo>
                  <a:lnTo>
                    <a:pt x="51444" y="36120"/>
                  </a:lnTo>
                  <a:lnTo>
                    <a:pt x="50899" y="36624"/>
                  </a:lnTo>
                  <a:lnTo>
                    <a:pt x="51302" y="36261"/>
                  </a:lnTo>
                  <a:lnTo>
                    <a:pt x="51827" y="35756"/>
                  </a:lnTo>
                  <a:lnTo>
                    <a:pt x="52312" y="35211"/>
                  </a:lnTo>
                  <a:lnTo>
                    <a:pt x="52776" y="34666"/>
                  </a:lnTo>
                  <a:lnTo>
                    <a:pt x="53180" y="34081"/>
                  </a:lnTo>
                  <a:lnTo>
                    <a:pt x="53544" y="33475"/>
                  </a:lnTo>
                  <a:lnTo>
                    <a:pt x="53867" y="32869"/>
                  </a:lnTo>
                  <a:lnTo>
                    <a:pt x="54149" y="32223"/>
                  </a:lnTo>
                  <a:lnTo>
                    <a:pt x="54391" y="31577"/>
                  </a:lnTo>
                  <a:lnTo>
                    <a:pt x="54593" y="30911"/>
                  </a:lnTo>
                  <a:lnTo>
                    <a:pt x="54755" y="30224"/>
                  </a:lnTo>
                  <a:lnTo>
                    <a:pt x="54876" y="29518"/>
                  </a:lnTo>
                  <a:lnTo>
                    <a:pt x="54937" y="28811"/>
                  </a:lnTo>
                  <a:lnTo>
                    <a:pt x="54977" y="28084"/>
                  </a:lnTo>
                  <a:lnTo>
                    <a:pt x="54977" y="27337"/>
                  </a:lnTo>
                  <a:lnTo>
                    <a:pt x="54916" y="26590"/>
                  </a:lnTo>
                  <a:lnTo>
                    <a:pt x="54836" y="25843"/>
                  </a:lnTo>
                  <a:lnTo>
                    <a:pt x="54694" y="25056"/>
                  </a:lnTo>
                  <a:lnTo>
                    <a:pt x="54513" y="24288"/>
                  </a:lnTo>
                  <a:lnTo>
                    <a:pt x="54311" y="23501"/>
                  </a:lnTo>
                  <a:lnTo>
                    <a:pt x="54048" y="22714"/>
                  </a:lnTo>
                  <a:lnTo>
                    <a:pt x="53745" y="21926"/>
                  </a:lnTo>
                  <a:lnTo>
                    <a:pt x="53402" y="21119"/>
                  </a:lnTo>
                  <a:lnTo>
                    <a:pt x="53019" y="20311"/>
                  </a:lnTo>
                  <a:lnTo>
                    <a:pt x="52595" y="19504"/>
                  </a:lnTo>
                  <a:lnTo>
                    <a:pt x="52130" y="18696"/>
                  </a:lnTo>
                  <a:lnTo>
                    <a:pt x="51605" y="17868"/>
                  </a:lnTo>
                  <a:lnTo>
                    <a:pt x="51060" y="17061"/>
                  </a:lnTo>
                  <a:lnTo>
                    <a:pt x="50454" y="16253"/>
                  </a:lnTo>
                  <a:lnTo>
                    <a:pt x="49829" y="15445"/>
                  </a:lnTo>
                  <a:lnTo>
                    <a:pt x="49142" y="14638"/>
                  </a:lnTo>
                  <a:lnTo>
                    <a:pt x="48415" y="13830"/>
                  </a:lnTo>
                  <a:lnTo>
                    <a:pt x="47648" y="13023"/>
                  </a:lnTo>
                  <a:lnTo>
                    <a:pt x="47164" y="12538"/>
                  </a:lnTo>
                  <a:lnTo>
                    <a:pt x="46659" y="12053"/>
                  </a:lnTo>
                  <a:lnTo>
                    <a:pt x="46154" y="11589"/>
                  </a:lnTo>
                  <a:lnTo>
                    <a:pt x="45629" y="11125"/>
                  </a:lnTo>
                  <a:lnTo>
                    <a:pt x="44579" y="10236"/>
                  </a:lnTo>
                  <a:lnTo>
                    <a:pt x="43469" y="9348"/>
                  </a:lnTo>
                  <a:lnTo>
                    <a:pt x="42338" y="8520"/>
                  </a:lnTo>
                  <a:lnTo>
                    <a:pt x="41187" y="7713"/>
                  </a:lnTo>
                  <a:lnTo>
                    <a:pt x="39996" y="6945"/>
                  </a:lnTo>
                  <a:lnTo>
                    <a:pt x="38785" y="6219"/>
                  </a:lnTo>
                  <a:lnTo>
                    <a:pt x="37553" y="5532"/>
                  </a:lnTo>
                  <a:lnTo>
                    <a:pt x="36301" y="4866"/>
                  </a:lnTo>
                  <a:lnTo>
                    <a:pt x="35050" y="4260"/>
                  </a:lnTo>
                  <a:lnTo>
                    <a:pt x="33758" y="3675"/>
                  </a:lnTo>
                  <a:lnTo>
                    <a:pt x="32465" y="3130"/>
                  </a:lnTo>
                  <a:lnTo>
                    <a:pt x="31153" y="2645"/>
                  </a:lnTo>
                  <a:lnTo>
                    <a:pt x="29841" y="2181"/>
                  </a:lnTo>
                  <a:lnTo>
                    <a:pt x="28528" y="1757"/>
                  </a:lnTo>
                  <a:lnTo>
                    <a:pt x="27216" y="1393"/>
                  </a:lnTo>
                  <a:lnTo>
                    <a:pt x="25884" y="1050"/>
                  </a:lnTo>
                  <a:lnTo>
                    <a:pt x="24571" y="767"/>
                  </a:lnTo>
                  <a:lnTo>
                    <a:pt x="23259" y="525"/>
                  </a:lnTo>
                  <a:lnTo>
                    <a:pt x="21967" y="323"/>
                  </a:lnTo>
                  <a:lnTo>
                    <a:pt x="20675" y="182"/>
                  </a:lnTo>
                  <a:lnTo>
                    <a:pt x="19382" y="61"/>
                  </a:lnTo>
                  <a:lnTo>
                    <a:pt x="18110" y="20"/>
                  </a:lnTo>
                  <a:lnTo>
                    <a:pt x="1748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1753400" y="666650"/>
              <a:ext cx="1374425" cy="915625"/>
            </a:xfrm>
            <a:custGeom>
              <a:avLst/>
              <a:gdLst/>
              <a:ahLst/>
              <a:cxnLst/>
              <a:rect l="l" t="t" r="r" b="b"/>
              <a:pathLst>
                <a:path w="54977" h="36625" fill="none" extrusionOk="0">
                  <a:moveTo>
                    <a:pt x="50899" y="36624"/>
                  </a:moveTo>
                  <a:lnTo>
                    <a:pt x="51302" y="36261"/>
                  </a:lnTo>
                  <a:lnTo>
                    <a:pt x="51302" y="36261"/>
                  </a:lnTo>
                  <a:lnTo>
                    <a:pt x="51827" y="35756"/>
                  </a:lnTo>
                  <a:lnTo>
                    <a:pt x="52312" y="35211"/>
                  </a:lnTo>
                  <a:lnTo>
                    <a:pt x="52776" y="34666"/>
                  </a:lnTo>
                  <a:lnTo>
                    <a:pt x="53180" y="34081"/>
                  </a:lnTo>
                  <a:lnTo>
                    <a:pt x="53544" y="33475"/>
                  </a:lnTo>
                  <a:lnTo>
                    <a:pt x="53867" y="32869"/>
                  </a:lnTo>
                  <a:lnTo>
                    <a:pt x="54149" y="32223"/>
                  </a:lnTo>
                  <a:lnTo>
                    <a:pt x="54391" y="31577"/>
                  </a:lnTo>
                  <a:lnTo>
                    <a:pt x="54593" y="30911"/>
                  </a:lnTo>
                  <a:lnTo>
                    <a:pt x="54755" y="30224"/>
                  </a:lnTo>
                  <a:lnTo>
                    <a:pt x="54876" y="29518"/>
                  </a:lnTo>
                  <a:lnTo>
                    <a:pt x="54937" y="28811"/>
                  </a:lnTo>
                  <a:lnTo>
                    <a:pt x="54977" y="28084"/>
                  </a:lnTo>
                  <a:lnTo>
                    <a:pt x="54977" y="27337"/>
                  </a:lnTo>
                  <a:lnTo>
                    <a:pt x="54916" y="26590"/>
                  </a:lnTo>
                  <a:lnTo>
                    <a:pt x="54836" y="25843"/>
                  </a:lnTo>
                  <a:lnTo>
                    <a:pt x="54694" y="25056"/>
                  </a:lnTo>
                  <a:lnTo>
                    <a:pt x="54513" y="24288"/>
                  </a:lnTo>
                  <a:lnTo>
                    <a:pt x="54311" y="23501"/>
                  </a:lnTo>
                  <a:lnTo>
                    <a:pt x="54048" y="22714"/>
                  </a:lnTo>
                  <a:lnTo>
                    <a:pt x="53745" y="21926"/>
                  </a:lnTo>
                  <a:lnTo>
                    <a:pt x="53402" y="21119"/>
                  </a:lnTo>
                  <a:lnTo>
                    <a:pt x="53019" y="20311"/>
                  </a:lnTo>
                  <a:lnTo>
                    <a:pt x="52595" y="19504"/>
                  </a:lnTo>
                  <a:lnTo>
                    <a:pt x="52130" y="18696"/>
                  </a:lnTo>
                  <a:lnTo>
                    <a:pt x="51605" y="17868"/>
                  </a:lnTo>
                  <a:lnTo>
                    <a:pt x="51060" y="17061"/>
                  </a:lnTo>
                  <a:lnTo>
                    <a:pt x="50454" y="16253"/>
                  </a:lnTo>
                  <a:lnTo>
                    <a:pt x="49829" y="15445"/>
                  </a:lnTo>
                  <a:lnTo>
                    <a:pt x="49142" y="14638"/>
                  </a:lnTo>
                  <a:lnTo>
                    <a:pt x="48415" y="13830"/>
                  </a:lnTo>
                  <a:lnTo>
                    <a:pt x="47648" y="13023"/>
                  </a:lnTo>
                  <a:lnTo>
                    <a:pt x="47648" y="13023"/>
                  </a:lnTo>
                  <a:lnTo>
                    <a:pt x="47164" y="12538"/>
                  </a:lnTo>
                  <a:lnTo>
                    <a:pt x="46659" y="12053"/>
                  </a:lnTo>
                  <a:lnTo>
                    <a:pt x="46154" y="11589"/>
                  </a:lnTo>
                  <a:lnTo>
                    <a:pt x="45629" y="11125"/>
                  </a:lnTo>
                  <a:lnTo>
                    <a:pt x="44579" y="10236"/>
                  </a:lnTo>
                  <a:lnTo>
                    <a:pt x="43469" y="9348"/>
                  </a:lnTo>
                  <a:lnTo>
                    <a:pt x="42338" y="8520"/>
                  </a:lnTo>
                  <a:lnTo>
                    <a:pt x="41187" y="7713"/>
                  </a:lnTo>
                  <a:lnTo>
                    <a:pt x="39996" y="6945"/>
                  </a:lnTo>
                  <a:lnTo>
                    <a:pt x="38785" y="6219"/>
                  </a:lnTo>
                  <a:lnTo>
                    <a:pt x="37553" y="5532"/>
                  </a:lnTo>
                  <a:lnTo>
                    <a:pt x="36301" y="4866"/>
                  </a:lnTo>
                  <a:lnTo>
                    <a:pt x="35050" y="4260"/>
                  </a:lnTo>
                  <a:lnTo>
                    <a:pt x="33758" y="3675"/>
                  </a:lnTo>
                  <a:lnTo>
                    <a:pt x="32465" y="3130"/>
                  </a:lnTo>
                  <a:lnTo>
                    <a:pt x="31153" y="2645"/>
                  </a:lnTo>
                  <a:lnTo>
                    <a:pt x="29841" y="2181"/>
                  </a:lnTo>
                  <a:lnTo>
                    <a:pt x="28528" y="1757"/>
                  </a:lnTo>
                  <a:lnTo>
                    <a:pt x="27216" y="1393"/>
                  </a:lnTo>
                  <a:lnTo>
                    <a:pt x="25884" y="1050"/>
                  </a:lnTo>
                  <a:lnTo>
                    <a:pt x="24571" y="767"/>
                  </a:lnTo>
                  <a:lnTo>
                    <a:pt x="23259" y="525"/>
                  </a:lnTo>
                  <a:lnTo>
                    <a:pt x="21967" y="323"/>
                  </a:lnTo>
                  <a:lnTo>
                    <a:pt x="20675" y="182"/>
                  </a:lnTo>
                  <a:lnTo>
                    <a:pt x="19382" y="61"/>
                  </a:lnTo>
                  <a:lnTo>
                    <a:pt x="18110" y="20"/>
                  </a:lnTo>
                  <a:lnTo>
                    <a:pt x="17485" y="0"/>
                  </a:lnTo>
                  <a:lnTo>
                    <a:pt x="16859" y="0"/>
                  </a:lnTo>
                  <a:lnTo>
                    <a:pt x="16253" y="20"/>
                  </a:lnTo>
                  <a:lnTo>
                    <a:pt x="15627" y="41"/>
                  </a:lnTo>
                  <a:lnTo>
                    <a:pt x="15021" y="81"/>
                  </a:lnTo>
                  <a:lnTo>
                    <a:pt x="14436" y="141"/>
                  </a:lnTo>
                  <a:lnTo>
                    <a:pt x="13830" y="202"/>
                  </a:lnTo>
                  <a:lnTo>
                    <a:pt x="13245" y="263"/>
                  </a:lnTo>
                  <a:lnTo>
                    <a:pt x="12659" y="364"/>
                  </a:lnTo>
                  <a:lnTo>
                    <a:pt x="12094" y="465"/>
                  </a:lnTo>
                  <a:lnTo>
                    <a:pt x="11529" y="586"/>
                  </a:lnTo>
                  <a:lnTo>
                    <a:pt x="10963" y="707"/>
                  </a:lnTo>
                  <a:lnTo>
                    <a:pt x="10398" y="848"/>
                  </a:lnTo>
                  <a:lnTo>
                    <a:pt x="9873" y="1010"/>
                  </a:lnTo>
                  <a:lnTo>
                    <a:pt x="9328" y="1171"/>
                  </a:lnTo>
                  <a:lnTo>
                    <a:pt x="8803" y="1353"/>
                  </a:lnTo>
                  <a:lnTo>
                    <a:pt x="8803" y="1353"/>
                  </a:lnTo>
                  <a:lnTo>
                    <a:pt x="8278" y="1555"/>
                  </a:lnTo>
                  <a:lnTo>
                    <a:pt x="7773" y="1757"/>
                  </a:lnTo>
                  <a:lnTo>
                    <a:pt x="7289" y="1979"/>
                  </a:lnTo>
                  <a:lnTo>
                    <a:pt x="6824" y="2201"/>
                  </a:lnTo>
                  <a:lnTo>
                    <a:pt x="6360" y="2443"/>
                  </a:lnTo>
                  <a:lnTo>
                    <a:pt x="5916" y="2685"/>
                  </a:lnTo>
                  <a:lnTo>
                    <a:pt x="5492" y="2948"/>
                  </a:lnTo>
                  <a:lnTo>
                    <a:pt x="5088" y="3231"/>
                  </a:lnTo>
                  <a:lnTo>
                    <a:pt x="4704" y="3513"/>
                  </a:lnTo>
                  <a:lnTo>
                    <a:pt x="4321" y="3796"/>
                  </a:lnTo>
                  <a:lnTo>
                    <a:pt x="3957" y="4099"/>
                  </a:lnTo>
                  <a:lnTo>
                    <a:pt x="3614" y="4402"/>
                  </a:lnTo>
                  <a:lnTo>
                    <a:pt x="3271" y="4725"/>
                  </a:lnTo>
                  <a:lnTo>
                    <a:pt x="2968" y="5048"/>
                  </a:lnTo>
                  <a:lnTo>
                    <a:pt x="2665" y="5371"/>
                  </a:lnTo>
                  <a:lnTo>
                    <a:pt x="2383" y="5714"/>
                  </a:lnTo>
                  <a:lnTo>
                    <a:pt x="2120" y="6077"/>
                  </a:lnTo>
                  <a:lnTo>
                    <a:pt x="1858" y="6441"/>
                  </a:lnTo>
                  <a:lnTo>
                    <a:pt x="1636" y="6804"/>
                  </a:lnTo>
                  <a:lnTo>
                    <a:pt x="1413" y="7168"/>
                  </a:lnTo>
                  <a:lnTo>
                    <a:pt x="1212" y="7551"/>
                  </a:lnTo>
                  <a:lnTo>
                    <a:pt x="1010" y="7955"/>
                  </a:lnTo>
                  <a:lnTo>
                    <a:pt x="848" y="8339"/>
                  </a:lnTo>
                  <a:lnTo>
                    <a:pt x="687" y="8742"/>
                  </a:lnTo>
                  <a:lnTo>
                    <a:pt x="545" y="9146"/>
                  </a:lnTo>
                  <a:lnTo>
                    <a:pt x="424" y="9570"/>
                  </a:lnTo>
                  <a:lnTo>
                    <a:pt x="323" y="9994"/>
                  </a:lnTo>
                  <a:lnTo>
                    <a:pt x="222" y="10418"/>
                  </a:lnTo>
                  <a:lnTo>
                    <a:pt x="142" y="10842"/>
                  </a:lnTo>
                  <a:lnTo>
                    <a:pt x="81" y="11286"/>
                  </a:lnTo>
                  <a:lnTo>
                    <a:pt x="41" y="11730"/>
                  </a:lnTo>
                  <a:lnTo>
                    <a:pt x="20" y="12175"/>
                  </a:lnTo>
                  <a:lnTo>
                    <a:pt x="0" y="12700"/>
                  </a:lnTo>
                  <a:lnTo>
                    <a:pt x="0" y="12700"/>
                  </a:lnTo>
                  <a:lnTo>
                    <a:pt x="20" y="12235"/>
                  </a:lnTo>
                  <a:lnTo>
                    <a:pt x="61" y="11791"/>
                  </a:lnTo>
                  <a:lnTo>
                    <a:pt x="101" y="11347"/>
                  </a:lnTo>
                  <a:lnTo>
                    <a:pt x="182" y="10903"/>
                  </a:lnTo>
                  <a:lnTo>
                    <a:pt x="263" y="10479"/>
                  </a:lnTo>
                  <a:lnTo>
                    <a:pt x="364" y="10055"/>
                  </a:lnTo>
                  <a:lnTo>
                    <a:pt x="485" y="9631"/>
                  </a:lnTo>
                  <a:lnTo>
                    <a:pt x="626" y="9207"/>
                  </a:lnTo>
                  <a:lnTo>
                    <a:pt x="767" y="8803"/>
                  </a:lnTo>
                  <a:lnTo>
                    <a:pt x="949" y="8399"/>
                  </a:lnTo>
                  <a:lnTo>
                    <a:pt x="1131" y="8016"/>
                  </a:lnTo>
                  <a:lnTo>
                    <a:pt x="1333" y="7612"/>
                  </a:lnTo>
                  <a:lnTo>
                    <a:pt x="1555" y="7228"/>
                  </a:lnTo>
                  <a:lnTo>
                    <a:pt x="1777" y="6865"/>
                  </a:lnTo>
                  <a:lnTo>
                    <a:pt x="2039" y="6501"/>
                  </a:lnTo>
                  <a:lnTo>
                    <a:pt x="2302" y="6138"/>
                  </a:lnTo>
                  <a:lnTo>
                    <a:pt x="2584" y="5795"/>
                  </a:lnTo>
                  <a:lnTo>
                    <a:pt x="2867" y="5451"/>
                  </a:lnTo>
                  <a:lnTo>
                    <a:pt x="3190" y="5128"/>
                  </a:lnTo>
                  <a:lnTo>
                    <a:pt x="3513" y="4805"/>
                  </a:lnTo>
                  <a:lnTo>
                    <a:pt x="3877" y="4482"/>
                  </a:lnTo>
                  <a:lnTo>
                    <a:pt x="4240" y="4179"/>
                  </a:lnTo>
                  <a:lnTo>
                    <a:pt x="4603" y="3897"/>
                  </a:lnTo>
                  <a:lnTo>
                    <a:pt x="5007" y="3614"/>
                  </a:lnTo>
                  <a:lnTo>
                    <a:pt x="5411" y="3331"/>
                  </a:lnTo>
                  <a:lnTo>
                    <a:pt x="5855" y="3069"/>
                  </a:lnTo>
                  <a:lnTo>
                    <a:pt x="6299" y="2807"/>
                  </a:lnTo>
                  <a:lnTo>
                    <a:pt x="6744" y="2564"/>
                  </a:lnTo>
                  <a:lnTo>
                    <a:pt x="7228" y="2342"/>
                  </a:lnTo>
                  <a:lnTo>
                    <a:pt x="7713" y="2120"/>
                  </a:lnTo>
                  <a:lnTo>
                    <a:pt x="8238" y="1898"/>
                  </a:lnTo>
                  <a:lnTo>
                    <a:pt x="8742" y="1716"/>
                  </a:lnTo>
                  <a:lnTo>
                    <a:pt x="8742" y="1716"/>
                  </a:lnTo>
                  <a:lnTo>
                    <a:pt x="9267" y="1535"/>
                  </a:lnTo>
                  <a:lnTo>
                    <a:pt x="9812" y="1353"/>
                  </a:lnTo>
                  <a:lnTo>
                    <a:pt x="10358" y="1212"/>
                  </a:lnTo>
                  <a:lnTo>
                    <a:pt x="10903" y="1070"/>
                  </a:lnTo>
                  <a:lnTo>
                    <a:pt x="11468" y="929"/>
                  </a:lnTo>
                  <a:lnTo>
                    <a:pt x="12033" y="828"/>
                  </a:lnTo>
                  <a:lnTo>
                    <a:pt x="12599" y="727"/>
                  </a:lnTo>
                  <a:lnTo>
                    <a:pt x="13184" y="626"/>
                  </a:lnTo>
                  <a:lnTo>
                    <a:pt x="13770" y="565"/>
                  </a:lnTo>
                  <a:lnTo>
                    <a:pt x="14355" y="485"/>
                  </a:lnTo>
                  <a:lnTo>
                    <a:pt x="14961" y="444"/>
                  </a:lnTo>
                  <a:lnTo>
                    <a:pt x="15567" y="404"/>
                  </a:lnTo>
                  <a:lnTo>
                    <a:pt x="16172" y="384"/>
                  </a:lnTo>
                  <a:lnTo>
                    <a:pt x="16778" y="364"/>
                  </a:lnTo>
                  <a:lnTo>
                    <a:pt x="18030" y="364"/>
                  </a:lnTo>
                  <a:lnTo>
                    <a:pt x="19281" y="424"/>
                  </a:lnTo>
                  <a:lnTo>
                    <a:pt x="20574" y="525"/>
                  </a:lnTo>
                  <a:lnTo>
                    <a:pt x="21846" y="687"/>
                  </a:lnTo>
                  <a:lnTo>
                    <a:pt x="23158" y="888"/>
                  </a:lnTo>
                  <a:lnTo>
                    <a:pt x="24450" y="1131"/>
                  </a:lnTo>
                  <a:lnTo>
                    <a:pt x="25762" y="1413"/>
                  </a:lnTo>
                  <a:lnTo>
                    <a:pt x="27075" y="1736"/>
                  </a:lnTo>
                  <a:lnTo>
                    <a:pt x="28387" y="2120"/>
                  </a:lnTo>
                  <a:lnTo>
                    <a:pt x="29699" y="2524"/>
                  </a:lnTo>
                  <a:lnTo>
                    <a:pt x="31012" y="2988"/>
                  </a:lnTo>
                  <a:lnTo>
                    <a:pt x="32304" y="3493"/>
                  </a:lnTo>
                  <a:lnTo>
                    <a:pt x="33596" y="4018"/>
                  </a:lnTo>
                  <a:lnTo>
                    <a:pt x="34888" y="4603"/>
                  </a:lnTo>
                  <a:lnTo>
                    <a:pt x="36140" y="5209"/>
                  </a:lnTo>
                  <a:lnTo>
                    <a:pt x="37392" y="5875"/>
                  </a:lnTo>
                  <a:lnTo>
                    <a:pt x="38603" y="6562"/>
                  </a:lnTo>
                  <a:lnTo>
                    <a:pt x="39814" y="7289"/>
                  </a:lnTo>
                  <a:lnTo>
                    <a:pt x="41006" y="8056"/>
                  </a:lnTo>
                  <a:lnTo>
                    <a:pt x="42156" y="8843"/>
                  </a:lnTo>
                  <a:lnTo>
                    <a:pt x="43267" y="9671"/>
                  </a:lnTo>
                  <a:lnTo>
                    <a:pt x="44377" y="10539"/>
                  </a:lnTo>
                  <a:lnTo>
                    <a:pt x="45427" y="11448"/>
                  </a:lnTo>
                  <a:lnTo>
                    <a:pt x="45952" y="11912"/>
                  </a:lnTo>
                  <a:lnTo>
                    <a:pt x="46457" y="12376"/>
                  </a:lnTo>
                  <a:lnTo>
                    <a:pt x="46941" y="12861"/>
                  </a:lnTo>
                  <a:lnTo>
                    <a:pt x="47426" y="13346"/>
                  </a:lnTo>
                  <a:lnTo>
                    <a:pt x="47426" y="13346"/>
                  </a:lnTo>
                  <a:lnTo>
                    <a:pt x="48213" y="14133"/>
                  </a:lnTo>
                  <a:lnTo>
                    <a:pt x="48940" y="14941"/>
                  </a:lnTo>
                  <a:lnTo>
                    <a:pt x="49607" y="15768"/>
                  </a:lnTo>
                  <a:lnTo>
                    <a:pt x="50253" y="16576"/>
                  </a:lnTo>
                  <a:lnTo>
                    <a:pt x="50858" y="17384"/>
                  </a:lnTo>
                  <a:lnTo>
                    <a:pt x="51403" y="18211"/>
                  </a:lnTo>
                  <a:lnTo>
                    <a:pt x="51928" y="19019"/>
                  </a:lnTo>
                  <a:lnTo>
                    <a:pt x="52393" y="19847"/>
                  </a:lnTo>
                  <a:lnTo>
                    <a:pt x="52817" y="20654"/>
                  </a:lnTo>
                  <a:lnTo>
                    <a:pt x="53200" y="21462"/>
                  </a:lnTo>
                  <a:lnTo>
                    <a:pt x="53544" y="22270"/>
                  </a:lnTo>
                  <a:lnTo>
                    <a:pt x="53826" y="23057"/>
                  </a:lnTo>
                  <a:lnTo>
                    <a:pt x="54089" y="23864"/>
                  </a:lnTo>
                  <a:lnTo>
                    <a:pt x="54311" y="24652"/>
                  </a:lnTo>
                  <a:lnTo>
                    <a:pt x="54472" y="25419"/>
                  </a:lnTo>
                  <a:lnTo>
                    <a:pt x="54593" y="26207"/>
                  </a:lnTo>
                  <a:lnTo>
                    <a:pt x="54694" y="26954"/>
                  </a:lnTo>
                  <a:lnTo>
                    <a:pt x="54735" y="27721"/>
                  </a:lnTo>
                  <a:lnTo>
                    <a:pt x="54735" y="28448"/>
                  </a:lnTo>
                  <a:lnTo>
                    <a:pt x="54694" y="29174"/>
                  </a:lnTo>
                  <a:lnTo>
                    <a:pt x="54593" y="29901"/>
                  </a:lnTo>
                  <a:lnTo>
                    <a:pt x="54472" y="30588"/>
                  </a:lnTo>
                  <a:lnTo>
                    <a:pt x="54311" y="31274"/>
                  </a:lnTo>
                  <a:lnTo>
                    <a:pt x="54089" y="31940"/>
                  </a:lnTo>
                  <a:lnTo>
                    <a:pt x="53846" y="32607"/>
                  </a:lnTo>
                  <a:lnTo>
                    <a:pt x="53544" y="33233"/>
                  </a:lnTo>
                  <a:lnTo>
                    <a:pt x="53220" y="33858"/>
                  </a:lnTo>
                  <a:lnTo>
                    <a:pt x="52837" y="34444"/>
                  </a:lnTo>
                  <a:lnTo>
                    <a:pt x="52413" y="35029"/>
                  </a:lnTo>
                  <a:lnTo>
                    <a:pt x="51949" y="35575"/>
                  </a:lnTo>
                  <a:lnTo>
                    <a:pt x="51444" y="36120"/>
                  </a:lnTo>
                  <a:lnTo>
                    <a:pt x="50899" y="3662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1758450" y="778200"/>
              <a:ext cx="1289125" cy="896450"/>
            </a:xfrm>
            <a:custGeom>
              <a:avLst/>
              <a:gdLst/>
              <a:ahLst/>
              <a:cxnLst/>
              <a:rect l="l" t="t" r="r" b="b"/>
              <a:pathLst>
                <a:path w="51565" h="35858" extrusionOk="0">
                  <a:moveTo>
                    <a:pt x="15809" y="0"/>
                  </a:moveTo>
                  <a:lnTo>
                    <a:pt x="14658" y="40"/>
                  </a:lnTo>
                  <a:lnTo>
                    <a:pt x="14093" y="81"/>
                  </a:lnTo>
                  <a:lnTo>
                    <a:pt x="13527" y="121"/>
                  </a:lnTo>
                  <a:lnTo>
                    <a:pt x="12962" y="182"/>
                  </a:lnTo>
                  <a:lnTo>
                    <a:pt x="12417" y="263"/>
                  </a:lnTo>
                  <a:lnTo>
                    <a:pt x="11872" y="343"/>
                  </a:lnTo>
                  <a:lnTo>
                    <a:pt x="11327" y="424"/>
                  </a:lnTo>
                  <a:lnTo>
                    <a:pt x="10802" y="545"/>
                  </a:lnTo>
                  <a:lnTo>
                    <a:pt x="10277" y="666"/>
                  </a:lnTo>
                  <a:lnTo>
                    <a:pt x="9752" y="787"/>
                  </a:lnTo>
                  <a:lnTo>
                    <a:pt x="9247" y="949"/>
                  </a:lnTo>
                  <a:lnTo>
                    <a:pt x="8742" y="1090"/>
                  </a:lnTo>
                  <a:lnTo>
                    <a:pt x="8258" y="1272"/>
                  </a:lnTo>
                  <a:lnTo>
                    <a:pt x="7672" y="1494"/>
                  </a:lnTo>
                  <a:lnTo>
                    <a:pt x="7107" y="1716"/>
                  </a:lnTo>
                  <a:lnTo>
                    <a:pt x="6582" y="1979"/>
                  </a:lnTo>
                  <a:lnTo>
                    <a:pt x="6057" y="2241"/>
                  </a:lnTo>
                  <a:lnTo>
                    <a:pt x="5572" y="2524"/>
                  </a:lnTo>
                  <a:lnTo>
                    <a:pt x="5088" y="2806"/>
                  </a:lnTo>
                  <a:lnTo>
                    <a:pt x="4644" y="3109"/>
                  </a:lnTo>
                  <a:lnTo>
                    <a:pt x="4200" y="3432"/>
                  </a:lnTo>
                  <a:lnTo>
                    <a:pt x="3796" y="3755"/>
                  </a:lnTo>
                  <a:lnTo>
                    <a:pt x="3412" y="4099"/>
                  </a:lnTo>
                  <a:lnTo>
                    <a:pt x="3029" y="4462"/>
                  </a:lnTo>
                  <a:lnTo>
                    <a:pt x="2685" y="4825"/>
                  </a:lnTo>
                  <a:lnTo>
                    <a:pt x="2362" y="5209"/>
                  </a:lnTo>
                  <a:lnTo>
                    <a:pt x="2059" y="5593"/>
                  </a:lnTo>
                  <a:lnTo>
                    <a:pt x="1777" y="5996"/>
                  </a:lnTo>
                  <a:lnTo>
                    <a:pt x="1514" y="6400"/>
                  </a:lnTo>
                  <a:lnTo>
                    <a:pt x="1272" y="6824"/>
                  </a:lnTo>
                  <a:lnTo>
                    <a:pt x="1050" y="7268"/>
                  </a:lnTo>
                  <a:lnTo>
                    <a:pt x="848" y="7692"/>
                  </a:lnTo>
                  <a:lnTo>
                    <a:pt x="666" y="8157"/>
                  </a:lnTo>
                  <a:lnTo>
                    <a:pt x="505" y="8601"/>
                  </a:lnTo>
                  <a:lnTo>
                    <a:pt x="364" y="9065"/>
                  </a:lnTo>
                  <a:lnTo>
                    <a:pt x="263" y="9550"/>
                  </a:lnTo>
                  <a:lnTo>
                    <a:pt x="162" y="10034"/>
                  </a:lnTo>
                  <a:lnTo>
                    <a:pt x="81" y="10519"/>
                  </a:lnTo>
                  <a:lnTo>
                    <a:pt x="40" y="11004"/>
                  </a:lnTo>
                  <a:lnTo>
                    <a:pt x="0" y="11508"/>
                  </a:lnTo>
                  <a:lnTo>
                    <a:pt x="0" y="12013"/>
                  </a:lnTo>
                  <a:lnTo>
                    <a:pt x="20" y="12538"/>
                  </a:lnTo>
                  <a:lnTo>
                    <a:pt x="40" y="13063"/>
                  </a:lnTo>
                  <a:lnTo>
                    <a:pt x="101" y="13588"/>
                  </a:lnTo>
                  <a:lnTo>
                    <a:pt x="182" y="14113"/>
                  </a:lnTo>
                  <a:lnTo>
                    <a:pt x="121" y="13568"/>
                  </a:lnTo>
                  <a:lnTo>
                    <a:pt x="81" y="13043"/>
                  </a:lnTo>
                  <a:lnTo>
                    <a:pt x="40" y="12518"/>
                  </a:lnTo>
                  <a:lnTo>
                    <a:pt x="40" y="12013"/>
                  </a:lnTo>
                  <a:lnTo>
                    <a:pt x="81" y="11508"/>
                  </a:lnTo>
                  <a:lnTo>
                    <a:pt x="121" y="11004"/>
                  </a:lnTo>
                  <a:lnTo>
                    <a:pt x="182" y="10499"/>
                  </a:lnTo>
                  <a:lnTo>
                    <a:pt x="263" y="10014"/>
                  </a:lnTo>
                  <a:lnTo>
                    <a:pt x="384" y="9530"/>
                  </a:lnTo>
                  <a:lnTo>
                    <a:pt x="505" y="9065"/>
                  </a:lnTo>
                  <a:lnTo>
                    <a:pt x="666" y="8601"/>
                  </a:lnTo>
                  <a:lnTo>
                    <a:pt x="828" y="8157"/>
                  </a:lnTo>
                  <a:lnTo>
                    <a:pt x="1030" y="7713"/>
                  </a:lnTo>
                  <a:lnTo>
                    <a:pt x="1252" y="7268"/>
                  </a:lnTo>
                  <a:lnTo>
                    <a:pt x="1494" y="6844"/>
                  </a:lnTo>
                  <a:lnTo>
                    <a:pt x="1757" y="6420"/>
                  </a:lnTo>
                  <a:lnTo>
                    <a:pt x="2039" y="6017"/>
                  </a:lnTo>
                  <a:lnTo>
                    <a:pt x="2342" y="5633"/>
                  </a:lnTo>
                  <a:lnTo>
                    <a:pt x="2665" y="5249"/>
                  </a:lnTo>
                  <a:lnTo>
                    <a:pt x="3008" y="4866"/>
                  </a:lnTo>
                  <a:lnTo>
                    <a:pt x="3372" y="4502"/>
                  </a:lnTo>
                  <a:lnTo>
                    <a:pt x="3776" y="4159"/>
                  </a:lnTo>
                  <a:lnTo>
                    <a:pt x="4179" y="3836"/>
                  </a:lnTo>
                  <a:lnTo>
                    <a:pt x="4624" y="3513"/>
                  </a:lnTo>
                  <a:lnTo>
                    <a:pt x="5068" y="3190"/>
                  </a:lnTo>
                  <a:lnTo>
                    <a:pt x="5552" y="2907"/>
                  </a:lnTo>
                  <a:lnTo>
                    <a:pt x="6037" y="2625"/>
                  </a:lnTo>
                  <a:lnTo>
                    <a:pt x="6562" y="2342"/>
                  </a:lnTo>
                  <a:lnTo>
                    <a:pt x="7107" y="2100"/>
                  </a:lnTo>
                  <a:lnTo>
                    <a:pt x="7672" y="1858"/>
                  </a:lnTo>
                  <a:lnTo>
                    <a:pt x="8258" y="1635"/>
                  </a:lnTo>
                  <a:lnTo>
                    <a:pt x="8742" y="1474"/>
                  </a:lnTo>
                  <a:lnTo>
                    <a:pt x="9247" y="1312"/>
                  </a:lnTo>
                  <a:lnTo>
                    <a:pt x="9752" y="1171"/>
                  </a:lnTo>
                  <a:lnTo>
                    <a:pt x="10257" y="1030"/>
                  </a:lnTo>
                  <a:lnTo>
                    <a:pt x="10781" y="929"/>
                  </a:lnTo>
                  <a:lnTo>
                    <a:pt x="11306" y="808"/>
                  </a:lnTo>
                  <a:lnTo>
                    <a:pt x="11851" y="707"/>
                  </a:lnTo>
                  <a:lnTo>
                    <a:pt x="12397" y="626"/>
                  </a:lnTo>
                  <a:lnTo>
                    <a:pt x="12942" y="565"/>
                  </a:lnTo>
                  <a:lnTo>
                    <a:pt x="13487" y="505"/>
                  </a:lnTo>
                  <a:lnTo>
                    <a:pt x="14618" y="424"/>
                  </a:lnTo>
                  <a:lnTo>
                    <a:pt x="15768" y="384"/>
                  </a:lnTo>
                  <a:lnTo>
                    <a:pt x="16919" y="384"/>
                  </a:lnTo>
                  <a:lnTo>
                    <a:pt x="18110" y="444"/>
                  </a:lnTo>
                  <a:lnTo>
                    <a:pt x="19302" y="545"/>
                  </a:lnTo>
                  <a:lnTo>
                    <a:pt x="20513" y="687"/>
                  </a:lnTo>
                  <a:lnTo>
                    <a:pt x="21724" y="868"/>
                  </a:lnTo>
                  <a:lnTo>
                    <a:pt x="22956" y="1090"/>
                  </a:lnTo>
                  <a:lnTo>
                    <a:pt x="24167" y="1353"/>
                  </a:lnTo>
                  <a:lnTo>
                    <a:pt x="25399" y="1676"/>
                  </a:lnTo>
                  <a:lnTo>
                    <a:pt x="26630" y="2019"/>
                  </a:lnTo>
                  <a:lnTo>
                    <a:pt x="27862" y="2403"/>
                  </a:lnTo>
                  <a:lnTo>
                    <a:pt x="29073" y="2847"/>
                  </a:lnTo>
                  <a:lnTo>
                    <a:pt x="30305" y="3311"/>
                  </a:lnTo>
                  <a:lnTo>
                    <a:pt x="31496" y="3816"/>
                  </a:lnTo>
                  <a:lnTo>
                    <a:pt x="32687" y="4341"/>
                  </a:lnTo>
                  <a:lnTo>
                    <a:pt x="33879" y="4926"/>
                  </a:lnTo>
                  <a:lnTo>
                    <a:pt x="35050" y="5532"/>
                  </a:lnTo>
                  <a:lnTo>
                    <a:pt x="36200" y="6178"/>
                  </a:lnTo>
                  <a:lnTo>
                    <a:pt x="37311" y="6865"/>
                  </a:lnTo>
                  <a:lnTo>
                    <a:pt x="38421" y="7571"/>
                  </a:lnTo>
                  <a:lnTo>
                    <a:pt x="39512" y="8318"/>
                  </a:lnTo>
                  <a:lnTo>
                    <a:pt x="40561" y="9106"/>
                  </a:lnTo>
                  <a:lnTo>
                    <a:pt x="41571" y="9913"/>
                  </a:lnTo>
                  <a:lnTo>
                    <a:pt x="42560" y="10741"/>
                  </a:lnTo>
                  <a:lnTo>
                    <a:pt x="43529" y="11629"/>
                  </a:lnTo>
                  <a:lnTo>
                    <a:pt x="44438" y="12518"/>
                  </a:lnTo>
                  <a:lnTo>
                    <a:pt x="45245" y="13366"/>
                  </a:lnTo>
                  <a:lnTo>
                    <a:pt x="45992" y="14214"/>
                  </a:lnTo>
                  <a:lnTo>
                    <a:pt x="46699" y="15062"/>
                  </a:lnTo>
                  <a:lnTo>
                    <a:pt x="47345" y="15910"/>
                  </a:lnTo>
                  <a:lnTo>
                    <a:pt x="47951" y="16758"/>
                  </a:lnTo>
                  <a:lnTo>
                    <a:pt x="48496" y="17606"/>
                  </a:lnTo>
                  <a:lnTo>
                    <a:pt x="49001" y="18454"/>
                  </a:lnTo>
                  <a:lnTo>
                    <a:pt x="49445" y="19302"/>
                  </a:lnTo>
                  <a:lnTo>
                    <a:pt x="49849" y="20150"/>
                  </a:lnTo>
                  <a:lnTo>
                    <a:pt x="50212" y="20997"/>
                  </a:lnTo>
                  <a:lnTo>
                    <a:pt x="50495" y="21825"/>
                  </a:lnTo>
                  <a:lnTo>
                    <a:pt x="50757" y="22653"/>
                  </a:lnTo>
                  <a:lnTo>
                    <a:pt x="50959" y="23481"/>
                  </a:lnTo>
                  <a:lnTo>
                    <a:pt x="51121" y="24288"/>
                  </a:lnTo>
                  <a:lnTo>
                    <a:pt x="51222" y="25076"/>
                  </a:lnTo>
                  <a:lnTo>
                    <a:pt x="51262" y="25863"/>
                  </a:lnTo>
                  <a:lnTo>
                    <a:pt x="51282" y="26247"/>
                  </a:lnTo>
                  <a:lnTo>
                    <a:pt x="51282" y="26630"/>
                  </a:lnTo>
                  <a:lnTo>
                    <a:pt x="51262" y="27014"/>
                  </a:lnTo>
                  <a:lnTo>
                    <a:pt x="51222" y="27398"/>
                  </a:lnTo>
                  <a:lnTo>
                    <a:pt x="51181" y="27761"/>
                  </a:lnTo>
                  <a:lnTo>
                    <a:pt x="51141" y="28145"/>
                  </a:lnTo>
                  <a:lnTo>
                    <a:pt x="51080" y="28508"/>
                  </a:lnTo>
                  <a:lnTo>
                    <a:pt x="51000" y="28872"/>
                  </a:lnTo>
                  <a:lnTo>
                    <a:pt x="50899" y="29215"/>
                  </a:lnTo>
                  <a:lnTo>
                    <a:pt x="50798" y="29578"/>
                  </a:lnTo>
                  <a:lnTo>
                    <a:pt x="50697" y="29921"/>
                  </a:lnTo>
                  <a:lnTo>
                    <a:pt x="50555" y="30265"/>
                  </a:lnTo>
                  <a:lnTo>
                    <a:pt x="50414" y="30608"/>
                  </a:lnTo>
                  <a:lnTo>
                    <a:pt x="50273" y="30931"/>
                  </a:lnTo>
                  <a:lnTo>
                    <a:pt x="50111" y="31254"/>
                  </a:lnTo>
                  <a:lnTo>
                    <a:pt x="49929" y="31577"/>
                  </a:lnTo>
                  <a:lnTo>
                    <a:pt x="49748" y="31900"/>
                  </a:lnTo>
                  <a:lnTo>
                    <a:pt x="49546" y="32203"/>
                  </a:lnTo>
                  <a:lnTo>
                    <a:pt x="49324" y="32506"/>
                  </a:lnTo>
                  <a:lnTo>
                    <a:pt x="49102" y="32809"/>
                  </a:lnTo>
                  <a:lnTo>
                    <a:pt x="48880" y="33111"/>
                  </a:lnTo>
                  <a:lnTo>
                    <a:pt x="48617" y="33394"/>
                  </a:lnTo>
                  <a:lnTo>
                    <a:pt x="48375" y="33677"/>
                  </a:lnTo>
                  <a:lnTo>
                    <a:pt x="48092" y="33939"/>
                  </a:lnTo>
                  <a:lnTo>
                    <a:pt x="47810" y="34202"/>
                  </a:lnTo>
                  <a:lnTo>
                    <a:pt x="47507" y="34464"/>
                  </a:lnTo>
                  <a:lnTo>
                    <a:pt x="47204" y="34727"/>
                  </a:lnTo>
                  <a:lnTo>
                    <a:pt x="46881" y="34969"/>
                  </a:lnTo>
                  <a:lnTo>
                    <a:pt x="46558" y="35191"/>
                  </a:lnTo>
                  <a:lnTo>
                    <a:pt x="46194" y="35433"/>
                  </a:lnTo>
                  <a:lnTo>
                    <a:pt x="45851" y="35655"/>
                  </a:lnTo>
                  <a:lnTo>
                    <a:pt x="45468" y="35857"/>
                  </a:lnTo>
                  <a:lnTo>
                    <a:pt x="45468" y="35857"/>
                  </a:lnTo>
                  <a:lnTo>
                    <a:pt x="45972" y="35595"/>
                  </a:lnTo>
                  <a:lnTo>
                    <a:pt x="46315" y="35373"/>
                  </a:lnTo>
                  <a:lnTo>
                    <a:pt x="46679" y="35151"/>
                  </a:lnTo>
                  <a:lnTo>
                    <a:pt x="47002" y="34908"/>
                  </a:lnTo>
                  <a:lnTo>
                    <a:pt x="47325" y="34666"/>
                  </a:lnTo>
                  <a:lnTo>
                    <a:pt x="47648" y="34424"/>
                  </a:lnTo>
                  <a:lnTo>
                    <a:pt x="47951" y="34161"/>
                  </a:lnTo>
                  <a:lnTo>
                    <a:pt x="48234" y="33899"/>
                  </a:lnTo>
                  <a:lnTo>
                    <a:pt x="48516" y="33636"/>
                  </a:lnTo>
                  <a:lnTo>
                    <a:pt x="48779" y="33354"/>
                  </a:lnTo>
                  <a:lnTo>
                    <a:pt x="49041" y="33071"/>
                  </a:lnTo>
                  <a:lnTo>
                    <a:pt x="49283" y="32788"/>
                  </a:lnTo>
                  <a:lnTo>
                    <a:pt x="49505" y="32485"/>
                  </a:lnTo>
                  <a:lnTo>
                    <a:pt x="49728" y="32203"/>
                  </a:lnTo>
                  <a:lnTo>
                    <a:pt x="49929" y="31880"/>
                  </a:lnTo>
                  <a:lnTo>
                    <a:pt x="50111" y="31577"/>
                  </a:lnTo>
                  <a:lnTo>
                    <a:pt x="50293" y="31254"/>
                  </a:lnTo>
                  <a:lnTo>
                    <a:pt x="50475" y="30931"/>
                  </a:lnTo>
                  <a:lnTo>
                    <a:pt x="50616" y="30608"/>
                  </a:lnTo>
                  <a:lnTo>
                    <a:pt x="50777" y="30265"/>
                  </a:lnTo>
                  <a:lnTo>
                    <a:pt x="50899" y="29942"/>
                  </a:lnTo>
                  <a:lnTo>
                    <a:pt x="51020" y="29598"/>
                  </a:lnTo>
                  <a:lnTo>
                    <a:pt x="51141" y="29235"/>
                  </a:lnTo>
                  <a:lnTo>
                    <a:pt x="51222" y="28892"/>
                  </a:lnTo>
                  <a:lnTo>
                    <a:pt x="51323" y="28528"/>
                  </a:lnTo>
                  <a:lnTo>
                    <a:pt x="51383" y="28165"/>
                  </a:lnTo>
                  <a:lnTo>
                    <a:pt x="51444" y="27801"/>
                  </a:lnTo>
                  <a:lnTo>
                    <a:pt x="51504" y="27438"/>
                  </a:lnTo>
                  <a:lnTo>
                    <a:pt x="51524" y="27054"/>
                  </a:lnTo>
                  <a:lnTo>
                    <a:pt x="51545" y="26691"/>
                  </a:lnTo>
                  <a:lnTo>
                    <a:pt x="51565" y="26307"/>
                  </a:lnTo>
                  <a:lnTo>
                    <a:pt x="51545" y="25520"/>
                  </a:lnTo>
                  <a:lnTo>
                    <a:pt x="51484" y="24753"/>
                  </a:lnTo>
                  <a:lnTo>
                    <a:pt x="51383" y="23945"/>
                  </a:lnTo>
                  <a:lnTo>
                    <a:pt x="51222" y="23138"/>
                  </a:lnTo>
                  <a:lnTo>
                    <a:pt x="51020" y="22330"/>
                  </a:lnTo>
                  <a:lnTo>
                    <a:pt x="50757" y="21502"/>
                  </a:lnTo>
                  <a:lnTo>
                    <a:pt x="50454" y="20674"/>
                  </a:lnTo>
                  <a:lnTo>
                    <a:pt x="50091" y="19826"/>
                  </a:lnTo>
                  <a:lnTo>
                    <a:pt x="49687" y="18979"/>
                  </a:lnTo>
                  <a:lnTo>
                    <a:pt x="49243" y="18131"/>
                  </a:lnTo>
                  <a:lnTo>
                    <a:pt x="48738" y="17283"/>
                  </a:lnTo>
                  <a:lnTo>
                    <a:pt x="48193" y="16435"/>
                  </a:lnTo>
                  <a:lnTo>
                    <a:pt x="47587" y="15587"/>
                  </a:lnTo>
                  <a:lnTo>
                    <a:pt x="46941" y="14739"/>
                  </a:lnTo>
                  <a:lnTo>
                    <a:pt x="46235" y="13891"/>
                  </a:lnTo>
                  <a:lnTo>
                    <a:pt x="45488" y="13063"/>
                  </a:lnTo>
                  <a:lnTo>
                    <a:pt x="44700" y="12215"/>
                  </a:lnTo>
                  <a:lnTo>
                    <a:pt x="43772" y="11306"/>
                  </a:lnTo>
                  <a:lnTo>
                    <a:pt x="42802" y="10438"/>
                  </a:lnTo>
                  <a:lnTo>
                    <a:pt x="41813" y="9590"/>
                  </a:lnTo>
                  <a:lnTo>
                    <a:pt x="40783" y="8783"/>
                  </a:lnTo>
                  <a:lnTo>
                    <a:pt x="39713" y="7995"/>
                  </a:lnTo>
                  <a:lnTo>
                    <a:pt x="38623" y="7248"/>
                  </a:lnTo>
                  <a:lnTo>
                    <a:pt x="37513" y="6521"/>
                  </a:lnTo>
                  <a:lnTo>
                    <a:pt x="36382" y="5835"/>
                  </a:lnTo>
                  <a:lnTo>
                    <a:pt x="35231" y="5189"/>
                  </a:lnTo>
                  <a:lnTo>
                    <a:pt x="34060" y="4563"/>
                  </a:lnTo>
                  <a:lnTo>
                    <a:pt x="32869" y="3998"/>
                  </a:lnTo>
                  <a:lnTo>
                    <a:pt x="31658" y="3453"/>
                  </a:lnTo>
                  <a:lnTo>
                    <a:pt x="30446" y="2948"/>
                  </a:lnTo>
                  <a:lnTo>
                    <a:pt x="29215" y="2463"/>
                  </a:lnTo>
                  <a:lnTo>
                    <a:pt x="27983" y="2039"/>
                  </a:lnTo>
                  <a:lnTo>
                    <a:pt x="26752" y="1656"/>
                  </a:lnTo>
                  <a:lnTo>
                    <a:pt x="25520" y="1292"/>
                  </a:lnTo>
                  <a:lnTo>
                    <a:pt x="24288" y="989"/>
                  </a:lnTo>
                  <a:lnTo>
                    <a:pt x="23057" y="727"/>
                  </a:lnTo>
                  <a:lnTo>
                    <a:pt x="21825" y="485"/>
                  </a:lnTo>
                  <a:lnTo>
                    <a:pt x="20594" y="303"/>
                  </a:lnTo>
                  <a:lnTo>
                    <a:pt x="19382" y="162"/>
                  </a:lnTo>
                  <a:lnTo>
                    <a:pt x="18171" y="61"/>
                  </a:lnTo>
                  <a:lnTo>
                    <a:pt x="1700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1758450" y="778200"/>
              <a:ext cx="1289125" cy="896450"/>
            </a:xfrm>
            <a:custGeom>
              <a:avLst/>
              <a:gdLst/>
              <a:ahLst/>
              <a:cxnLst/>
              <a:rect l="l" t="t" r="r" b="b"/>
              <a:pathLst>
                <a:path w="51565" h="35858" fill="none" extrusionOk="0">
                  <a:moveTo>
                    <a:pt x="45468" y="35857"/>
                  </a:moveTo>
                  <a:lnTo>
                    <a:pt x="45972" y="35595"/>
                  </a:lnTo>
                  <a:lnTo>
                    <a:pt x="45972" y="35595"/>
                  </a:lnTo>
                  <a:lnTo>
                    <a:pt x="46315" y="35373"/>
                  </a:lnTo>
                  <a:lnTo>
                    <a:pt x="46679" y="35151"/>
                  </a:lnTo>
                  <a:lnTo>
                    <a:pt x="47002" y="34908"/>
                  </a:lnTo>
                  <a:lnTo>
                    <a:pt x="47325" y="34666"/>
                  </a:lnTo>
                  <a:lnTo>
                    <a:pt x="47648" y="34424"/>
                  </a:lnTo>
                  <a:lnTo>
                    <a:pt x="47951" y="34161"/>
                  </a:lnTo>
                  <a:lnTo>
                    <a:pt x="48234" y="33899"/>
                  </a:lnTo>
                  <a:lnTo>
                    <a:pt x="48516" y="33636"/>
                  </a:lnTo>
                  <a:lnTo>
                    <a:pt x="48779" y="33354"/>
                  </a:lnTo>
                  <a:lnTo>
                    <a:pt x="49041" y="33071"/>
                  </a:lnTo>
                  <a:lnTo>
                    <a:pt x="49283" y="32788"/>
                  </a:lnTo>
                  <a:lnTo>
                    <a:pt x="49505" y="32485"/>
                  </a:lnTo>
                  <a:lnTo>
                    <a:pt x="49728" y="32203"/>
                  </a:lnTo>
                  <a:lnTo>
                    <a:pt x="49929" y="31880"/>
                  </a:lnTo>
                  <a:lnTo>
                    <a:pt x="50111" y="31577"/>
                  </a:lnTo>
                  <a:lnTo>
                    <a:pt x="50293" y="31254"/>
                  </a:lnTo>
                  <a:lnTo>
                    <a:pt x="50475" y="30931"/>
                  </a:lnTo>
                  <a:lnTo>
                    <a:pt x="50616" y="30608"/>
                  </a:lnTo>
                  <a:lnTo>
                    <a:pt x="50777" y="30265"/>
                  </a:lnTo>
                  <a:lnTo>
                    <a:pt x="50899" y="29942"/>
                  </a:lnTo>
                  <a:lnTo>
                    <a:pt x="51020" y="29598"/>
                  </a:lnTo>
                  <a:lnTo>
                    <a:pt x="51141" y="29235"/>
                  </a:lnTo>
                  <a:lnTo>
                    <a:pt x="51222" y="28892"/>
                  </a:lnTo>
                  <a:lnTo>
                    <a:pt x="51323" y="28528"/>
                  </a:lnTo>
                  <a:lnTo>
                    <a:pt x="51383" y="28165"/>
                  </a:lnTo>
                  <a:lnTo>
                    <a:pt x="51444" y="27801"/>
                  </a:lnTo>
                  <a:lnTo>
                    <a:pt x="51504" y="27438"/>
                  </a:lnTo>
                  <a:lnTo>
                    <a:pt x="51524" y="27054"/>
                  </a:lnTo>
                  <a:lnTo>
                    <a:pt x="51545" y="26691"/>
                  </a:lnTo>
                  <a:lnTo>
                    <a:pt x="51565" y="26307"/>
                  </a:lnTo>
                  <a:lnTo>
                    <a:pt x="51545" y="25520"/>
                  </a:lnTo>
                  <a:lnTo>
                    <a:pt x="51484" y="24753"/>
                  </a:lnTo>
                  <a:lnTo>
                    <a:pt x="51383" y="23945"/>
                  </a:lnTo>
                  <a:lnTo>
                    <a:pt x="51222" y="23138"/>
                  </a:lnTo>
                  <a:lnTo>
                    <a:pt x="51020" y="22330"/>
                  </a:lnTo>
                  <a:lnTo>
                    <a:pt x="50757" y="21502"/>
                  </a:lnTo>
                  <a:lnTo>
                    <a:pt x="50454" y="20674"/>
                  </a:lnTo>
                  <a:lnTo>
                    <a:pt x="50091" y="19826"/>
                  </a:lnTo>
                  <a:lnTo>
                    <a:pt x="49687" y="18979"/>
                  </a:lnTo>
                  <a:lnTo>
                    <a:pt x="49243" y="18131"/>
                  </a:lnTo>
                  <a:lnTo>
                    <a:pt x="48738" y="17283"/>
                  </a:lnTo>
                  <a:lnTo>
                    <a:pt x="48193" y="16435"/>
                  </a:lnTo>
                  <a:lnTo>
                    <a:pt x="47587" y="15587"/>
                  </a:lnTo>
                  <a:lnTo>
                    <a:pt x="46941" y="14739"/>
                  </a:lnTo>
                  <a:lnTo>
                    <a:pt x="46235" y="13891"/>
                  </a:lnTo>
                  <a:lnTo>
                    <a:pt x="45488" y="13063"/>
                  </a:lnTo>
                  <a:lnTo>
                    <a:pt x="44700" y="12215"/>
                  </a:lnTo>
                  <a:lnTo>
                    <a:pt x="44700" y="12215"/>
                  </a:lnTo>
                  <a:lnTo>
                    <a:pt x="43772" y="11306"/>
                  </a:lnTo>
                  <a:lnTo>
                    <a:pt x="42802" y="10438"/>
                  </a:lnTo>
                  <a:lnTo>
                    <a:pt x="41813" y="9590"/>
                  </a:lnTo>
                  <a:lnTo>
                    <a:pt x="40783" y="8783"/>
                  </a:lnTo>
                  <a:lnTo>
                    <a:pt x="39713" y="7995"/>
                  </a:lnTo>
                  <a:lnTo>
                    <a:pt x="38623" y="7248"/>
                  </a:lnTo>
                  <a:lnTo>
                    <a:pt x="37513" y="6521"/>
                  </a:lnTo>
                  <a:lnTo>
                    <a:pt x="36382" y="5835"/>
                  </a:lnTo>
                  <a:lnTo>
                    <a:pt x="35231" y="5189"/>
                  </a:lnTo>
                  <a:lnTo>
                    <a:pt x="34060" y="4563"/>
                  </a:lnTo>
                  <a:lnTo>
                    <a:pt x="32869" y="3998"/>
                  </a:lnTo>
                  <a:lnTo>
                    <a:pt x="31658" y="3453"/>
                  </a:lnTo>
                  <a:lnTo>
                    <a:pt x="30446" y="2948"/>
                  </a:lnTo>
                  <a:lnTo>
                    <a:pt x="29215" y="2463"/>
                  </a:lnTo>
                  <a:lnTo>
                    <a:pt x="27983" y="2039"/>
                  </a:lnTo>
                  <a:lnTo>
                    <a:pt x="26752" y="1656"/>
                  </a:lnTo>
                  <a:lnTo>
                    <a:pt x="25520" y="1292"/>
                  </a:lnTo>
                  <a:lnTo>
                    <a:pt x="24288" y="989"/>
                  </a:lnTo>
                  <a:lnTo>
                    <a:pt x="23057" y="727"/>
                  </a:lnTo>
                  <a:lnTo>
                    <a:pt x="21825" y="485"/>
                  </a:lnTo>
                  <a:lnTo>
                    <a:pt x="20594" y="303"/>
                  </a:lnTo>
                  <a:lnTo>
                    <a:pt x="19382" y="162"/>
                  </a:lnTo>
                  <a:lnTo>
                    <a:pt x="18171" y="61"/>
                  </a:lnTo>
                  <a:lnTo>
                    <a:pt x="17000" y="0"/>
                  </a:lnTo>
                  <a:lnTo>
                    <a:pt x="15809" y="0"/>
                  </a:lnTo>
                  <a:lnTo>
                    <a:pt x="14658" y="40"/>
                  </a:lnTo>
                  <a:lnTo>
                    <a:pt x="14093" y="81"/>
                  </a:lnTo>
                  <a:lnTo>
                    <a:pt x="13527" y="121"/>
                  </a:lnTo>
                  <a:lnTo>
                    <a:pt x="12962" y="182"/>
                  </a:lnTo>
                  <a:lnTo>
                    <a:pt x="12417" y="263"/>
                  </a:lnTo>
                  <a:lnTo>
                    <a:pt x="11872" y="343"/>
                  </a:lnTo>
                  <a:lnTo>
                    <a:pt x="11327" y="424"/>
                  </a:lnTo>
                  <a:lnTo>
                    <a:pt x="10802" y="545"/>
                  </a:lnTo>
                  <a:lnTo>
                    <a:pt x="10277" y="666"/>
                  </a:lnTo>
                  <a:lnTo>
                    <a:pt x="9752" y="787"/>
                  </a:lnTo>
                  <a:lnTo>
                    <a:pt x="9247" y="949"/>
                  </a:lnTo>
                  <a:lnTo>
                    <a:pt x="8742" y="1090"/>
                  </a:lnTo>
                  <a:lnTo>
                    <a:pt x="8258" y="1272"/>
                  </a:lnTo>
                  <a:lnTo>
                    <a:pt x="8258" y="1272"/>
                  </a:lnTo>
                  <a:lnTo>
                    <a:pt x="7672" y="1494"/>
                  </a:lnTo>
                  <a:lnTo>
                    <a:pt x="7107" y="1716"/>
                  </a:lnTo>
                  <a:lnTo>
                    <a:pt x="6582" y="1979"/>
                  </a:lnTo>
                  <a:lnTo>
                    <a:pt x="6057" y="2241"/>
                  </a:lnTo>
                  <a:lnTo>
                    <a:pt x="5572" y="2524"/>
                  </a:lnTo>
                  <a:lnTo>
                    <a:pt x="5088" y="2806"/>
                  </a:lnTo>
                  <a:lnTo>
                    <a:pt x="4644" y="3109"/>
                  </a:lnTo>
                  <a:lnTo>
                    <a:pt x="4200" y="3432"/>
                  </a:lnTo>
                  <a:lnTo>
                    <a:pt x="3796" y="3755"/>
                  </a:lnTo>
                  <a:lnTo>
                    <a:pt x="3412" y="4099"/>
                  </a:lnTo>
                  <a:lnTo>
                    <a:pt x="3029" y="4462"/>
                  </a:lnTo>
                  <a:lnTo>
                    <a:pt x="2685" y="4825"/>
                  </a:lnTo>
                  <a:lnTo>
                    <a:pt x="2362" y="5209"/>
                  </a:lnTo>
                  <a:lnTo>
                    <a:pt x="2059" y="5593"/>
                  </a:lnTo>
                  <a:lnTo>
                    <a:pt x="1777" y="5996"/>
                  </a:lnTo>
                  <a:lnTo>
                    <a:pt x="1514" y="6400"/>
                  </a:lnTo>
                  <a:lnTo>
                    <a:pt x="1272" y="6824"/>
                  </a:lnTo>
                  <a:lnTo>
                    <a:pt x="1050" y="7268"/>
                  </a:lnTo>
                  <a:lnTo>
                    <a:pt x="848" y="7692"/>
                  </a:lnTo>
                  <a:lnTo>
                    <a:pt x="666" y="8157"/>
                  </a:lnTo>
                  <a:lnTo>
                    <a:pt x="505" y="8601"/>
                  </a:lnTo>
                  <a:lnTo>
                    <a:pt x="364" y="9065"/>
                  </a:lnTo>
                  <a:lnTo>
                    <a:pt x="263" y="9550"/>
                  </a:lnTo>
                  <a:lnTo>
                    <a:pt x="162" y="10034"/>
                  </a:lnTo>
                  <a:lnTo>
                    <a:pt x="81" y="10519"/>
                  </a:lnTo>
                  <a:lnTo>
                    <a:pt x="40" y="11004"/>
                  </a:lnTo>
                  <a:lnTo>
                    <a:pt x="0" y="11508"/>
                  </a:lnTo>
                  <a:lnTo>
                    <a:pt x="0" y="12013"/>
                  </a:lnTo>
                  <a:lnTo>
                    <a:pt x="20" y="12538"/>
                  </a:lnTo>
                  <a:lnTo>
                    <a:pt x="40" y="13063"/>
                  </a:lnTo>
                  <a:lnTo>
                    <a:pt x="101" y="13588"/>
                  </a:lnTo>
                  <a:lnTo>
                    <a:pt x="182" y="14113"/>
                  </a:lnTo>
                  <a:lnTo>
                    <a:pt x="263" y="14638"/>
                  </a:lnTo>
                  <a:lnTo>
                    <a:pt x="263" y="14638"/>
                  </a:lnTo>
                  <a:lnTo>
                    <a:pt x="182" y="14113"/>
                  </a:lnTo>
                  <a:lnTo>
                    <a:pt x="121" y="13568"/>
                  </a:lnTo>
                  <a:lnTo>
                    <a:pt x="81" y="13043"/>
                  </a:lnTo>
                  <a:lnTo>
                    <a:pt x="40" y="12518"/>
                  </a:lnTo>
                  <a:lnTo>
                    <a:pt x="40" y="12013"/>
                  </a:lnTo>
                  <a:lnTo>
                    <a:pt x="81" y="11508"/>
                  </a:lnTo>
                  <a:lnTo>
                    <a:pt x="121" y="11004"/>
                  </a:lnTo>
                  <a:lnTo>
                    <a:pt x="182" y="10499"/>
                  </a:lnTo>
                  <a:lnTo>
                    <a:pt x="263" y="10014"/>
                  </a:lnTo>
                  <a:lnTo>
                    <a:pt x="384" y="9530"/>
                  </a:lnTo>
                  <a:lnTo>
                    <a:pt x="505" y="9065"/>
                  </a:lnTo>
                  <a:lnTo>
                    <a:pt x="666" y="8601"/>
                  </a:lnTo>
                  <a:lnTo>
                    <a:pt x="828" y="8157"/>
                  </a:lnTo>
                  <a:lnTo>
                    <a:pt x="1030" y="7713"/>
                  </a:lnTo>
                  <a:lnTo>
                    <a:pt x="1252" y="7268"/>
                  </a:lnTo>
                  <a:lnTo>
                    <a:pt x="1494" y="6844"/>
                  </a:lnTo>
                  <a:lnTo>
                    <a:pt x="1757" y="6420"/>
                  </a:lnTo>
                  <a:lnTo>
                    <a:pt x="2039" y="6017"/>
                  </a:lnTo>
                  <a:lnTo>
                    <a:pt x="2342" y="5633"/>
                  </a:lnTo>
                  <a:lnTo>
                    <a:pt x="2665" y="5249"/>
                  </a:lnTo>
                  <a:lnTo>
                    <a:pt x="3008" y="4866"/>
                  </a:lnTo>
                  <a:lnTo>
                    <a:pt x="3372" y="4502"/>
                  </a:lnTo>
                  <a:lnTo>
                    <a:pt x="3776" y="4159"/>
                  </a:lnTo>
                  <a:lnTo>
                    <a:pt x="4179" y="3836"/>
                  </a:lnTo>
                  <a:lnTo>
                    <a:pt x="4624" y="3513"/>
                  </a:lnTo>
                  <a:lnTo>
                    <a:pt x="5068" y="3190"/>
                  </a:lnTo>
                  <a:lnTo>
                    <a:pt x="5552" y="2907"/>
                  </a:lnTo>
                  <a:lnTo>
                    <a:pt x="6037" y="2625"/>
                  </a:lnTo>
                  <a:lnTo>
                    <a:pt x="6562" y="2342"/>
                  </a:lnTo>
                  <a:lnTo>
                    <a:pt x="7107" y="2100"/>
                  </a:lnTo>
                  <a:lnTo>
                    <a:pt x="7672" y="1858"/>
                  </a:lnTo>
                  <a:lnTo>
                    <a:pt x="8258" y="1635"/>
                  </a:lnTo>
                  <a:lnTo>
                    <a:pt x="8258" y="1635"/>
                  </a:lnTo>
                  <a:lnTo>
                    <a:pt x="8742" y="1474"/>
                  </a:lnTo>
                  <a:lnTo>
                    <a:pt x="9247" y="1312"/>
                  </a:lnTo>
                  <a:lnTo>
                    <a:pt x="9752" y="1171"/>
                  </a:lnTo>
                  <a:lnTo>
                    <a:pt x="10257" y="1030"/>
                  </a:lnTo>
                  <a:lnTo>
                    <a:pt x="10781" y="929"/>
                  </a:lnTo>
                  <a:lnTo>
                    <a:pt x="11306" y="808"/>
                  </a:lnTo>
                  <a:lnTo>
                    <a:pt x="11851" y="707"/>
                  </a:lnTo>
                  <a:lnTo>
                    <a:pt x="12397" y="626"/>
                  </a:lnTo>
                  <a:lnTo>
                    <a:pt x="12942" y="565"/>
                  </a:lnTo>
                  <a:lnTo>
                    <a:pt x="13487" y="505"/>
                  </a:lnTo>
                  <a:lnTo>
                    <a:pt x="14618" y="424"/>
                  </a:lnTo>
                  <a:lnTo>
                    <a:pt x="15768" y="384"/>
                  </a:lnTo>
                  <a:lnTo>
                    <a:pt x="16919" y="384"/>
                  </a:lnTo>
                  <a:lnTo>
                    <a:pt x="18110" y="444"/>
                  </a:lnTo>
                  <a:lnTo>
                    <a:pt x="19302" y="545"/>
                  </a:lnTo>
                  <a:lnTo>
                    <a:pt x="20513" y="687"/>
                  </a:lnTo>
                  <a:lnTo>
                    <a:pt x="21724" y="868"/>
                  </a:lnTo>
                  <a:lnTo>
                    <a:pt x="22956" y="1090"/>
                  </a:lnTo>
                  <a:lnTo>
                    <a:pt x="24167" y="1353"/>
                  </a:lnTo>
                  <a:lnTo>
                    <a:pt x="25399" y="1676"/>
                  </a:lnTo>
                  <a:lnTo>
                    <a:pt x="26630" y="2019"/>
                  </a:lnTo>
                  <a:lnTo>
                    <a:pt x="27862" y="2403"/>
                  </a:lnTo>
                  <a:lnTo>
                    <a:pt x="29073" y="2847"/>
                  </a:lnTo>
                  <a:lnTo>
                    <a:pt x="30305" y="3311"/>
                  </a:lnTo>
                  <a:lnTo>
                    <a:pt x="31496" y="3816"/>
                  </a:lnTo>
                  <a:lnTo>
                    <a:pt x="32687" y="4341"/>
                  </a:lnTo>
                  <a:lnTo>
                    <a:pt x="33879" y="4926"/>
                  </a:lnTo>
                  <a:lnTo>
                    <a:pt x="35050" y="5532"/>
                  </a:lnTo>
                  <a:lnTo>
                    <a:pt x="36200" y="6178"/>
                  </a:lnTo>
                  <a:lnTo>
                    <a:pt x="37311" y="6865"/>
                  </a:lnTo>
                  <a:lnTo>
                    <a:pt x="38421" y="7571"/>
                  </a:lnTo>
                  <a:lnTo>
                    <a:pt x="39512" y="8318"/>
                  </a:lnTo>
                  <a:lnTo>
                    <a:pt x="40561" y="9106"/>
                  </a:lnTo>
                  <a:lnTo>
                    <a:pt x="41571" y="9913"/>
                  </a:lnTo>
                  <a:lnTo>
                    <a:pt x="42560" y="10741"/>
                  </a:lnTo>
                  <a:lnTo>
                    <a:pt x="43529" y="11629"/>
                  </a:lnTo>
                  <a:lnTo>
                    <a:pt x="44438" y="12518"/>
                  </a:lnTo>
                  <a:lnTo>
                    <a:pt x="44438" y="12518"/>
                  </a:lnTo>
                  <a:lnTo>
                    <a:pt x="45245" y="13366"/>
                  </a:lnTo>
                  <a:lnTo>
                    <a:pt x="45992" y="14214"/>
                  </a:lnTo>
                  <a:lnTo>
                    <a:pt x="46699" y="15062"/>
                  </a:lnTo>
                  <a:lnTo>
                    <a:pt x="47345" y="15910"/>
                  </a:lnTo>
                  <a:lnTo>
                    <a:pt x="47951" y="16758"/>
                  </a:lnTo>
                  <a:lnTo>
                    <a:pt x="48496" y="17606"/>
                  </a:lnTo>
                  <a:lnTo>
                    <a:pt x="49001" y="18454"/>
                  </a:lnTo>
                  <a:lnTo>
                    <a:pt x="49445" y="19302"/>
                  </a:lnTo>
                  <a:lnTo>
                    <a:pt x="49849" y="20150"/>
                  </a:lnTo>
                  <a:lnTo>
                    <a:pt x="50212" y="20997"/>
                  </a:lnTo>
                  <a:lnTo>
                    <a:pt x="50495" y="21825"/>
                  </a:lnTo>
                  <a:lnTo>
                    <a:pt x="50757" y="22653"/>
                  </a:lnTo>
                  <a:lnTo>
                    <a:pt x="50959" y="23481"/>
                  </a:lnTo>
                  <a:lnTo>
                    <a:pt x="51121" y="24288"/>
                  </a:lnTo>
                  <a:lnTo>
                    <a:pt x="51222" y="25076"/>
                  </a:lnTo>
                  <a:lnTo>
                    <a:pt x="51262" y="25863"/>
                  </a:lnTo>
                  <a:lnTo>
                    <a:pt x="51282" y="26247"/>
                  </a:lnTo>
                  <a:lnTo>
                    <a:pt x="51282" y="26630"/>
                  </a:lnTo>
                  <a:lnTo>
                    <a:pt x="51262" y="27014"/>
                  </a:lnTo>
                  <a:lnTo>
                    <a:pt x="51222" y="27398"/>
                  </a:lnTo>
                  <a:lnTo>
                    <a:pt x="51181" y="27761"/>
                  </a:lnTo>
                  <a:lnTo>
                    <a:pt x="51141" y="28145"/>
                  </a:lnTo>
                  <a:lnTo>
                    <a:pt x="51080" y="28508"/>
                  </a:lnTo>
                  <a:lnTo>
                    <a:pt x="51000" y="28872"/>
                  </a:lnTo>
                  <a:lnTo>
                    <a:pt x="50899" y="29215"/>
                  </a:lnTo>
                  <a:lnTo>
                    <a:pt x="50798" y="29578"/>
                  </a:lnTo>
                  <a:lnTo>
                    <a:pt x="50697" y="29921"/>
                  </a:lnTo>
                  <a:lnTo>
                    <a:pt x="50555" y="30265"/>
                  </a:lnTo>
                  <a:lnTo>
                    <a:pt x="50414" y="30608"/>
                  </a:lnTo>
                  <a:lnTo>
                    <a:pt x="50273" y="30931"/>
                  </a:lnTo>
                  <a:lnTo>
                    <a:pt x="50111" y="31254"/>
                  </a:lnTo>
                  <a:lnTo>
                    <a:pt x="49929" y="31577"/>
                  </a:lnTo>
                  <a:lnTo>
                    <a:pt x="49748" y="31900"/>
                  </a:lnTo>
                  <a:lnTo>
                    <a:pt x="49546" y="32203"/>
                  </a:lnTo>
                  <a:lnTo>
                    <a:pt x="49324" y="32506"/>
                  </a:lnTo>
                  <a:lnTo>
                    <a:pt x="49102" y="32809"/>
                  </a:lnTo>
                  <a:lnTo>
                    <a:pt x="48880" y="33111"/>
                  </a:lnTo>
                  <a:lnTo>
                    <a:pt x="48617" y="33394"/>
                  </a:lnTo>
                  <a:lnTo>
                    <a:pt x="48375" y="33677"/>
                  </a:lnTo>
                  <a:lnTo>
                    <a:pt x="48092" y="33939"/>
                  </a:lnTo>
                  <a:lnTo>
                    <a:pt x="47810" y="34202"/>
                  </a:lnTo>
                  <a:lnTo>
                    <a:pt x="47507" y="34464"/>
                  </a:lnTo>
                  <a:lnTo>
                    <a:pt x="47204" y="34727"/>
                  </a:lnTo>
                  <a:lnTo>
                    <a:pt x="46881" y="34969"/>
                  </a:lnTo>
                  <a:lnTo>
                    <a:pt x="46558" y="35191"/>
                  </a:lnTo>
                  <a:lnTo>
                    <a:pt x="46194" y="35433"/>
                  </a:lnTo>
                  <a:lnTo>
                    <a:pt x="45851" y="35655"/>
                  </a:lnTo>
                  <a:lnTo>
                    <a:pt x="45468" y="3585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1781650" y="894275"/>
              <a:ext cx="1173575" cy="847500"/>
            </a:xfrm>
            <a:custGeom>
              <a:avLst/>
              <a:gdLst/>
              <a:ahLst/>
              <a:cxnLst/>
              <a:rect l="l" t="t" r="r" b="b"/>
              <a:pathLst>
                <a:path w="46943" h="33900" extrusionOk="0">
                  <a:moveTo>
                    <a:pt x="14396" y="1"/>
                  </a:moveTo>
                  <a:lnTo>
                    <a:pt x="13346" y="21"/>
                  </a:lnTo>
                  <a:lnTo>
                    <a:pt x="12317" y="102"/>
                  </a:lnTo>
                  <a:lnTo>
                    <a:pt x="11307" y="223"/>
                  </a:lnTo>
                  <a:lnTo>
                    <a:pt x="10318" y="384"/>
                  </a:lnTo>
                  <a:lnTo>
                    <a:pt x="9833" y="485"/>
                  </a:lnTo>
                  <a:lnTo>
                    <a:pt x="9349" y="586"/>
                  </a:lnTo>
                  <a:lnTo>
                    <a:pt x="8884" y="707"/>
                  </a:lnTo>
                  <a:lnTo>
                    <a:pt x="8420" y="849"/>
                  </a:lnTo>
                  <a:lnTo>
                    <a:pt x="7956" y="990"/>
                  </a:lnTo>
                  <a:lnTo>
                    <a:pt x="7511" y="1152"/>
                  </a:lnTo>
                  <a:lnTo>
                    <a:pt x="6886" y="1394"/>
                  </a:lnTo>
                  <a:lnTo>
                    <a:pt x="6280" y="1656"/>
                  </a:lnTo>
                  <a:lnTo>
                    <a:pt x="5715" y="1939"/>
                  </a:lnTo>
                  <a:lnTo>
                    <a:pt x="5169" y="2222"/>
                  </a:lnTo>
                  <a:lnTo>
                    <a:pt x="4644" y="2545"/>
                  </a:lnTo>
                  <a:lnTo>
                    <a:pt x="4160" y="2888"/>
                  </a:lnTo>
                  <a:lnTo>
                    <a:pt x="3696" y="3231"/>
                  </a:lnTo>
                  <a:lnTo>
                    <a:pt x="3251" y="3595"/>
                  </a:lnTo>
                  <a:lnTo>
                    <a:pt x="2848" y="3978"/>
                  </a:lnTo>
                  <a:lnTo>
                    <a:pt x="2464" y="4382"/>
                  </a:lnTo>
                  <a:lnTo>
                    <a:pt x="2101" y="4786"/>
                  </a:lnTo>
                  <a:lnTo>
                    <a:pt x="1778" y="5210"/>
                  </a:lnTo>
                  <a:lnTo>
                    <a:pt x="1475" y="5654"/>
                  </a:lnTo>
                  <a:lnTo>
                    <a:pt x="1212" y="6118"/>
                  </a:lnTo>
                  <a:lnTo>
                    <a:pt x="970" y="6583"/>
                  </a:lnTo>
                  <a:lnTo>
                    <a:pt x="748" y="7067"/>
                  </a:lnTo>
                  <a:lnTo>
                    <a:pt x="546" y="7552"/>
                  </a:lnTo>
                  <a:lnTo>
                    <a:pt x="384" y="8056"/>
                  </a:lnTo>
                  <a:lnTo>
                    <a:pt x="263" y="8561"/>
                  </a:lnTo>
                  <a:lnTo>
                    <a:pt x="162" y="9086"/>
                  </a:lnTo>
                  <a:lnTo>
                    <a:pt x="82" y="9611"/>
                  </a:lnTo>
                  <a:lnTo>
                    <a:pt x="21" y="10156"/>
                  </a:lnTo>
                  <a:lnTo>
                    <a:pt x="1" y="10701"/>
                  </a:lnTo>
                  <a:lnTo>
                    <a:pt x="1" y="11267"/>
                  </a:lnTo>
                  <a:lnTo>
                    <a:pt x="41" y="11832"/>
                  </a:lnTo>
                  <a:lnTo>
                    <a:pt x="102" y="12397"/>
                  </a:lnTo>
                  <a:lnTo>
                    <a:pt x="183" y="12983"/>
                  </a:lnTo>
                  <a:lnTo>
                    <a:pt x="304" y="13568"/>
                  </a:lnTo>
                  <a:lnTo>
                    <a:pt x="445" y="14154"/>
                  </a:lnTo>
                  <a:lnTo>
                    <a:pt x="627" y="14739"/>
                  </a:lnTo>
                  <a:lnTo>
                    <a:pt x="829" y="15345"/>
                  </a:lnTo>
                  <a:lnTo>
                    <a:pt x="1051" y="15951"/>
                  </a:lnTo>
                  <a:lnTo>
                    <a:pt x="1273" y="16476"/>
                  </a:lnTo>
                  <a:lnTo>
                    <a:pt x="1031" y="15870"/>
                  </a:lnTo>
                  <a:lnTo>
                    <a:pt x="808" y="15264"/>
                  </a:lnTo>
                  <a:lnTo>
                    <a:pt x="627" y="14659"/>
                  </a:lnTo>
                  <a:lnTo>
                    <a:pt x="465" y="14073"/>
                  </a:lnTo>
                  <a:lnTo>
                    <a:pt x="344" y="13488"/>
                  </a:lnTo>
                  <a:lnTo>
                    <a:pt x="243" y="12902"/>
                  </a:lnTo>
                  <a:lnTo>
                    <a:pt x="162" y="12317"/>
                  </a:lnTo>
                  <a:lnTo>
                    <a:pt x="122" y="11751"/>
                  </a:lnTo>
                  <a:lnTo>
                    <a:pt x="102" y="11186"/>
                  </a:lnTo>
                  <a:lnTo>
                    <a:pt x="122" y="10641"/>
                  </a:lnTo>
                  <a:lnTo>
                    <a:pt x="162" y="10075"/>
                  </a:lnTo>
                  <a:lnTo>
                    <a:pt x="243" y="9551"/>
                  </a:lnTo>
                  <a:lnTo>
                    <a:pt x="344" y="9026"/>
                  </a:lnTo>
                  <a:lnTo>
                    <a:pt x="465" y="8501"/>
                  </a:lnTo>
                  <a:lnTo>
                    <a:pt x="627" y="7996"/>
                  </a:lnTo>
                  <a:lnTo>
                    <a:pt x="808" y="7491"/>
                  </a:lnTo>
                  <a:lnTo>
                    <a:pt x="1010" y="7007"/>
                  </a:lnTo>
                  <a:lnTo>
                    <a:pt x="1253" y="6542"/>
                  </a:lnTo>
                  <a:lnTo>
                    <a:pt x="1515" y="6078"/>
                  </a:lnTo>
                  <a:lnTo>
                    <a:pt x="1818" y="5634"/>
                  </a:lnTo>
                  <a:lnTo>
                    <a:pt x="2141" y="5210"/>
                  </a:lnTo>
                  <a:lnTo>
                    <a:pt x="2484" y="4786"/>
                  </a:lnTo>
                  <a:lnTo>
                    <a:pt x="2868" y="4382"/>
                  </a:lnTo>
                  <a:lnTo>
                    <a:pt x="3292" y="3998"/>
                  </a:lnTo>
                  <a:lnTo>
                    <a:pt x="3716" y="3635"/>
                  </a:lnTo>
                  <a:lnTo>
                    <a:pt x="4180" y="3271"/>
                  </a:lnTo>
                  <a:lnTo>
                    <a:pt x="4685" y="2928"/>
                  </a:lnTo>
                  <a:lnTo>
                    <a:pt x="5190" y="2625"/>
                  </a:lnTo>
                  <a:lnTo>
                    <a:pt x="5735" y="2323"/>
                  </a:lnTo>
                  <a:lnTo>
                    <a:pt x="6320" y="2040"/>
                  </a:lnTo>
                  <a:lnTo>
                    <a:pt x="6926" y="1777"/>
                  </a:lnTo>
                  <a:lnTo>
                    <a:pt x="7552" y="1535"/>
                  </a:lnTo>
                  <a:lnTo>
                    <a:pt x="7996" y="1374"/>
                  </a:lnTo>
                  <a:lnTo>
                    <a:pt x="8460" y="1232"/>
                  </a:lnTo>
                  <a:lnTo>
                    <a:pt x="8905" y="1111"/>
                  </a:lnTo>
                  <a:lnTo>
                    <a:pt x="9389" y="990"/>
                  </a:lnTo>
                  <a:lnTo>
                    <a:pt x="9853" y="869"/>
                  </a:lnTo>
                  <a:lnTo>
                    <a:pt x="10338" y="768"/>
                  </a:lnTo>
                  <a:lnTo>
                    <a:pt x="11307" y="606"/>
                  </a:lnTo>
                  <a:lnTo>
                    <a:pt x="12317" y="485"/>
                  </a:lnTo>
                  <a:lnTo>
                    <a:pt x="13346" y="425"/>
                  </a:lnTo>
                  <a:lnTo>
                    <a:pt x="14376" y="384"/>
                  </a:lnTo>
                  <a:lnTo>
                    <a:pt x="15446" y="384"/>
                  </a:lnTo>
                  <a:lnTo>
                    <a:pt x="16516" y="445"/>
                  </a:lnTo>
                  <a:lnTo>
                    <a:pt x="17586" y="526"/>
                  </a:lnTo>
                  <a:lnTo>
                    <a:pt x="18697" y="667"/>
                  </a:lnTo>
                  <a:lnTo>
                    <a:pt x="19787" y="829"/>
                  </a:lnTo>
                  <a:lnTo>
                    <a:pt x="20897" y="1030"/>
                  </a:lnTo>
                  <a:lnTo>
                    <a:pt x="22008" y="1273"/>
                  </a:lnTo>
                  <a:lnTo>
                    <a:pt x="23138" y="1555"/>
                  </a:lnTo>
                  <a:lnTo>
                    <a:pt x="24249" y="1878"/>
                  </a:lnTo>
                  <a:lnTo>
                    <a:pt x="25359" y="2222"/>
                  </a:lnTo>
                  <a:lnTo>
                    <a:pt x="26470" y="2605"/>
                  </a:lnTo>
                  <a:lnTo>
                    <a:pt x="27580" y="3029"/>
                  </a:lnTo>
                  <a:lnTo>
                    <a:pt x="28670" y="3494"/>
                  </a:lnTo>
                  <a:lnTo>
                    <a:pt x="29761" y="3978"/>
                  </a:lnTo>
                  <a:lnTo>
                    <a:pt x="30831" y="4503"/>
                  </a:lnTo>
                  <a:lnTo>
                    <a:pt x="31881" y="5068"/>
                  </a:lnTo>
                  <a:lnTo>
                    <a:pt x="32930" y="5654"/>
                  </a:lnTo>
                  <a:lnTo>
                    <a:pt x="33960" y="6260"/>
                  </a:lnTo>
                  <a:lnTo>
                    <a:pt x="34949" y="6926"/>
                  </a:lnTo>
                  <a:lnTo>
                    <a:pt x="35939" y="7592"/>
                  </a:lnTo>
                  <a:lnTo>
                    <a:pt x="36888" y="8299"/>
                  </a:lnTo>
                  <a:lnTo>
                    <a:pt x="37816" y="9046"/>
                  </a:lnTo>
                  <a:lnTo>
                    <a:pt x="38725" y="9793"/>
                  </a:lnTo>
                  <a:lnTo>
                    <a:pt x="39593" y="10600"/>
                  </a:lnTo>
                  <a:lnTo>
                    <a:pt x="40421" y="11408"/>
                  </a:lnTo>
                  <a:lnTo>
                    <a:pt x="41208" y="12236"/>
                  </a:lnTo>
                  <a:lnTo>
                    <a:pt x="41955" y="13084"/>
                  </a:lnTo>
                  <a:lnTo>
                    <a:pt x="42642" y="13912"/>
                  </a:lnTo>
                  <a:lnTo>
                    <a:pt x="43268" y="14759"/>
                  </a:lnTo>
                  <a:lnTo>
                    <a:pt x="43833" y="15607"/>
                  </a:lnTo>
                  <a:lnTo>
                    <a:pt x="44358" y="16455"/>
                  </a:lnTo>
                  <a:lnTo>
                    <a:pt x="44822" y="17283"/>
                  </a:lnTo>
                  <a:lnTo>
                    <a:pt x="45246" y="18131"/>
                  </a:lnTo>
                  <a:lnTo>
                    <a:pt x="45589" y="18959"/>
                  </a:lnTo>
                  <a:lnTo>
                    <a:pt x="45912" y="19787"/>
                  </a:lnTo>
                  <a:lnTo>
                    <a:pt x="46034" y="20211"/>
                  </a:lnTo>
                  <a:lnTo>
                    <a:pt x="46155" y="20615"/>
                  </a:lnTo>
                  <a:lnTo>
                    <a:pt x="46256" y="21018"/>
                  </a:lnTo>
                  <a:lnTo>
                    <a:pt x="46357" y="21422"/>
                  </a:lnTo>
                  <a:lnTo>
                    <a:pt x="46437" y="21826"/>
                  </a:lnTo>
                  <a:lnTo>
                    <a:pt x="46498" y="22230"/>
                  </a:lnTo>
                  <a:lnTo>
                    <a:pt x="46558" y="22613"/>
                  </a:lnTo>
                  <a:lnTo>
                    <a:pt x="46579" y="23017"/>
                  </a:lnTo>
                  <a:lnTo>
                    <a:pt x="46619" y="23401"/>
                  </a:lnTo>
                  <a:lnTo>
                    <a:pt x="46619" y="23784"/>
                  </a:lnTo>
                  <a:lnTo>
                    <a:pt x="46619" y="24168"/>
                  </a:lnTo>
                  <a:lnTo>
                    <a:pt x="46619" y="24552"/>
                  </a:lnTo>
                  <a:lnTo>
                    <a:pt x="46579" y="24915"/>
                  </a:lnTo>
                  <a:lnTo>
                    <a:pt x="46538" y="25299"/>
                  </a:lnTo>
                  <a:lnTo>
                    <a:pt x="46478" y="25662"/>
                  </a:lnTo>
                  <a:lnTo>
                    <a:pt x="46417" y="26025"/>
                  </a:lnTo>
                  <a:lnTo>
                    <a:pt x="46336" y="26369"/>
                  </a:lnTo>
                  <a:lnTo>
                    <a:pt x="46235" y="26732"/>
                  </a:lnTo>
                  <a:lnTo>
                    <a:pt x="46134" y="27075"/>
                  </a:lnTo>
                  <a:lnTo>
                    <a:pt x="46013" y="27419"/>
                  </a:lnTo>
                  <a:lnTo>
                    <a:pt x="45892" y="27742"/>
                  </a:lnTo>
                  <a:lnTo>
                    <a:pt x="45731" y="28085"/>
                  </a:lnTo>
                  <a:lnTo>
                    <a:pt x="45569" y="28408"/>
                  </a:lnTo>
                  <a:lnTo>
                    <a:pt x="45408" y="28731"/>
                  </a:lnTo>
                  <a:lnTo>
                    <a:pt x="45206" y="29034"/>
                  </a:lnTo>
                  <a:lnTo>
                    <a:pt x="45024" y="29337"/>
                  </a:lnTo>
                  <a:lnTo>
                    <a:pt x="44802" y="29639"/>
                  </a:lnTo>
                  <a:lnTo>
                    <a:pt x="44580" y="29942"/>
                  </a:lnTo>
                  <a:lnTo>
                    <a:pt x="44338" y="30225"/>
                  </a:lnTo>
                  <a:lnTo>
                    <a:pt x="44075" y="30508"/>
                  </a:lnTo>
                  <a:lnTo>
                    <a:pt x="43813" y="30770"/>
                  </a:lnTo>
                  <a:lnTo>
                    <a:pt x="43550" y="31032"/>
                  </a:lnTo>
                  <a:lnTo>
                    <a:pt x="43247" y="31295"/>
                  </a:lnTo>
                  <a:lnTo>
                    <a:pt x="42945" y="31557"/>
                  </a:lnTo>
                  <a:lnTo>
                    <a:pt x="42621" y="31800"/>
                  </a:lnTo>
                  <a:lnTo>
                    <a:pt x="42298" y="32022"/>
                  </a:lnTo>
                  <a:lnTo>
                    <a:pt x="41955" y="32244"/>
                  </a:lnTo>
                  <a:lnTo>
                    <a:pt x="41592" y="32466"/>
                  </a:lnTo>
                  <a:lnTo>
                    <a:pt x="41228" y="32688"/>
                  </a:lnTo>
                  <a:lnTo>
                    <a:pt x="40845" y="32870"/>
                  </a:lnTo>
                  <a:lnTo>
                    <a:pt x="40441" y="33072"/>
                  </a:lnTo>
                  <a:lnTo>
                    <a:pt x="40037" y="33253"/>
                  </a:lnTo>
                  <a:lnTo>
                    <a:pt x="39613" y="33435"/>
                  </a:lnTo>
                  <a:lnTo>
                    <a:pt x="39189" y="33597"/>
                  </a:lnTo>
                  <a:lnTo>
                    <a:pt x="38809" y="33729"/>
                  </a:lnTo>
                  <a:lnTo>
                    <a:pt x="38809" y="33729"/>
                  </a:lnTo>
                  <a:lnTo>
                    <a:pt x="38846" y="33718"/>
                  </a:lnTo>
                  <a:lnTo>
                    <a:pt x="39431" y="33516"/>
                  </a:lnTo>
                  <a:lnTo>
                    <a:pt x="39876" y="33354"/>
                  </a:lnTo>
                  <a:lnTo>
                    <a:pt x="40300" y="33173"/>
                  </a:lnTo>
                  <a:lnTo>
                    <a:pt x="40724" y="32991"/>
                  </a:lnTo>
                  <a:lnTo>
                    <a:pt x="41107" y="32789"/>
                  </a:lnTo>
                  <a:lnTo>
                    <a:pt x="41511" y="32587"/>
                  </a:lnTo>
                  <a:lnTo>
                    <a:pt x="41874" y="32385"/>
                  </a:lnTo>
                  <a:lnTo>
                    <a:pt x="42238" y="32163"/>
                  </a:lnTo>
                  <a:lnTo>
                    <a:pt x="42581" y="31921"/>
                  </a:lnTo>
                  <a:lnTo>
                    <a:pt x="42924" y="31699"/>
                  </a:lnTo>
                  <a:lnTo>
                    <a:pt x="43227" y="31456"/>
                  </a:lnTo>
                  <a:lnTo>
                    <a:pt x="43550" y="31194"/>
                  </a:lnTo>
                  <a:lnTo>
                    <a:pt x="43833" y="30932"/>
                  </a:lnTo>
                  <a:lnTo>
                    <a:pt x="44116" y="30669"/>
                  </a:lnTo>
                  <a:lnTo>
                    <a:pt x="44378" y="30386"/>
                  </a:lnTo>
                  <a:lnTo>
                    <a:pt x="44640" y="30104"/>
                  </a:lnTo>
                  <a:lnTo>
                    <a:pt x="44883" y="29821"/>
                  </a:lnTo>
                  <a:lnTo>
                    <a:pt x="45105" y="29518"/>
                  </a:lnTo>
                  <a:lnTo>
                    <a:pt x="45327" y="29215"/>
                  </a:lnTo>
                  <a:lnTo>
                    <a:pt x="45529" y="28913"/>
                  </a:lnTo>
                  <a:lnTo>
                    <a:pt x="45711" y="28590"/>
                  </a:lnTo>
                  <a:lnTo>
                    <a:pt x="45892" y="28266"/>
                  </a:lnTo>
                  <a:lnTo>
                    <a:pt x="46054" y="27943"/>
                  </a:lnTo>
                  <a:lnTo>
                    <a:pt x="46195" y="27620"/>
                  </a:lnTo>
                  <a:lnTo>
                    <a:pt x="46336" y="27277"/>
                  </a:lnTo>
                  <a:lnTo>
                    <a:pt x="46458" y="26934"/>
                  </a:lnTo>
                  <a:lnTo>
                    <a:pt x="46558" y="26571"/>
                  </a:lnTo>
                  <a:lnTo>
                    <a:pt x="46659" y="26227"/>
                  </a:lnTo>
                  <a:lnTo>
                    <a:pt x="46740" y="25864"/>
                  </a:lnTo>
                  <a:lnTo>
                    <a:pt x="46821" y="25500"/>
                  </a:lnTo>
                  <a:lnTo>
                    <a:pt x="46861" y="25137"/>
                  </a:lnTo>
                  <a:lnTo>
                    <a:pt x="46902" y="24753"/>
                  </a:lnTo>
                  <a:lnTo>
                    <a:pt x="46942" y="24390"/>
                  </a:lnTo>
                  <a:lnTo>
                    <a:pt x="46942" y="24006"/>
                  </a:lnTo>
                  <a:lnTo>
                    <a:pt x="46942" y="23603"/>
                  </a:lnTo>
                  <a:lnTo>
                    <a:pt x="46942" y="23219"/>
                  </a:lnTo>
                  <a:lnTo>
                    <a:pt x="46922" y="22835"/>
                  </a:lnTo>
                  <a:lnTo>
                    <a:pt x="46882" y="22432"/>
                  </a:lnTo>
                  <a:lnTo>
                    <a:pt x="46821" y="22028"/>
                  </a:lnTo>
                  <a:lnTo>
                    <a:pt x="46760" y="21624"/>
                  </a:lnTo>
                  <a:lnTo>
                    <a:pt x="46680" y="21220"/>
                  </a:lnTo>
                  <a:lnTo>
                    <a:pt x="46579" y="20816"/>
                  </a:lnTo>
                  <a:lnTo>
                    <a:pt x="46478" y="20413"/>
                  </a:lnTo>
                  <a:lnTo>
                    <a:pt x="46357" y="19989"/>
                  </a:lnTo>
                  <a:lnTo>
                    <a:pt x="46215" y="19585"/>
                  </a:lnTo>
                  <a:lnTo>
                    <a:pt x="46074" y="19161"/>
                  </a:lnTo>
                  <a:lnTo>
                    <a:pt x="45912" y="18757"/>
                  </a:lnTo>
                  <a:lnTo>
                    <a:pt x="45549" y="17909"/>
                  </a:lnTo>
                  <a:lnTo>
                    <a:pt x="45125" y="17061"/>
                  </a:lnTo>
                  <a:lnTo>
                    <a:pt x="44661" y="16213"/>
                  </a:lnTo>
                  <a:lnTo>
                    <a:pt x="44136" y="15365"/>
                  </a:lnTo>
                  <a:lnTo>
                    <a:pt x="43550" y="14497"/>
                  </a:lnTo>
                  <a:lnTo>
                    <a:pt x="42924" y="13649"/>
                  </a:lnTo>
                  <a:lnTo>
                    <a:pt x="42238" y="12801"/>
                  </a:lnTo>
                  <a:lnTo>
                    <a:pt x="41491" y="11953"/>
                  </a:lnTo>
                  <a:lnTo>
                    <a:pt x="40683" y="11125"/>
                  </a:lnTo>
                  <a:lnTo>
                    <a:pt x="39855" y="10298"/>
                  </a:lnTo>
                  <a:lnTo>
                    <a:pt x="38967" y="9490"/>
                  </a:lnTo>
                  <a:lnTo>
                    <a:pt x="38059" y="8723"/>
                  </a:lnTo>
                  <a:lnTo>
                    <a:pt x="37130" y="7976"/>
                  </a:lnTo>
                  <a:lnTo>
                    <a:pt x="36161" y="7269"/>
                  </a:lnTo>
                  <a:lnTo>
                    <a:pt x="35171" y="6583"/>
                  </a:lnTo>
                  <a:lnTo>
                    <a:pt x="34162" y="5937"/>
                  </a:lnTo>
                  <a:lnTo>
                    <a:pt x="33132" y="5311"/>
                  </a:lnTo>
                  <a:lnTo>
                    <a:pt x="32082" y="4725"/>
                  </a:lnTo>
                  <a:lnTo>
                    <a:pt x="31012" y="4160"/>
                  </a:lnTo>
                  <a:lnTo>
                    <a:pt x="29922" y="3635"/>
                  </a:lnTo>
                  <a:lnTo>
                    <a:pt x="28832" y="3130"/>
                  </a:lnTo>
                  <a:lnTo>
                    <a:pt x="27721" y="2666"/>
                  </a:lnTo>
                  <a:lnTo>
                    <a:pt x="26611" y="2242"/>
                  </a:lnTo>
                  <a:lnTo>
                    <a:pt x="25480" y="1858"/>
                  </a:lnTo>
                  <a:lnTo>
                    <a:pt x="24370" y="1495"/>
                  </a:lnTo>
                  <a:lnTo>
                    <a:pt x="23239" y="1172"/>
                  </a:lnTo>
                  <a:lnTo>
                    <a:pt x="22109" y="889"/>
                  </a:lnTo>
                  <a:lnTo>
                    <a:pt x="20978" y="647"/>
                  </a:lnTo>
                  <a:lnTo>
                    <a:pt x="19868" y="445"/>
                  </a:lnTo>
                  <a:lnTo>
                    <a:pt x="18757" y="263"/>
                  </a:lnTo>
                  <a:lnTo>
                    <a:pt x="17647" y="142"/>
                  </a:lnTo>
                  <a:lnTo>
                    <a:pt x="16556" y="41"/>
                  </a:lnTo>
                  <a:lnTo>
                    <a:pt x="15466" y="1"/>
                  </a:lnTo>
                  <a:close/>
                  <a:moveTo>
                    <a:pt x="38809" y="33729"/>
                  </a:moveTo>
                  <a:lnTo>
                    <a:pt x="38240" y="33899"/>
                  </a:lnTo>
                  <a:lnTo>
                    <a:pt x="38240" y="33899"/>
                  </a:lnTo>
                  <a:lnTo>
                    <a:pt x="38725" y="33758"/>
                  </a:lnTo>
                  <a:lnTo>
                    <a:pt x="38809" y="3372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1781650" y="894275"/>
              <a:ext cx="1173575" cy="847500"/>
            </a:xfrm>
            <a:custGeom>
              <a:avLst/>
              <a:gdLst/>
              <a:ahLst/>
              <a:cxnLst/>
              <a:rect l="l" t="t" r="r" b="b"/>
              <a:pathLst>
                <a:path w="46943" h="33900" fill="none" extrusionOk="0">
                  <a:moveTo>
                    <a:pt x="38240" y="33899"/>
                  </a:moveTo>
                  <a:lnTo>
                    <a:pt x="38846" y="33718"/>
                  </a:lnTo>
                  <a:lnTo>
                    <a:pt x="38846" y="33718"/>
                  </a:lnTo>
                  <a:lnTo>
                    <a:pt x="39431" y="33516"/>
                  </a:lnTo>
                  <a:lnTo>
                    <a:pt x="39431" y="33516"/>
                  </a:lnTo>
                  <a:lnTo>
                    <a:pt x="39876" y="33354"/>
                  </a:lnTo>
                  <a:lnTo>
                    <a:pt x="40300" y="33173"/>
                  </a:lnTo>
                  <a:lnTo>
                    <a:pt x="40724" y="32991"/>
                  </a:lnTo>
                  <a:lnTo>
                    <a:pt x="41107" y="32789"/>
                  </a:lnTo>
                  <a:lnTo>
                    <a:pt x="41511" y="32587"/>
                  </a:lnTo>
                  <a:lnTo>
                    <a:pt x="41874" y="32385"/>
                  </a:lnTo>
                  <a:lnTo>
                    <a:pt x="42238" y="32163"/>
                  </a:lnTo>
                  <a:lnTo>
                    <a:pt x="42581" y="31921"/>
                  </a:lnTo>
                  <a:lnTo>
                    <a:pt x="42924" y="31699"/>
                  </a:lnTo>
                  <a:lnTo>
                    <a:pt x="43227" y="31456"/>
                  </a:lnTo>
                  <a:lnTo>
                    <a:pt x="43550" y="31194"/>
                  </a:lnTo>
                  <a:lnTo>
                    <a:pt x="43833" y="30932"/>
                  </a:lnTo>
                  <a:lnTo>
                    <a:pt x="44116" y="30669"/>
                  </a:lnTo>
                  <a:lnTo>
                    <a:pt x="44378" y="30386"/>
                  </a:lnTo>
                  <a:lnTo>
                    <a:pt x="44640" y="30104"/>
                  </a:lnTo>
                  <a:lnTo>
                    <a:pt x="44883" y="29821"/>
                  </a:lnTo>
                  <a:lnTo>
                    <a:pt x="45105" y="29518"/>
                  </a:lnTo>
                  <a:lnTo>
                    <a:pt x="45327" y="29215"/>
                  </a:lnTo>
                  <a:lnTo>
                    <a:pt x="45529" y="28913"/>
                  </a:lnTo>
                  <a:lnTo>
                    <a:pt x="45711" y="28590"/>
                  </a:lnTo>
                  <a:lnTo>
                    <a:pt x="45892" y="28266"/>
                  </a:lnTo>
                  <a:lnTo>
                    <a:pt x="46054" y="27943"/>
                  </a:lnTo>
                  <a:lnTo>
                    <a:pt x="46195" y="27620"/>
                  </a:lnTo>
                  <a:lnTo>
                    <a:pt x="46336" y="27277"/>
                  </a:lnTo>
                  <a:lnTo>
                    <a:pt x="46458" y="26934"/>
                  </a:lnTo>
                  <a:lnTo>
                    <a:pt x="46558" y="26571"/>
                  </a:lnTo>
                  <a:lnTo>
                    <a:pt x="46659" y="26227"/>
                  </a:lnTo>
                  <a:lnTo>
                    <a:pt x="46740" y="25864"/>
                  </a:lnTo>
                  <a:lnTo>
                    <a:pt x="46821" y="25500"/>
                  </a:lnTo>
                  <a:lnTo>
                    <a:pt x="46861" y="25137"/>
                  </a:lnTo>
                  <a:lnTo>
                    <a:pt x="46902" y="24753"/>
                  </a:lnTo>
                  <a:lnTo>
                    <a:pt x="46942" y="24390"/>
                  </a:lnTo>
                  <a:lnTo>
                    <a:pt x="46942" y="24006"/>
                  </a:lnTo>
                  <a:lnTo>
                    <a:pt x="46942" y="23603"/>
                  </a:lnTo>
                  <a:lnTo>
                    <a:pt x="46942" y="23219"/>
                  </a:lnTo>
                  <a:lnTo>
                    <a:pt x="46922" y="22835"/>
                  </a:lnTo>
                  <a:lnTo>
                    <a:pt x="46882" y="22432"/>
                  </a:lnTo>
                  <a:lnTo>
                    <a:pt x="46821" y="22028"/>
                  </a:lnTo>
                  <a:lnTo>
                    <a:pt x="46760" y="21624"/>
                  </a:lnTo>
                  <a:lnTo>
                    <a:pt x="46680" y="21220"/>
                  </a:lnTo>
                  <a:lnTo>
                    <a:pt x="46579" y="20816"/>
                  </a:lnTo>
                  <a:lnTo>
                    <a:pt x="46478" y="20413"/>
                  </a:lnTo>
                  <a:lnTo>
                    <a:pt x="46357" y="19989"/>
                  </a:lnTo>
                  <a:lnTo>
                    <a:pt x="46215" y="19585"/>
                  </a:lnTo>
                  <a:lnTo>
                    <a:pt x="46074" y="19161"/>
                  </a:lnTo>
                  <a:lnTo>
                    <a:pt x="45912" y="18757"/>
                  </a:lnTo>
                  <a:lnTo>
                    <a:pt x="45549" y="17909"/>
                  </a:lnTo>
                  <a:lnTo>
                    <a:pt x="45125" y="17061"/>
                  </a:lnTo>
                  <a:lnTo>
                    <a:pt x="44661" y="16213"/>
                  </a:lnTo>
                  <a:lnTo>
                    <a:pt x="44136" y="15365"/>
                  </a:lnTo>
                  <a:lnTo>
                    <a:pt x="43550" y="14497"/>
                  </a:lnTo>
                  <a:lnTo>
                    <a:pt x="42924" y="13649"/>
                  </a:lnTo>
                  <a:lnTo>
                    <a:pt x="42238" y="12801"/>
                  </a:lnTo>
                  <a:lnTo>
                    <a:pt x="41491" y="11953"/>
                  </a:lnTo>
                  <a:lnTo>
                    <a:pt x="40683" y="11125"/>
                  </a:lnTo>
                  <a:lnTo>
                    <a:pt x="40683" y="11125"/>
                  </a:lnTo>
                  <a:lnTo>
                    <a:pt x="39855" y="10298"/>
                  </a:lnTo>
                  <a:lnTo>
                    <a:pt x="38967" y="9490"/>
                  </a:lnTo>
                  <a:lnTo>
                    <a:pt x="38059" y="8723"/>
                  </a:lnTo>
                  <a:lnTo>
                    <a:pt x="37130" y="7976"/>
                  </a:lnTo>
                  <a:lnTo>
                    <a:pt x="36161" y="7269"/>
                  </a:lnTo>
                  <a:lnTo>
                    <a:pt x="35171" y="6583"/>
                  </a:lnTo>
                  <a:lnTo>
                    <a:pt x="34162" y="5937"/>
                  </a:lnTo>
                  <a:lnTo>
                    <a:pt x="33132" y="5311"/>
                  </a:lnTo>
                  <a:lnTo>
                    <a:pt x="32082" y="4725"/>
                  </a:lnTo>
                  <a:lnTo>
                    <a:pt x="31012" y="4160"/>
                  </a:lnTo>
                  <a:lnTo>
                    <a:pt x="29922" y="3635"/>
                  </a:lnTo>
                  <a:lnTo>
                    <a:pt x="28832" y="3130"/>
                  </a:lnTo>
                  <a:lnTo>
                    <a:pt x="27721" y="2666"/>
                  </a:lnTo>
                  <a:lnTo>
                    <a:pt x="26611" y="2242"/>
                  </a:lnTo>
                  <a:lnTo>
                    <a:pt x="25480" y="1858"/>
                  </a:lnTo>
                  <a:lnTo>
                    <a:pt x="24370" y="1495"/>
                  </a:lnTo>
                  <a:lnTo>
                    <a:pt x="23239" y="1172"/>
                  </a:lnTo>
                  <a:lnTo>
                    <a:pt x="22109" y="889"/>
                  </a:lnTo>
                  <a:lnTo>
                    <a:pt x="20978" y="647"/>
                  </a:lnTo>
                  <a:lnTo>
                    <a:pt x="19868" y="445"/>
                  </a:lnTo>
                  <a:lnTo>
                    <a:pt x="18757" y="263"/>
                  </a:lnTo>
                  <a:lnTo>
                    <a:pt x="17647" y="142"/>
                  </a:lnTo>
                  <a:lnTo>
                    <a:pt x="16556" y="41"/>
                  </a:lnTo>
                  <a:lnTo>
                    <a:pt x="15466" y="1"/>
                  </a:lnTo>
                  <a:lnTo>
                    <a:pt x="14396" y="1"/>
                  </a:lnTo>
                  <a:lnTo>
                    <a:pt x="13346" y="21"/>
                  </a:lnTo>
                  <a:lnTo>
                    <a:pt x="12317" y="102"/>
                  </a:lnTo>
                  <a:lnTo>
                    <a:pt x="11307" y="223"/>
                  </a:lnTo>
                  <a:lnTo>
                    <a:pt x="10318" y="384"/>
                  </a:lnTo>
                  <a:lnTo>
                    <a:pt x="9833" y="485"/>
                  </a:lnTo>
                  <a:lnTo>
                    <a:pt x="9349" y="586"/>
                  </a:lnTo>
                  <a:lnTo>
                    <a:pt x="8884" y="707"/>
                  </a:lnTo>
                  <a:lnTo>
                    <a:pt x="8420" y="849"/>
                  </a:lnTo>
                  <a:lnTo>
                    <a:pt x="7956" y="990"/>
                  </a:lnTo>
                  <a:lnTo>
                    <a:pt x="7511" y="1152"/>
                  </a:lnTo>
                  <a:lnTo>
                    <a:pt x="7511" y="1152"/>
                  </a:lnTo>
                  <a:lnTo>
                    <a:pt x="6886" y="1394"/>
                  </a:lnTo>
                  <a:lnTo>
                    <a:pt x="6280" y="1656"/>
                  </a:lnTo>
                  <a:lnTo>
                    <a:pt x="5715" y="1939"/>
                  </a:lnTo>
                  <a:lnTo>
                    <a:pt x="5169" y="2222"/>
                  </a:lnTo>
                  <a:lnTo>
                    <a:pt x="4644" y="2545"/>
                  </a:lnTo>
                  <a:lnTo>
                    <a:pt x="4160" y="2888"/>
                  </a:lnTo>
                  <a:lnTo>
                    <a:pt x="3696" y="3231"/>
                  </a:lnTo>
                  <a:lnTo>
                    <a:pt x="3251" y="3595"/>
                  </a:lnTo>
                  <a:lnTo>
                    <a:pt x="2848" y="3978"/>
                  </a:lnTo>
                  <a:lnTo>
                    <a:pt x="2464" y="4382"/>
                  </a:lnTo>
                  <a:lnTo>
                    <a:pt x="2101" y="4786"/>
                  </a:lnTo>
                  <a:lnTo>
                    <a:pt x="1778" y="5210"/>
                  </a:lnTo>
                  <a:lnTo>
                    <a:pt x="1475" y="5654"/>
                  </a:lnTo>
                  <a:lnTo>
                    <a:pt x="1212" y="6118"/>
                  </a:lnTo>
                  <a:lnTo>
                    <a:pt x="970" y="6583"/>
                  </a:lnTo>
                  <a:lnTo>
                    <a:pt x="748" y="7067"/>
                  </a:lnTo>
                  <a:lnTo>
                    <a:pt x="546" y="7552"/>
                  </a:lnTo>
                  <a:lnTo>
                    <a:pt x="384" y="8056"/>
                  </a:lnTo>
                  <a:lnTo>
                    <a:pt x="263" y="8561"/>
                  </a:lnTo>
                  <a:lnTo>
                    <a:pt x="162" y="9086"/>
                  </a:lnTo>
                  <a:lnTo>
                    <a:pt x="82" y="9611"/>
                  </a:lnTo>
                  <a:lnTo>
                    <a:pt x="21" y="10156"/>
                  </a:lnTo>
                  <a:lnTo>
                    <a:pt x="1" y="10701"/>
                  </a:lnTo>
                  <a:lnTo>
                    <a:pt x="1" y="11267"/>
                  </a:lnTo>
                  <a:lnTo>
                    <a:pt x="41" y="11832"/>
                  </a:lnTo>
                  <a:lnTo>
                    <a:pt x="102" y="12397"/>
                  </a:lnTo>
                  <a:lnTo>
                    <a:pt x="183" y="12983"/>
                  </a:lnTo>
                  <a:lnTo>
                    <a:pt x="304" y="13568"/>
                  </a:lnTo>
                  <a:lnTo>
                    <a:pt x="445" y="14154"/>
                  </a:lnTo>
                  <a:lnTo>
                    <a:pt x="627" y="14739"/>
                  </a:lnTo>
                  <a:lnTo>
                    <a:pt x="829" y="15345"/>
                  </a:lnTo>
                  <a:lnTo>
                    <a:pt x="1051" y="15951"/>
                  </a:lnTo>
                  <a:lnTo>
                    <a:pt x="1273" y="16476"/>
                  </a:lnTo>
                  <a:lnTo>
                    <a:pt x="1273" y="16476"/>
                  </a:lnTo>
                  <a:lnTo>
                    <a:pt x="1031" y="15870"/>
                  </a:lnTo>
                  <a:lnTo>
                    <a:pt x="808" y="15264"/>
                  </a:lnTo>
                  <a:lnTo>
                    <a:pt x="627" y="14659"/>
                  </a:lnTo>
                  <a:lnTo>
                    <a:pt x="465" y="14073"/>
                  </a:lnTo>
                  <a:lnTo>
                    <a:pt x="344" y="13488"/>
                  </a:lnTo>
                  <a:lnTo>
                    <a:pt x="243" y="12902"/>
                  </a:lnTo>
                  <a:lnTo>
                    <a:pt x="162" y="12317"/>
                  </a:lnTo>
                  <a:lnTo>
                    <a:pt x="122" y="11751"/>
                  </a:lnTo>
                  <a:lnTo>
                    <a:pt x="102" y="11186"/>
                  </a:lnTo>
                  <a:lnTo>
                    <a:pt x="122" y="10641"/>
                  </a:lnTo>
                  <a:lnTo>
                    <a:pt x="162" y="10075"/>
                  </a:lnTo>
                  <a:lnTo>
                    <a:pt x="243" y="9551"/>
                  </a:lnTo>
                  <a:lnTo>
                    <a:pt x="344" y="9026"/>
                  </a:lnTo>
                  <a:lnTo>
                    <a:pt x="465" y="8501"/>
                  </a:lnTo>
                  <a:lnTo>
                    <a:pt x="627" y="7996"/>
                  </a:lnTo>
                  <a:lnTo>
                    <a:pt x="808" y="7491"/>
                  </a:lnTo>
                  <a:lnTo>
                    <a:pt x="1010" y="7007"/>
                  </a:lnTo>
                  <a:lnTo>
                    <a:pt x="1253" y="6542"/>
                  </a:lnTo>
                  <a:lnTo>
                    <a:pt x="1515" y="6078"/>
                  </a:lnTo>
                  <a:lnTo>
                    <a:pt x="1818" y="5634"/>
                  </a:lnTo>
                  <a:lnTo>
                    <a:pt x="2141" y="5210"/>
                  </a:lnTo>
                  <a:lnTo>
                    <a:pt x="2484" y="4786"/>
                  </a:lnTo>
                  <a:lnTo>
                    <a:pt x="2868" y="4382"/>
                  </a:lnTo>
                  <a:lnTo>
                    <a:pt x="3292" y="3998"/>
                  </a:lnTo>
                  <a:lnTo>
                    <a:pt x="3716" y="3635"/>
                  </a:lnTo>
                  <a:lnTo>
                    <a:pt x="4180" y="3271"/>
                  </a:lnTo>
                  <a:lnTo>
                    <a:pt x="4685" y="2928"/>
                  </a:lnTo>
                  <a:lnTo>
                    <a:pt x="5190" y="2625"/>
                  </a:lnTo>
                  <a:lnTo>
                    <a:pt x="5735" y="2323"/>
                  </a:lnTo>
                  <a:lnTo>
                    <a:pt x="6320" y="2040"/>
                  </a:lnTo>
                  <a:lnTo>
                    <a:pt x="6926" y="1777"/>
                  </a:lnTo>
                  <a:lnTo>
                    <a:pt x="7552" y="1535"/>
                  </a:lnTo>
                  <a:lnTo>
                    <a:pt x="7552" y="1535"/>
                  </a:lnTo>
                  <a:lnTo>
                    <a:pt x="7996" y="1374"/>
                  </a:lnTo>
                  <a:lnTo>
                    <a:pt x="8460" y="1232"/>
                  </a:lnTo>
                  <a:lnTo>
                    <a:pt x="8905" y="1111"/>
                  </a:lnTo>
                  <a:lnTo>
                    <a:pt x="9389" y="990"/>
                  </a:lnTo>
                  <a:lnTo>
                    <a:pt x="9853" y="869"/>
                  </a:lnTo>
                  <a:lnTo>
                    <a:pt x="10338" y="768"/>
                  </a:lnTo>
                  <a:lnTo>
                    <a:pt x="11307" y="606"/>
                  </a:lnTo>
                  <a:lnTo>
                    <a:pt x="12317" y="485"/>
                  </a:lnTo>
                  <a:lnTo>
                    <a:pt x="13346" y="425"/>
                  </a:lnTo>
                  <a:lnTo>
                    <a:pt x="14376" y="384"/>
                  </a:lnTo>
                  <a:lnTo>
                    <a:pt x="15446" y="384"/>
                  </a:lnTo>
                  <a:lnTo>
                    <a:pt x="16516" y="445"/>
                  </a:lnTo>
                  <a:lnTo>
                    <a:pt x="17586" y="526"/>
                  </a:lnTo>
                  <a:lnTo>
                    <a:pt x="18697" y="667"/>
                  </a:lnTo>
                  <a:lnTo>
                    <a:pt x="19787" y="829"/>
                  </a:lnTo>
                  <a:lnTo>
                    <a:pt x="20897" y="1030"/>
                  </a:lnTo>
                  <a:lnTo>
                    <a:pt x="22008" y="1273"/>
                  </a:lnTo>
                  <a:lnTo>
                    <a:pt x="23138" y="1555"/>
                  </a:lnTo>
                  <a:lnTo>
                    <a:pt x="24249" y="1878"/>
                  </a:lnTo>
                  <a:lnTo>
                    <a:pt x="25359" y="2222"/>
                  </a:lnTo>
                  <a:lnTo>
                    <a:pt x="26470" y="2605"/>
                  </a:lnTo>
                  <a:lnTo>
                    <a:pt x="27580" y="3029"/>
                  </a:lnTo>
                  <a:lnTo>
                    <a:pt x="28670" y="3494"/>
                  </a:lnTo>
                  <a:lnTo>
                    <a:pt x="29761" y="3978"/>
                  </a:lnTo>
                  <a:lnTo>
                    <a:pt x="30831" y="4503"/>
                  </a:lnTo>
                  <a:lnTo>
                    <a:pt x="31881" y="5068"/>
                  </a:lnTo>
                  <a:lnTo>
                    <a:pt x="32930" y="5654"/>
                  </a:lnTo>
                  <a:lnTo>
                    <a:pt x="33960" y="6260"/>
                  </a:lnTo>
                  <a:lnTo>
                    <a:pt x="34949" y="6926"/>
                  </a:lnTo>
                  <a:lnTo>
                    <a:pt x="35939" y="7592"/>
                  </a:lnTo>
                  <a:lnTo>
                    <a:pt x="36888" y="8299"/>
                  </a:lnTo>
                  <a:lnTo>
                    <a:pt x="37816" y="9046"/>
                  </a:lnTo>
                  <a:lnTo>
                    <a:pt x="38725" y="9793"/>
                  </a:lnTo>
                  <a:lnTo>
                    <a:pt x="39593" y="10600"/>
                  </a:lnTo>
                  <a:lnTo>
                    <a:pt x="40421" y="11408"/>
                  </a:lnTo>
                  <a:lnTo>
                    <a:pt x="40421" y="11408"/>
                  </a:lnTo>
                  <a:lnTo>
                    <a:pt x="41208" y="12236"/>
                  </a:lnTo>
                  <a:lnTo>
                    <a:pt x="41955" y="13084"/>
                  </a:lnTo>
                  <a:lnTo>
                    <a:pt x="42642" y="13912"/>
                  </a:lnTo>
                  <a:lnTo>
                    <a:pt x="43268" y="14759"/>
                  </a:lnTo>
                  <a:lnTo>
                    <a:pt x="43833" y="15607"/>
                  </a:lnTo>
                  <a:lnTo>
                    <a:pt x="44358" y="16455"/>
                  </a:lnTo>
                  <a:lnTo>
                    <a:pt x="44822" y="17283"/>
                  </a:lnTo>
                  <a:lnTo>
                    <a:pt x="45246" y="18131"/>
                  </a:lnTo>
                  <a:lnTo>
                    <a:pt x="45589" y="18959"/>
                  </a:lnTo>
                  <a:lnTo>
                    <a:pt x="45912" y="19787"/>
                  </a:lnTo>
                  <a:lnTo>
                    <a:pt x="46034" y="20211"/>
                  </a:lnTo>
                  <a:lnTo>
                    <a:pt x="46155" y="20615"/>
                  </a:lnTo>
                  <a:lnTo>
                    <a:pt x="46256" y="21018"/>
                  </a:lnTo>
                  <a:lnTo>
                    <a:pt x="46357" y="21422"/>
                  </a:lnTo>
                  <a:lnTo>
                    <a:pt x="46437" y="21826"/>
                  </a:lnTo>
                  <a:lnTo>
                    <a:pt x="46498" y="22230"/>
                  </a:lnTo>
                  <a:lnTo>
                    <a:pt x="46558" y="22613"/>
                  </a:lnTo>
                  <a:lnTo>
                    <a:pt x="46579" y="23017"/>
                  </a:lnTo>
                  <a:lnTo>
                    <a:pt x="46619" y="23401"/>
                  </a:lnTo>
                  <a:lnTo>
                    <a:pt x="46619" y="23784"/>
                  </a:lnTo>
                  <a:lnTo>
                    <a:pt x="46619" y="24168"/>
                  </a:lnTo>
                  <a:lnTo>
                    <a:pt x="46619" y="24552"/>
                  </a:lnTo>
                  <a:lnTo>
                    <a:pt x="46579" y="24915"/>
                  </a:lnTo>
                  <a:lnTo>
                    <a:pt x="46538" y="25299"/>
                  </a:lnTo>
                  <a:lnTo>
                    <a:pt x="46478" y="25662"/>
                  </a:lnTo>
                  <a:lnTo>
                    <a:pt x="46417" y="26025"/>
                  </a:lnTo>
                  <a:lnTo>
                    <a:pt x="46336" y="26369"/>
                  </a:lnTo>
                  <a:lnTo>
                    <a:pt x="46235" y="26732"/>
                  </a:lnTo>
                  <a:lnTo>
                    <a:pt x="46134" y="27075"/>
                  </a:lnTo>
                  <a:lnTo>
                    <a:pt x="46013" y="27419"/>
                  </a:lnTo>
                  <a:lnTo>
                    <a:pt x="45892" y="27742"/>
                  </a:lnTo>
                  <a:lnTo>
                    <a:pt x="45731" y="28085"/>
                  </a:lnTo>
                  <a:lnTo>
                    <a:pt x="45569" y="28408"/>
                  </a:lnTo>
                  <a:lnTo>
                    <a:pt x="45408" y="28731"/>
                  </a:lnTo>
                  <a:lnTo>
                    <a:pt x="45206" y="29034"/>
                  </a:lnTo>
                  <a:lnTo>
                    <a:pt x="45024" y="29337"/>
                  </a:lnTo>
                  <a:lnTo>
                    <a:pt x="44802" y="29639"/>
                  </a:lnTo>
                  <a:lnTo>
                    <a:pt x="44580" y="29942"/>
                  </a:lnTo>
                  <a:lnTo>
                    <a:pt x="44338" y="30225"/>
                  </a:lnTo>
                  <a:lnTo>
                    <a:pt x="44075" y="30508"/>
                  </a:lnTo>
                  <a:lnTo>
                    <a:pt x="43813" y="30770"/>
                  </a:lnTo>
                  <a:lnTo>
                    <a:pt x="43550" y="31032"/>
                  </a:lnTo>
                  <a:lnTo>
                    <a:pt x="43247" y="31295"/>
                  </a:lnTo>
                  <a:lnTo>
                    <a:pt x="42945" y="31557"/>
                  </a:lnTo>
                  <a:lnTo>
                    <a:pt x="42621" y="31800"/>
                  </a:lnTo>
                  <a:lnTo>
                    <a:pt x="42298" y="32022"/>
                  </a:lnTo>
                  <a:lnTo>
                    <a:pt x="41955" y="32244"/>
                  </a:lnTo>
                  <a:lnTo>
                    <a:pt x="41592" y="32466"/>
                  </a:lnTo>
                  <a:lnTo>
                    <a:pt x="41228" y="32688"/>
                  </a:lnTo>
                  <a:lnTo>
                    <a:pt x="40845" y="32870"/>
                  </a:lnTo>
                  <a:lnTo>
                    <a:pt x="40441" y="33072"/>
                  </a:lnTo>
                  <a:lnTo>
                    <a:pt x="40037" y="33253"/>
                  </a:lnTo>
                  <a:lnTo>
                    <a:pt x="39613" y="33435"/>
                  </a:lnTo>
                  <a:lnTo>
                    <a:pt x="39189" y="33597"/>
                  </a:lnTo>
                  <a:lnTo>
                    <a:pt x="39189" y="33597"/>
                  </a:lnTo>
                  <a:lnTo>
                    <a:pt x="38725" y="33758"/>
                  </a:lnTo>
                  <a:lnTo>
                    <a:pt x="38240" y="3389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1822550" y="1012400"/>
              <a:ext cx="1030700" cy="761175"/>
            </a:xfrm>
            <a:custGeom>
              <a:avLst/>
              <a:gdLst/>
              <a:ahLst/>
              <a:cxnLst/>
              <a:rect l="l" t="t" r="r" b="b"/>
              <a:pathLst>
                <a:path w="41228" h="30447" extrusionOk="0">
                  <a:moveTo>
                    <a:pt x="12639" y="0"/>
                  </a:moveTo>
                  <a:lnTo>
                    <a:pt x="11710" y="20"/>
                  </a:lnTo>
                  <a:lnTo>
                    <a:pt x="10822" y="101"/>
                  </a:lnTo>
                  <a:lnTo>
                    <a:pt x="9934" y="202"/>
                  </a:lnTo>
                  <a:lnTo>
                    <a:pt x="9065" y="343"/>
                  </a:lnTo>
                  <a:lnTo>
                    <a:pt x="8217" y="525"/>
                  </a:lnTo>
                  <a:lnTo>
                    <a:pt x="7390" y="747"/>
                  </a:lnTo>
                  <a:lnTo>
                    <a:pt x="6582" y="1010"/>
                  </a:lnTo>
                  <a:lnTo>
                    <a:pt x="5916" y="1272"/>
                  </a:lnTo>
                  <a:lnTo>
                    <a:pt x="5270" y="1555"/>
                  </a:lnTo>
                  <a:lnTo>
                    <a:pt x="4664" y="1878"/>
                  </a:lnTo>
                  <a:lnTo>
                    <a:pt x="4099" y="2221"/>
                  </a:lnTo>
                  <a:lnTo>
                    <a:pt x="3574" y="2584"/>
                  </a:lnTo>
                  <a:lnTo>
                    <a:pt x="3069" y="2968"/>
                  </a:lnTo>
                  <a:lnTo>
                    <a:pt x="2625" y="3372"/>
                  </a:lnTo>
                  <a:lnTo>
                    <a:pt x="2201" y="3796"/>
                  </a:lnTo>
                  <a:lnTo>
                    <a:pt x="1817" y="4240"/>
                  </a:lnTo>
                  <a:lnTo>
                    <a:pt x="1454" y="4704"/>
                  </a:lnTo>
                  <a:lnTo>
                    <a:pt x="1151" y="5189"/>
                  </a:lnTo>
                  <a:lnTo>
                    <a:pt x="868" y="5694"/>
                  </a:lnTo>
                  <a:lnTo>
                    <a:pt x="646" y="6219"/>
                  </a:lnTo>
                  <a:lnTo>
                    <a:pt x="444" y="6744"/>
                  </a:lnTo>
                  <a:lnTo>
                    <a:pt x="283" y="7289"/>
                  </a:lnTo>
                  <a:lnTo>
                    <a:pt x="142" y="7854"/>
                  </a:lnTo>
                  <a:lnTo>
                    <a:pt x="61" y="8419"/>
                  </a:lnTo>
                  <a:lnTo>
                    <a:pt x="0" y="9005"/>
                  </a:lnTo>
                  <a:lnTo>
                    <a:pt x="0" y="9611"/>
                  </a:lnTo>
                  <a:lnTo>
                    <a:pt x="20" y="10216"/>
                  </a:lnTo>
                  <a:lnTo>
                    <a:pt x="81" y="10842"/>
                  </a:lnTo>
                  <a:lnTo>
                    <a:pt x="162" y="11468"/>
                  </a:lnTo>
                  <a:lnTo>
                    <a:pt x="303" y="12094"/>
                  </a:lnTo>
                  <a:lnTo>
                    <a:pt x="465" y="12740"/>
                  </a:lnTo>
                  <a:lnTo>
                    <a:pt x="687" y="13386"/>
                  </a:lnTo>
                  <a:lnTo>
                    <a:pt x="929" y="14032"/>
                  </a:lnTo>
                  <a:lnTo>
                    <a:pt x="1212" y="14698"/>
                  </a:lnTo>
                  <a:lnTo>
                    <a:pt x="1535" y="15344"/>
                  </a:lnTo>
                  <a:lnTo>
                    <a:pt x="1898" y="16011"/>
                  </a:lnTo>
                  <a:lnTo>
                    <a:pt x="2282" y="16677"/>
                  </a:lnTo>
                  <a:lnTo>
                    <a:pt x="2726" y="17343"/>
                  </a:lnTo>
                  <a:lnTo>
                    <a:pt x="3190" y="18009"/>
                  </a:lnTo>
                  <a:lnTo>
                    <a:pt x="3634" y="18595"/>
                  </a:lnTo>
                  <a:lnTo>
                    <a:pt x="3150" y="17929"/>
                  </a:lnTo>
                  <a:lnTo>
                    <a:pt x="2685" y="17262"/>
                  </a:lnTo>
                  <a:lnTo>
                    <a:pt x="2261" y="16596"/>
                  </a:lnTo>
                  <a:lnTo>
                    <a:pt x="1878" y="15930"/>
                  </a:lnTo>
                  <a:lnTo>
                    <a:pt x="1535" y="15264"/>
                  </a:lnTo>
                  <a:lnTo>
                    <a:pt x="1232" y="14597"/>
                  </a:lnTo>
                  <a:lnTo>
                    <a:pt x="949" y="13931"/>
                  </a:lnTo>
                  <a:lnTo>
                    <a:pt x="727" y="13285"/>
                  </a:lnTo>
                  <a:lnTo>
                    <a:pt x="545" y="12639"/>
                  </a:lnTo>
                  <a:lnTo>
                    <a:pt x="384" y="11993"/>
                  </a:lnTo>
                  <a:lnTo>
                    <a:pt x="283" y="11347"/>
                  </a:lnTo>
                  <a:lnTo>
                    <a:pt x="202" y="10721"/>
                  </a:lnTo>
                  <a:lnTo>
                    <a:pt x="162" y="10115"/>
                  </a:lnTo>
                  <a:lnTo>
                    <a:pt x="162" y="9510"/>
                  </a:lnTo>
                  <a:lnTo>
                    <a:pt x="202" y="8904"/>
                  </a:lnTo>
                  <a:lnTo>
                    <a:pt x="283" y="8339"/>
                  </a:lnTo>
                  <a:lnTo>
                    <a:pt x="404" y="7753"/>
                  </a:lnTo>
                  <a:lnTo>
                    <a:pt x="545" y="7208"/>
                  </a:lnTo>
                  <a:lnTo>
                    <a:pt x="747" y="6663"/>
                  </a:lnTo>
                  <a:lnTo>
                    <a:pt x="969" y="6138"/>
                  </a:lnTo>
                  <a:lnTo>
                    <a:pt x="1232" y="5633"/>
                  </a:lnTo>
                  <a:lnTo>
                    <a:pt x="1555" y="5128"/>
                  </a:lnTo>
                  <a:lnTo>
                    <a:pt x="1898" y="4664"/>
                  </a:lnTo>
                  <a:lnTo>
                    <a:pt x="2261" y="4220"/>
                  </a:lnTo>
                  <a:lnTo>
                    <a:pt x="2685" y="3776"/>
                  </a:lnTo>
                  <a:lnTo>
                    <a:pt x="3150" y="3372"/>
                  </a:lnTo>
                  <a:lnTo>
                    <a:pt x="3634" y="2968"/>
                  </a:lnTo>
                  <a:lnTo>
                    <a:pt x="4179" y="2605"/>
                  </a:lnTo>
                  <a:lnTo>
                    <a:pt x="4745" y="2261"/>
                  </a:lnTo>
                  <a:lnTo>
                    <a:pt x="5350" y="1938"/>
                  </a:lnTo>
                  <a:lnTo>
                    <a:pt x="5997" y="1656"/>
                  </a:lnTo>
                  <a:lnTo>
                    <a:pt x="6683" y="1393"/>
                  </a:lnTo>
                  <a:lnTo>
                    <a:pt x="7470" y="1131"/>
                  </a:lnTo>
                  <a:lnTo>
                    <a:pt x="8278" y="909"/>
                  </a:lnTo>
                  <a:lnTo>
                    <a:pt x="9106" y="727"/>
                  </a:lnTo>
                  <a:lnTo>
                    <a:pt x="9974" y="586"/>
                  </a:lnTo>
                  <a:lnTo>
                    <a:pt x="10842" y="485"/>
                  </a:lnTo>
                  <a:lnTo>
                    <a:pt x="11730" y="424"/>
                  </a:lnTo>
                  <a:lnTo>
                    <a:pt x="12639" y="384"/>
                  </a:lnTo>
                  <a:lnTo>
                    <a:pt x="13568" y="404"/>
                  </a:lnTo>
                  <a:lnTo>
                    <a:pt x="14517" y="444"/>
                  </a:lnTo>
                  <a:lnTo>
                    <a:pt x="15466" y="525"/>
                  </a:lnTo>
                  <a:lnTo>
                    <a:pt x="16414" y="626"/>
                  </a:lnTo>
                  <a:lnTo>
                    <a:pt x="17384" y="767"/>
                  </a:lnTo>
                  <a:lnTo>
                    <a:pt x="18353" y="949"/>
                  </a:lnTo>
                  <a:lnTo>
                    <a:pt x="19322" y="1171"/>
                  </a:lnTo>
                  <a:lnTo>
                    <a:pt x="20311" y="1413"/>
                  </a:lnTo>
                  <a:lnTo>
                    <a:pt x="21280" y="1696"/>
                  </a:lnTo>
                  <a:lnTo>
                    <a:pt x="22270" y="1999"/>
                  </a:lnTo>
                  <a:lnTo>
                    <a:pt x="23239" y="2342"/>
                  </a:lnTo>
                  <a:lnTo>
                    <a:pt x="24208" y="2706"/>
                  </a:lnTo>
                  <a:lnTo>
                    <a:pt x="25157" y="3109"/>
                  </a:lnTo>
                  <a:lnTo>
                    <a:pt x="26106" y="3533"/>
                  </a:lnTo>
                  <a:lnTo>
                    <a:pt x="27055" y="3998"/>
                  </a:lnTo>
                  <a:lnTo>
                    <a:pt x="27963" y="4482"/>
                  </a:lnTo>
                  <a:lnTo>
                    <a:pt x="28892" y="5007"/>
                  </a:lnTo>
                  <a:lnTo>
                    <a:pt x="29780" y="5532"/>
                  </a:lnTo>
                  <a:lnTo>
                    <a:pt x="30648" y="6097"/>
                  </a:lnTo>
                  <a:lnTo>
                    <a:pt x="31516" y="6703"/>
                  </a:lnTo>
                  <a:lnTo>
                    <a:pt x="32344" y="7309"/>
                  </a:lnTo>
                  <a:lnTo>
                    <a:pt x="33172" y="7955"/>
                  </a:lnTo>
                  <a:lnTo>
                    <a:pt x="33959" y="8621"/>
                  </a:lnTo>
                  <a:lnTo>
                    <a:pt x="34706" y="9328"/>
                  </a:lnTo>
                  <a:lnTo>
                    <a:pt x="35453" y="10034"/>
                  </a:lnTo>
                  <a:lnTo>
                    <a:pt x="36140" y="10761"/>
                  </a:lnTo>
                  <a:lnTo>
                    <a:pt x="36786" y="11508"/>
                  </a:lnTo>
                  <a:lnTo>
                    <a:pt x="37372" y="12235"/>
                  </a:lnTo>
                  <a:lnTo>
                    <a:pt x="37937" y="12982"/>
                  </a:lnTo>
                  <a:lnTo>
                    <a:pt x="38442" y="13709"/>
                  </a:lnTo>
                  <a:lnTo>
                    <a:pt x="38886" y="14456"/>
                  </a:lnTo>
                  <a:lnTo>
                    <a:pt x="39290" y="15183"/>
                  </a:lnTo>
                  <a:lnTo>
                    <a:pt x="39653" y="15930"/>
                  </a:lnTo>
                  <a:lnTo>
                    <a:pt x="39976" y="16657"/>
                  </a:lnTo>
                  <a:lnTo>
                    <a:pt x="40238" y="17384"/>
                  </a:lnTo>
                  <a:lnTo>
                    <a:pt x="40461" y="18090"/>
                  </a:lnTo>
                  <a:lnTo>
                    <a:pt x="40642" y="18797"/>
                  </a:lnTo>
                  <a:lnTo>
                    <a:pt x="40763" y="19504"/>
                  </a:lnTo>
                  <a:lnTo>
                    <a:pt x="40844" y="20190"/>
                  </a:lnTo>
                  <a:lnTo>
                    <a:pt x="40864" y="20876"/>
                  </a:lnTo>
                  <a:lnTo>
                    <a:pt x="40864" y="21543"/>
                  </a:lnTo>
                  <a:lnTo>
                    <a:pt x="40804" y="22189"/>
                  </a:lnTo>
                  <a:lnTo>
                    <a:pt x="40683" y="22815"/>
                  </a:lnTo>
                  <a:lnTo>
                    <a:pt x="40622" y="23138"/>
                  </a:lnTo>
                  <a:lnTo>
                    <a:pt x="40541" y="23441"/>
                  </a:lnTo>
                  <a:lnTo>
                    <a:pt x="40440" y="23743"/>
                  </a:lnTo>
                  <a:lnTo>
                    <a:pt x="40339" y="24046"/>
                  </a:lnTo>
                  <a:lnTo>
                    <a:pt x="40218" y="24349"/>
                  </a:lnTo>
                  <a:lnTo>
                    <a:pt x="40097" y="24632"/>
                  </a:lnTo>
                  <a:lnTo>
                    <a:pt x="39956" y="24914"/>
                  </a:lnTo>
                  <a:lnTo>
                    <a:pt x="39794" y="25197"/>
                  </a:lnTo>
                  <a:lnTo>
                    <a:pt x="39633" y="25460"/>
                  </a:lnTo>
                  <a:lnTo>
                    <a:pt x="39471" y="25742"/>
                  </a:lnTo>
                  <a:lnTo>
                    <a:pt x="39269" y="26005"/>
                  </a:lnTo>
                  <a:lnTo>
                    <a:pt x="39088" y="26247"/>
                  </a:lnTo>
                  <a:lnTo>
                    <a:pt x="38866" y="26509"/>
                  </a:lnTo>
                  <a:lnTo>
                    <a:pt x="38643" y="26752"/>
                  </a:lnTo>
                  <a:lnTo>
                    <a:pt x="38421" y="26994"/>
                  </a:lnTo>
                  <a:lnTo>
                    <a:pt x="38179" y="27216"/>
                  </a:lnTo>
                  <a:lnTo>
                    <a:pt x="37917" y="27438"/>
                  </a:lnTo>
                  <a:lnTo>
                    <a:pt x="37654" y="27660"/>
                  </a:lnTo>
                  <a:lnTo>
                    <a:pt x="37372" y="27882"/>
                  </a:lnTo>
                  <a:lnTo>
                    <a:pt x="37089" y="28084"/>
                  </a:lnTo>
                  <a:lnTo>
                    <a:pt x="36786" y="28286"/>
                  </a:lnTo>
                  <a:lnTo>
                    <a:pt x="36463" y="28468"/>
                  </a:lnTo>
                  <a:lnTo>
                    <a:pt x="36140" y="28650"/>
                  </a:lnTo>
                  <a:lnTo>
                    <a:pt x="35817" y="28831"/>
                  </a:lnTo>
                  <a:lnTo>
                    <a:pt x="35110" y="29154"/>
                  </a:lnTo>
                  <a:lnTo>
                    <a:pt x="34363" y="29457"/>
                  </a:lnTo>
                  <a:lnTo>
                    <a:pt x="33737" y="29659"/>
                  </a:lnTo>
                  <a:lnTo>
                    <a:pt x="33091" y="29841"/>
                  </a:lnTo>
                  <a:lnTo>
                    <a:pt x="32425" y="30002"/>
                  </a:lnTo>
                  <a:lnTo>
                    <a:pt x="31739" y="30144"/>
                  </a:lnTo>
                  <a:lnTo>
                    <a:pt x="31052" y="30265"/>
                  </a:lnTo>
                  <a:lnTo>
                    <a:pt x="30345" y="30345"/>
                  </a:lnTo>
                  <a:lnTo>
                    <a:pt x="29771" y="30395"/>
                  </a:lnTo>
                  <a:lnTo>
                    <a:pt x="29771" y="30395"/>
                  </a:lnTo>
                  <a:lnTo>
                    <a:pt x="30265" y="30366"/>
                  </a:lnTo>
                  <a:lnTo>
                    <a:pt x="30911" y="30285"/>
                  </a:lnTo>
                  <a:lnTo>
                    <a:pt x="31557" y="30204"/>
                  </a:lnTo>
                  <a:lnTo>
                    <a:pt x="32203" y="30083"/>
                  </a:lnTo>
                  <a:lnTo>
                    <a:pt x="32829" y="29962"/>
                  </a:lnTo>
                  <a:lnTo>
                    <a:pt x="33434" y="29800"/>
                  </a:lnTo>
                  <a:lnTo>
                    <a:pt x="34040" y="29639"/>
                  </a:lnTo>
                  <a:lnTo>
                    <a:pt x="34626" y="29437"/>
                  </a:lnTo>
                  <a:lnTo>
                    <a:pt x="35393" y="29134"/>
                  </a:lnTo>
                  <a:lnTo>
                    <a:pt x="35756" y="28973"/>
                  </a:lnTo>
                  <a:lnTo>
                    <a:pt x="36100" y="28791"/>
                  </a:lnTo>
                  <a:lnTo>
                    <a:pt x="36443" y="28629"/>
                  </a:lnTo>
                  <a:lnTo>
                    <a:pt x="36766" y="28427"/>
                  </a:lnTo>
                  <a:lnTo>
                    <a:pt x="37089" y="28246"/>
                  </a:lnTo>
                  <a:lnTo>
                    <a:pt x="37392" y="28044"/>
                  </a:lnTo>
                  <a:lnTo>
                    <a:pt x="37695" y="27842"/>
                  </a:lnTo>
                  <a:lnTo>
                    <a:pt x="37957" y="27620"/>
                  </a:lnTo>
                  <a:lnTo>
                    <a:pt x="38240" y="27398"/>
                  </a:lnTo>
                  <a:lnTo>
                    <a:pt x="38502" y="27176"/>
                  </a:lnTo>
                  <a:lnTo>
                    <a:pt x="38744" y="26933"/>
                  </a:lnTo>
                  <a:lnTo>
                    <a:pt x="38987" y="26691"/>
                  </a:lnTo>
                  <a:lnTo>
                    <a:pt x="39209" y="26449"/>
                  </a:lnTo>
                  <a:lnTo>
                    <a:pt x="39411" y="26186"/>
                  </a:lnTo>
                  <a:lnTo>
                    <a:pt x="39613" y="25924"/>
                  </a:lnTo>
                  <a:lnTo>
                    <a:pt x="39794" y="25661"/>
                  </a:lnTo>
                  <a:lnTo>
                    <a:pt x="39976" y="25399"/>
                  </a:lnTo>
                  <a:lnTo>
                    <a:pt x="40138" y="25116"/>
                  </a:lnTo>
                  <a:lnTo>
                    <a:pt x="40299" y="24834"/>
                  </a:lnTo>
                  <a:lnTo>
                    <a:pt x="40440" y="24551"/>
                  </a:lnTo>
                  <a:lnTo>
                    <a:pt x="40561" y="24248"/>
                  </a:lnTo>
                  <a:lnTo>
                    <a:pt x="40683" y="23945"/>
                  </a:lnTo>
                  <a:lnTo>
                    <a:pt x="40804" y="23642"/>
                  </a:lnTo>
                  <a:lnTo>
                    <a:pt x="40885" y="23340"/>
                  </a:lnTo>
                  <a:lnTo>
                    <a:pt x="40965" y="23037"/>
                  </a:lnTo>
                  <a:lnTo>
                    <a:pt x="41046" y="22714"/>
                  </a:lnTo>
                  <a:lnTo>
                    <a:pt x="41107" y="22391"/>
                  </a:lnTo>
                  <a:lnTo>
                    <a:pt x="41147" y="22068"/>
                  </a:lnTo>
                  <a:lnTo>
                    <a:pt x="41208" y="21422"/>
                  </a:lnTo>
                  <a:lnTo>
                    <a:pt x="41228" y="20735"/>
                  </a:lnTo>
                  <a:lnTo>
                    <a:pt x="41187" y="20049"/>
                  </a:lnTo>
                  <a:lnTo>
                    <a:pt x="41107" y="19362"/>
                  </a:lnTo>
                  <a:lnTo>
                    <a:pt x="40985" y="18635"/>
                  </a:lnTo>
                  <a:lnTo>
                    <a:pt x="40804" y="17929"/>
                  </a:lnTo>
                  <a:lnTo>
                    <a:pt x="40582" y="17202"/>
                  </a:lnTo>
                  <a:lnTo>
                    <a:pt x="40319" y="16475"/>
                  </a:lnTo>
                  <a:lnTo>
                    <a:pt x="39996" y="15728"/>
                  </a:lnTo>
                  <a:lnTo>
                    <a:pt x="39633" y="14981"/>
                  </a:lnTo>
                  <a:lnTo>
                    <a:pt x="39229" y="14234"/>
                  </a:lnTo>
                  <a:lnTo>
                    <a:pt x="38765" y="13487"/>
                  </a:lnTo>
                  <a:lnTo>
                    <a:pt x="38240" y="12740"/>
                  </a:lnTo>
                  <a:lnTo>
                    <a:pt x="37695" y="11993"/>
                  </a:lnTo>
                  <a:lnTo>
                    <a:pt x="37089" y="11246"/>
                  </a:lnTo>
                  <a:lnTo>
                    <a:pt x="36443" y="10499"/>
                  </a:lnTo>
                  <a:lnTo>
                    <a:pt x="35736" y="9772"/>
                  </a:lnTo>
                  <a:lnTo>
                    <a:pt x="34989" y="9045"/>
                  </a:lnTo>
                  <a:lnTo>
                    <a:pt x="34222" y="8339"/>
                  </a:lnTo>
                  <a:lnTo>
                    <a:pt x="33414" y="7672"/>
                  </a:lnTo>
                  <a:lnTo>
                    <a:pt x="32607" y="7006"/>
                  </a:lnTo>
                  <a:lnTo>
                    <a:pt x="31759" y="6380"/>
                  </a:lnTo>
                  <a:lnTo>
                    <a:pt x="30891" y="5795"/>
                  </a:lnTo>
                  <a:lnTo>
                    <a:pt x="30002" y="5209"/>
                  </a:lnTo>
                  <a:lnTo>
                    <a:pt x="29094" y="4664"/>
                  </a:lnTo>
                  <a:lnTo>
                    <a:pt x="28165" y="4139"/>
                  </a:lnTo>
                  <a:lnTo>
                    <a:pt x="27216" y="3655"/>
                  </a:lnTo>
                  <a:lnTo>
                    <a:pt x="26267" y="3190"/>
                  </a:lnTo>
                  <a:lnTo>
                    <a:pt x="25318" y="2746"/>
                  </a:lnTo>
                  <a:lnTo>
                    <a:pt x="24349" y="2342"/>
                  </a:lnTo>
                  <a:lnTo>
                    <a:pt x="23360" y="1979"/>
                  </a:lnTo>
                  <a:lnTo>
                    <a:pt x="22370" y="1636"/>
                  </a:lnTo>
                  <a:lnTo>
                    <a:pt x="21381" y="1313"/>
                  </a:lnTo>
                  <a:lnTo>
                    <a:pt x="20392" y="1030"/>
                  </a:lnTo>
                  <a:lnTo>
                    <a:pt x="19403" y="788"/>
                  </a:lnTo>
                  <a:lnTo>
                    <a:pt x="18433" y="565"/>
                  </a:lnTo>
                  <a:lnTo>
                    <a:pt x="17444" y="384"/>
                  </a:lnTo>
                  <a:lnTo>
                    <a:pt x="16455" y="242"/>
                  </a:lnTo>
                  <a:lnTo>
                    <a:pt x="15486" y="121"/>
                  </a:lnTo>
                  <a:lnTo>
                    <a:pt x="14537" y="41"/>
                  </a:lnTo>
                  <a:lnTo>
                    <a:pt x="13588" y="0"/>
                  </a:lnTo>
                  <a:close/>
                  <a:moveTo>
                    <a:pt x="29771" y="30395"/>
                  </a:moveTo>
                  <a:lnTo>
                    <a:pt x="29578" y="30406"/>
                  </a:lnTo>
                  <a:lnTo>
                    <a:pt x="29094" y="30436"/>
                  </a:lnTo>
                  <a:lnTo>
                    <a:pt x="29094" y="30436"/>
                  </a:lnTo>
                  <a:lnTo>
                    <a:pt x="29639" y="30406"/>
                  </a:lnTo>
                  <a:lnTo>
                    <a:pt x="29771" y="30395"/>
                  </a:lnTo>
                  <a:close/>
                  <a:moveTo>
                    <a:pt x="29094" y="30436"/>
                  </a:moveTo>
                  <a:lnTo>
                    <a:pt x="28912" y="30446"/>
                  </a:lnTo>
                  <a:lnTo>
                    <a:pt x="28932" y="30446"/>
                  </a:lnTo>
                  <a:lnTo>
                    <a:pt x="29094" y="3043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1822550" y="1012400"/>
              <a:ext cx="1030700" cy="761175"/>
            </a:xfrm>
            <a:custGeom>
              <a:avLst/>
              <a:gdLst/>
              <a:ahLst/>
              <a:cxnLst/>
              <a:rect l="l" t="t" r="r" b="b"/>
              <a:pathLst>
                <a:path w="41228" h="30447" fill="none" extrusionOk="0">
                  <a:moveTo>
                    <a:pt x="28912" y="30446"/>
                  </a:moveTo>
                  <a:lnTo>
                    <a:pt x="28932" y="30446"/>
                  </a:lnTo>
                  <a:lnTo>
                    <a:pt x="29578" y="30406"/>
                  </a:lnTo>
                  <a:lnTo>
                    <a:pt x="29578" y="30406"/>
                  </a:lnTo>
                  <a:lnTo>
                    <a:pt x="30265" y="30366"/>
                  </a:lnTo>
                  <a:lnTo>
                    <a:pt x="30911" y="30285"/>
                  </a:lnTo>
                  <a:lnTo>
                    <a:pt x="31557" y="30204"/>
                  </a:lnTo>
                  <a:lnTo>
                    <a:pt x="32203" y="30083"/>
                  </a:lnTo>
                  <a:lnTo>
                    <a:pt x="32829" y="29962"/>
                  </a:lnTo>
                  <a:lnTo>
                    <a:pt x="33434" y="29800"/>
                  </a:lnTo>
                  <a:lnTo>
                    <a:pt x="34040" y="29639"/>
                  </a:lnTo>
                  <a:lnTo>
                    <a:pt x="34626" y="29437"/>
                  </a:lnTo>
                  <a:lnTo>
                    <a:pt x="34626" y="29437"/>
                  </a:lnTo>
                  <a:lnTo>
                    <a:pt x="35393" y="29134"/>
                  </a:lnTo>
                  <a:lnTo>
                    <a:pt x="35756" y="28973"/>
                  </a:lnTo>
                  <a:lnTo>
                    <a:pt x="36100" y="28791"/>
                  </a:lnTo>
                  <a:lnTo>
                    <a:pt x="36443" y="28629"/>
                  </a:lnTo>
                  <a:lnTo>
                    <a:pt x="36766" y="28427"/>
                  </a:lnTo>
                  <a:lnTo>
                    <a:pt x="37089" y="28246"/>
                  </a:lnTo>
                  <a:lnTo>
                    <a:pt x="37392" y="28044"/>
                  </a:lnTo>
                  <a:lnTo>
                    <a:pt x="37695" y="27842"/>
                  </a:lnTo>
                  <a:lnTo>
                    <a:pt x="37957" y="27620"/>
                  </a:lnTo>
                  <a:lnTo>
                    <a:pt x="38240" y="27398"/>
                  </a:lnTo>
                  <a:lnTo>
                    <a:pt x="38502" y="27176"/>
                  </a:lnTo>
                  <a:lnTo>
                    <a:pt x="38744" y="26933"/>
                  </a:lnTo>
                  <a:lnTo>
                    <a:pt x="38987" y="26691"/>
                  </a:lnTo>
                  <a:lnTo>
                    <a:pt x="39209" y="26449"/>
                  </a:lnTo>
                  <a:lnTo>
                    <a:pt x="39411" y="26186"/>
                  </a:lnTo>
                  <a:lnTo>
                    <a:pt x="39613" y="25924"/>
                  </a:lnTo>
                  <a:lnTo>
                    <a:pt x="39794" y="25661"/>
                  </a:lnTo>
                  <a:lnTo>
                    <a:pt x="39976" y="25399"/>
                  </a:lnTo>
                  <a:lnTo>
                    <a:pt x="40138" y="25116"/>
                  </a:lnTo>
                  <a:lnTo>
                    <a:pt x="40299" y="24834"/>
                  </a:lnTo>
                  <a:lnTo>
                    <a:pt x="40440" y="24551"/>
                  </a:lnTo>
                  <a:lnTo>
                    <a:pt x="40561" y="24248"/>
                  </a:lnTo>
                  <a:lnTo>
                    <a:pt x="40683" y="23945"/>
                  </a:lnTo>
                  <a:lnTo>
                    <a:pt x="40804" y="23642"/>
                  </a:lnTo>
                  <a:lnTo>
                    <a:pt x="40885" y="23340"/>
                  </a:lnTo>
                  <a:lnTo>
                    <a:pt x="40965" y="23037"/>
                  </a:lnTo>
                  <a:lnTo>
                    <a:pt x="41046" y="22714"/>
                  </a:lnTo>
                  <a:lnTo>
                    <a:pt x="41107" y="22391"/>
                  </a:lnTo>
                  <a:lnTo>
                    <a:pt x="41147" y="22068"/>
                  </a:lnTo>
                  <a:lnTo>
                    <a:pt x="41208" y="21422"/>
                  </a:lnTo>
                  <a:lnTo>
                    <a:pt x="41228" y="20735"/>
                  </a:lnTo>
                  <a:lnTo>
                    <a:pt x="41187" y="20049"/>
                  </a:lnTo>
                  <a:lnTo>
                    <a:pt x="41107" y="19362"/>
                  </a:lnTo>
                  <a:lnTo>
                    <a:pt x="40985" y="18635"/>
                  </a:lnTo>
                  <a:lnTo>
                    <a:pt x="40804" y="17929"/>
                  </a:lnTo>
                  <a:lnTo>
                    <a:pt x="40582" y="17202"/>
                  </a:lnTo>
                  <a:lnTo>
                    <a:pt x="40319" y="16475"/>
                  </a:lnTo>
                  <a:lnTo>
                    <a:pt x="39996" y="15728"/>
                  </a:lnTo>
                  <a:lnTo>
                    <a:pt x="39633" y="14981"/>
                  </a:lnTo>
                  <a:lnTo>
                    <a:pt x="39229" y="14234"/>
                  </a:lnTo>
                  <a:lnTo>
                    <a:pt x="38765" y="13487"/>
                  </a:lnTo>
                  <a:lnTo>
                    <a:pt x="38240" y="12740"/>
                  </a:lnTo>
                  <a:lnTo>
                    <a:pt x="37695" y="11993"/>
                  </a:lnTo>
                  <a:lnTo>
                    <a:pt x="37089" y="11246"/>
                  </a:lnTo>
                  <a:lnTo>
                    <a:pt x="36443" y="10499"/>
                  </a:lnTo>
                  <a:lnTo>
                    <a:pt x="35736" y="9772"/>
                  </a:lnTo>
                  <a:lnTo>
                    <a:pt x="35736" y="9772"/>
                  </a:lnTo>
                  <a:lnTo>
                    <a:pt x="34989" y="9045"/>
                  </a:lnTo>
                  <a:lnTo>
                    <a:pt x="34222" y="8339"/>
                  </a:lnTo>
                  <a:lnTo>
                    <a:pt x="33414" y="7672"/>
                  </a:lnTo>
                  <a:lnTo>
                    <a:pt x="32607" y="7006"/>
                  </a:lnTo>
                  <a:lnTo>
                    <a:pt x="31759" y="6380"/>
                  </a:lnTo>
                  <a:lnTo>
                    <a:pt x="30891" y="5795"/>
                  </a:lnTo>
                  <a:lnTo>
                    <a:pt x="30002" y="5209"/>
                  </a:lnTo>
                  <a:lnTo>
                    <a:pt x="29094" y="4664"/>
                  </a:lnTo>
                  <a:lnTo>
                    <a:pt x="28165" y="4139"/>
                  </a:lnTo>
                  <a:lnTo>
                    <a:pt x="27216" y="3655"/>
                  </a:lnTo>
                  <a:lnTo>
                    <a:pt x="26267" y="3190"/>
                  </a:lnTo>
                  <a:lnTo>
                    <a:pt x="25318" y="2746"/>
                  </a:lnTo>
                  <a:lnTo>
                    <a:pt x="24349" y="2342"/>
                  </a:lnTo>
                  <a:lnTo>
                    <a:pt x="23360" y="1979"/>
                  </a:lnTo>
                  <a:lnTo>
                    <a:pt x="22370" y="1636"/>
                  </a:lnTo>
                  <a:lnTo>
                    <a:pt x="21381" y="1313"/>
                  </a:lnTo>
                  <a:lnTo>
                    <a:pt x="20392" y="1030"/>
                  </a:lnTo>
                  <a:lnTo>
                    <a:pt x="19403" y="788"/>
                  </a:lnTo>
                  <a:lnTo>
                    <a:pt x="18433" y="565"/>
                  </a:lnTo>
                  <a:lnTo>
                    <a:pt x="17444" y="384"/>
                  </a:lnTo>
                  <a:lnTo>
                    <a:pt x="16455" y="242"/>
                  </a:lnTo>
                  <a:lnTo>
                    <a:pt x="15486" y="121"/>
                  </a:lnTo>
                  <a:lnTo>
                    <a:pt x="14537" y="41"/>
                  </a:lnTo>
                  <a:lnTo>
                    <a:pt x="13588" y="0"/>
                  </a:lnTo>
                  <a:lnTo>
                    <a:pt x="12639" y="0"/>
                  </a:lnTo>
                  <a:lnTo>
                    <a:pt x="11710" y="20"/>
                  </a:lnTo>
                  <a:lnTo>
                    <a:pt x="10822" y="101"/>
                  </a:lnTo>
                  <a:lnTo>
                    <a:pt x="9934" y="202"/>
                  </a:lnTo>
                  <a:lnTo>
                    <a:pt x="9065" y="343"/>
                  </a:lnTo>
                  <a:lnTo>
                    <a:pt x="8217" y="525"/>
                  </a:lnTo>
                  <a:lnTo>
                    <a:pt x="7390" y="747"/>
                  </a:lnTo>
                  <a:lnTo>
                    <a:pt x="6582" y="1010"/>
                  </a:lnTo>
                  <a:lnTo>
                    <a:pt x="6582" y="1010"/>
                  </a:lnTo>
                  <a:lnTo>
                    <a:pt x="5916" y="1272"/>
                  </a:lnTo>
                  <a:lnTo>
                    <a:pt x="5270" y="1555"/>
                  </a:lnTo>
                  <a:lnTo>
                    <a:pt x="4664" y="1878"/>
                  </a:lnTo>
                  <a:lnTo>
                    <a:pt x="4099" y="2221"/>
                  </a:lnTo>
                  <a:lnTo>
                    <a:pt x="3574" y="2584"/>
                  </a:lnTo>
                  <a:lnTo>
                    <a:pt x="3069" y="2968"/>
                  </a:lnTo>
                  <a:lnTo>
                    <a:pt x="2625" y="3372"/>
                  </a:lnTo>
                  <a:lnTo>
                    <a:pt x="2201" y="3796"/>
                  </a:lnTo>
                  <a:lnTo>
                    <a:pt x="1817" y="4240"/>
                  </a:lnTo>
                  <a:lnTo>
                    <a:pt x="1454" y="4704"/>
                  </a:lnTo>
                  <a:lnTo>
                    <a:pt x="1151" y="5189"/>
                  </a:lnTo>
                  <a:lnTo>
                    <a:pt x="868" y="5694"/>
                  </a:lnTo>
                  <a:lnTo>
                    <a:pt x="646" y="6219"/>
                  </a:lnTo>
                  <a:lnTo>
                    <a:pt x="444" y="6744"/>
                  </a:lnTo>
                  <a:lnTo>
                    <a:pt x="283" y="7289"/>
                  </a:lnTo>
                  <a:lnTo>
                    <a:pt x="142" y="7854"/>
                  </a:lnTo>
                  <a:lnTo>
                    <a:pt x="61" y="8419"/>
                  </a:lnTo>
                  <a:lnTo>
                    <a:pt x="0" y="9005"/>
                  </a:lnTo>
                  <a:lnTo>
                    <a:pt x="0" y="9611"/>
                  </a:lnTo>
                  <a:lnTo>
                    <a:pt x="20" y="10216"/>
                  </a:lnTo>
                  <a:lnTo>
                    <a:pt x="81" y="10842"/>
                  </a:lnTo>
                  <a:lnTo>
                    <a:pt x="162" y="11468"/>
                  </a:lnTo>
                  <a:lnTo>
                    <a:pt x="303" y="12094"/>
                  </a:lnTo>
                  <a:lnTo>
                    <a:pt x="465" y="12740"/>
                  </a:lnTo>
                  <a:lnTo>
                    <a:pt x="687" y="13386"/>
                  </a:lnTo>
                  <a:lnTo>
                    <a:pt x="929" y="14032"/>
                  </a:lnTo>
                  <a:lnTo>
                    <a:pt x="1212" y="14698"/>
                  </a:lnTo>
                  <a:lnTo>
                    <a:pt x="1535" y="15344"/>
                  </a:lnTo>
                  <a:lnTo>
                    <a:pt x="1898" y="16011"/>
                  </a:lnTo>
                  <a:lnTo>
                    <a:pt x="2282" y="16677"/>
                  </a:lnTo>
                  <a:lnTo>
                    <a:pt x="2726" y="17343"/>
                  </a:lnTo>
                  <a:lnTo>
                    <a:pt x="3190" y="18009"/>
                  </a:lnTo>
                  <a:lnTo>
                    <a:pt x="3634" y="18595"/>
                  </a:lnTo>
                  <a:lnTo>
                    <a:pt x="3634" y="18595"/>
                  </a:lnTo>
                  <a:lnTo>
                    <a:pt x="3150" y="17929"/>
                  </a:lnTo>
                  <a:lnTo>
                    <a:pt x="2685" y="17262"/>
                  </a:lnTo>
                  <a:lnTo>
                    <a:pt x="2261" y="16596"/>
                  </a:lnTo>
                  <a:lnTo>
                    <a:pt x="1878" y="15930"/>
                  </a:lnTo>
                  <a:lnTo>
                    <a:pt x="1535" y="15264"/>
                  </a:lnTo>
                  <a:lnTo>
                    <a:pt x="1232" y="14597"/>
                  </a:lnTo>
                  <a:lnTo>
                    <a:pt x="949" y="13931"/>
                  </a:lnTo>
                  <a:lnTo>
                    <a:pt x="727" y="13285"/>
                  </a:lnTo>
                  <a:lnTo>
                    <a:pt x="545" y="12639"/>
                  </a:lnTo>
                  <a:lnTo>
                    <a:pt x="384" y="11993"/>
                  </a:lnTo>
                  <a:lnTo>
                    <a:pt x="283" y="11347"/>
                  </a:lnTo>
                  <a:lnTo>
                    <a:pt x="202" y="10721"/>
                  </a:lnTo>
                  <a:lnTo>
                    <a:pt x="162" y="10115"/>
                  </a:lnTo>
                  <a:lnTo>
                    <a:pt x="162" y="9510"/>
                  </a:lnTo>
                  <a:lnTo>
                    <a:pt x="202" y="8904"/>
                  </a:lnTo>
                  <a:lnTo>
                    <a:pt x="283" y="8339"/>
                  </a:lnTo>
                  <a:lnTo>
                    <a:pt x="404" y="7753"/>
                  </a:lnTo>
                  <a:lnTo>
                    <a:pt x="545" y="7208"/>
                  </a:lnTo>
                  <a:lnTo>
                    <a:pt x="747" y="6663"/>
                  </a:lnTo>
                  <a:lnTo>
                    <a:pt x="969" y="6138"/>
                  </a:lnTo>
                  <a:lnTo>
                    <a:pt x="1232" y="5633"/>
                  </a:lnTo>
                  <a:lnTo>
                    <a:pt x="1555" y="5128"/>
                  </a:lnTo>
                  <a:lnTo>
                    <a:pt x="1898" y="4664"/>
                  </a:lnTo>
                  <a:lnTo>
                    <a:pt x="2261" y="4220"/>
                  </a:lnTo>
                  <a:lnTo>
                    <a:pt x="2685" y="3776"/>
                  </a:lnTo>
                  <a:lnTo>
                    <a:pt x="3150" y="3372"/>
                  </a:lnTo>
                  <a:lnTo>
                    <a:pt x="3634" y="2968"/>
                  </a:lnTo>
                  <a:lnTo>
                    <a:pt x="4179" y="2605"/>
                  </a:lnTo>
                  <a:lnTo>
                    <a:pt x="4745" y="2261"/>
                  </a:lnTo>
                  <a:lnTo>
                    <a:pt x="5350" y="1938"/>
                  </a:lnTo>
                  <a:lnTo>
                    <a:pt x="5997" y="1656"/>
                  </a:lnTo>
                  <a:lnTo>
                    <a:pt x="6683" y="1393"/>
                  </a:lnTo>
                  <a:lnTo>
                    <a:pt x="6683" y="1393"/>
                  </a:lnTo>
                  <a:lnTo>
                    <a:pt x="7470" y="1131"/>
                  </a:lnTo>
                  <a:lnTo>
                    <a:pt x="8278" y="909"/>
                  </a:lnTo>
                  <a:lnTo>
                    <a:pt x="9106" y="727"/>
                  </a:lnTo>
                  <a:lnTo>
                    <a:pt x="9974" y="586"/>
                  </a:lnTo>
                  <a:lnTo>
                    <a:pt x="10842" y="485"/>
                  </a:lnTo>
                  <a:lnTo>
                    <a:pt x="11730" y="424"/>
                  </a:lnTo>
                  <a:lnTo>
                    <a:pt x="12639" y="384"/>
                  </a:lnTo>
                  <a:lnTo>
                    <a:pt x="13568" y="404"/>
                  </a:lnTo>
                  <a:lnTo>
                    <a:pt x="14517" y="444"/>
                  </a:lnTo>
                  <a:lnTo>
                    <a:pt x="15466" y="525"/>
                  </a:lnTo>
                  <a:lnTo>
                    <a:pt x="16414" y="626"/>
                  </a:lnTo>
                  <a:lnTo>
                    <a:pt x="17384" y="767"/>
                  </a:lnTo>
                  <a:lnTo>
                    <a:pt x="18353" y="949"/>
                  </a:lnTo>
                  <a:lnTo>
                    <a:pt x="19322" y="1171"/>
                  </a:lnTo>
                  <a:lnTo>
                    <a:pt x="20311" y="1413"/>
                  </a:lnTo>
                  <a:lnTo>
                    <a:pt x="21280" y="1696"/>
                  </a:lnTo>
                  <a:lnTo>
                    <a:pt x="22270" y="1999"/>
                  </a:lnTo>
                  <a:lnTo>
                    <a:pt x="23239" y="2342"/>
                  </a:lnTo>
                  <a:lnTo>
                    <a:pt x="24208" y="2706"/>
                  </a:lnTo>
                  <a:lnTo>
                    <a:pt x="25157" y="3109"/>
                  </a:lnTo>
                  <a:lnTo>
                    <a:pt x="26106" y="3533"/>
                  </a:lnTo>
                  <a:lnTo>
                    <a:pt x="27055" y="3998"/>
                  </a:lnTo>
                  <a:lnTo>
                    <a:pt x="27963" y="4482"/>
                  </a:lnTo>
                  <a:lnTo>
                    <a:pt x="28892" y="5007"/>
                  </a:lnTo>
                  <a:lnTo>
                    <a:pt x="29780" y="5532"/>
                  </a:lnTo>
                  <a:lnTo>
                    <a:pt x="30648" y="6097"/>
                  </a:lnTo>
                  <a:lnTo>
                    <a:pt x="31516" y="6703"/>
                  </a:lnTo>
                  <a:lnTo>
                    <a:pt x="32344" y="7309"/>
                  </a:lnTo>
                  <a:lnTo>
                    <a:pt x="33172" y="7955"/>
                  </a:lnTo>
                  <a:lnTo>
                    <a:pt x="33959" y="8621"/>
                  </a:lnTo>
                  <a:lnTo>
                    <a:pt x="34706" y="9328"/>
                  </a:lnTo>
                  <a:lnTo>
                    <a:pt x="35453" y="10034"/>
                  </a:lnTo>
                  <a:lnTo>
                    <a:pt x="35453" y="10034"/>
                  </a:lnTo>
                  <a:lnTo>
                    <a:pt x="36140" y="10761"/>
                  </a:lnTo>
                  <a:lnTo>
                    <a:pt x="36786" y="11508"/>
                  </a:lnTo>
                  <a:lnTo>
                    <a:pt x="37372" y="12235"/>
                  </a:lnTo>
                  <a:lnTo>
                    <a:pt x="37937" y="12982"/>
                  </a:lnTo>
                  <a:lnTo>
                    <a:pt x="38442" y="13709"/>
                  </a:lnTo>
                  <a:lnTo>
                    <a:pt x="38886" y="14456"/>
                  </a:lnTo>
                  <a:lnTo>
                    <a:pt x="39290" y="15183"/>
                  </a:lnTo>
                  <a:lnTo>
                    <a:pt x="39653" y="15930"/>
                  </a:lnTo>
                  <a:lnTo>
                    <a:pt x="39976" y="16657"/>
                  </a:lnTo>
                  <a:lnTo>
                    <a:pt x="40238" y="17384"/>
                  </a:lnTo>
                  <a:lnTo>
                    <a:pt x="40461" y="18090"/>
                  </a:lnTo>
                  <a:lnTo>
                    <a:pt x="40642" y="18797"/>
                  </a:lnTo>
                  <a:lnTo>
                    <a:pt x="40763" y="19504"/>
                  </a:lnTo>
                  <a:lnTo>
                    <a:pt x="40844" y="20190"/>
                  </a:lnTo>
                  <a:lnTo>
                    <a:pt x="40864" y="20876"/>
                  </a:lnTo>
                  <a:lnTo>
                    <a:pt x="40864" y="21543"/>
                  </a:lnTo>
                  <a:lnTo>
                    <a:pt x="40804" y="22189"/>
                  </a:lnTo>
                  <a:lnTo>
                    <a:pt x="40683" y="22815"/>
                  </a:lnTo>
                  <a:lnTo>
                    <a:pt x="40622" y="23138"/>
                  </a:lnTo>
                  <a:lnTo>
                    <a:pt x="40541" y="23441"/>
                  </a:lnTo>
                  <a:lnTo>
                    <a:pt x="40440" y="23743"/>
                  </a:lnTo>
                  <a:lnTo>
                    <a:pt x="40339" y="24046"/>
                  </a:lnTo>
                  <a:lnTo>
                    <a:pt x="40218" y="24349"/>
                  </a:lnTo>
                  <a:lnTo>
                    <a:pt x="40097" y="24632"/>
                  </a:lnTo>
                  <a:lnTo>
                    <a:pt x="39956" y="24914"/>
                  </a:lnTo>
                  <a:lnTo>
                    <a:pt x="39794" y="25197"/>
                  </a:lnTo>
                  <a:lnTo>
                    <a:pt x="39633" y="25460"/>
                  </a:lnTo>
                  <a:lnTo>
                    <a:pt x="39471" y="25742"/>
                  </a:lnTo>
                  <a:lnTo>
                    <a:pt x="39269" y="26005"/>
                  </a:lnTo>
                  <a:lnTo>
                    <a:pt x="39088" y="26247"/>
                  </a:lnTo>
                  <a:lnTo>
                    <a:pt x="38866" y="26509"/>
                  </a:lnTo>
                  <a:lnTo>
                    <a:pt x="38643" y="26752"/>
                  </a:lnTo>
                  <a:lnTo>
                    <a:pt x="38421" y="26994"/>
                  </a:lnTo>
                  <a:lnTo>
                    <a:pt x="38179" y="27216"/>
                  </a:lnTo>
                  <a:lnTo>
                    <a:pt x="37917" y="27438"/>
                  </a:lnTo>
                  <a:lnTo>
                    <a:pt x="37654" y="27660"/>
                  </a:lnTo>
                  <a:lnTo>
                    <a:pt x="37372" y="27882"/>
                  </a:lnTo>
                  <a:lnTo>
                    <a:pt x="37089" y="28084"/>
                  </a:lnTo>
                  <a:lnTo>
                    <a:pt x="36786" y="28286"/>
                  </a:lnTo>
                  <a:lnTo>
                    <a:pt x="36463" y="28468"/>
                  </a:lnTo>
                  <a:lnTo>
                    <a:pt x="36140" y="28650"/>
                  </a:lnTo>
                  <a:lnTo>
                    <a:pt x="35817" y="28831"/>
                  </a:lnTo>
                  <a:lnTo>
                    <a:pt x="35110" y="29154"/>
                  </a:lnTo>
                  <a:lnTo>
                    <a:pt x="34363" y="29457"/>
                  </a:lnTo>
                  <a:lnTo>
                    <a:pt x="34363" y="29457"/>
                  </a:lnTo>
                  <a:lnTo>
                    <a:pt x="33737" y="29659"/>
                  </a:lnTo>
                  <a:lnTo>
                    <a:pt x="33091" y="29841"/>
                  </a:lnTo>
                  <a:lnTo>
                    <a:pt x="32425" y="30002"/>
                  </a:lnTo>
                  <a:lnTo>
                    <a:pt x="31739" y="30144"/>
                  </a:lnTo>
                  <a:lnTo>
                    <a:pt x="31052" y="30265"/>
                  </a:lnTo>
                  <a:lnTo>
                    <a:pt x="30345" y="30345"/>
                  </a:lnTo>
                  <a:lnTo>
                    <a:pt x="29639" y="30406"/>
                  </a:lnTo>
                  <a:lnTo>
                    <a:pt x="28912" y="3044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1879575" y="1130000"/>
              <a:ext cx="863650" cy="638025"/>
            </a:xfrm>
            <a:custGeom>
              <a:avLst/>
              <a:gdLst/>
              <a:ahLst/>
              <a:cxnLst/>
              <a:rect l="l" t="t" r="r" b="b"/>
              <a:pathLst>
                <a:path w="34546" h="25521" extrusionOk="0">
                  <a:moveTo>
                    <a:pt x="8706" y="20703"/>
                  </a:moveTo>
                  <a:lnTo>
                    <a:pt x="8723" y="20715"/>
                  </a:lnTo>
                  <a:lnTo>
                    <a:pt x="8763" y="20740"/>
                  </a:lnTo>
                  <a:lnTo>
                    <a:pt x="8706" y="20703"/>
                  </a:lnTo>
                  <a:close/>
                  <a:moveTo>
                    <a:pt x="8763" y="20740"/>
                  </a:moveTo>
                  <a:lnTo>
                    <a:pt x="9409" y="21159"/>
                  </a:lnTo>
                  <a:lnTo>
                    <a:pt x="10176" y="21603"/>
                  </a:lnTo>
                  <a:lnTo>
                    <a:pt x="10420" y="21745"/>
                  </a:lnTo>
                  <a:lnTo>
                    <a:pt x="10217" y="21624"/>
                  </a:lnTo>
                  <a:lnTo>
                    <a:pt x="9470" y="21179"/>
                  </a:lnTo>
                  <a:lnTo>
                    <a:pt x="8763" y="20740"/>
                  </a:lnTo>
                  <a:close/>
                  <a:moveTo>
                    <a:pt x="10420" y="21745"/>
                  </a:moveTo>
                  <a:lnTo>
                    <a:pt x="10964" y="22068"/>
                  </a:lnTo>
                  <a:lnTo>
                    <a:pt x="11327" y="22254"/>
                  </a:lnTo>
                  <a:lnTo>
                    <a:pt x="11327" y="22254"/>
                  </a:lnTo>
                  <a:lnTo>
                    <a:pt x="10944" y="22048"/>
                  </a:lnTo>
                  <a:lnTo>
                    <a:pt x="10420" y="21745"/>
                  </a:lnTo>
                  <a:close/>
                  <a:moveTo>
                    <a:pt x="11327" y="22254"/>
                  </a:moveTo>
                  <a:lnTo>
                    <a:pt x="11731" y="22472"/>
                  </a:lnTo>
                  <a:lnTo>
                    <a:pt x="12518" y="22855"/>
                  </a:lnTo>
                  <a:lnTo>
                    <a:pt x="11751" y="22472"/>
                  </a:lnTo>
                  <a:lnTo>
                    <a:pt x="11327" y="22254"/>
                  </a:lnTo>
                  <a:close/>
                  <a:moveTo>
                    <a:pt x="12518" y="22855"/>
                  </a:moveTo>
                  <a:lnTo>
                    <a:pt x="13326" y="23219"/>
                  </a:lnTo>
                  <a:lnTo>
                    <a:pt x="14154" y="23562"/>
                  </a:lnTo>
                  <a:lnTo>
                    <a:pt x="14961" y="23865"/>
                  </a:lnTo>
                  <a:lnTo>
                    <a:pt x="15671" y="24107"/>
                  </a:lnTo>
                  <a:lnTo>
                    <a:pt x="15671" y="24107"/>
                  </a:lnTo>
                  <a:lnTo>
                    <a:pt x="14921" y="23845"/>
                  </a:lnTo>
                  <a:lnTo>
                    <a:pt x="14113" y="23542"/>
                  </a:lnTo>
                  <a:lnTo>
                    <a:pt x="13326" y="23198"/>
                  </a:lnTo>
                  <a:lnTo>
                    <a:pt x="12518" y="22855"/>
                  </a:lnTo>
                  <a:close/>
                  <a:moveTo>
                    <a:pt x="15671" y="24107"/>
                  </a:moveTo>
                  <a:lnTo>
                    <a:pt x="15728" y="24127"/>
                  </a:lnTo>
                  <a:lnTo>
                    <a:pt x="15749" y="24134"/>
                  </a:lnTo>
                  <a:lnTo>
                    <a:pt x="15671" y="24107"/>
                  </a:lnTo>
                  <a:close/>
                  <a:moveTo>
                    <a:pt x="15749" y="24134"/>
                  </a:moveTo>
                  <a:lnTo>
                    <a:pt x="15789" y="24147"/>
                  </a:lnTo>
                  <a:lnTo>
                    <a:pt x="16617" y="24410"/>
                  </a:lnTo>
                  <a:lnTo>
                    <a:pt x="17445" y="24652"/>
                  </a:lnTo>
                  <a:lnTo>
                    <a:pt x="18029" y="24795"/>
                  </a:lnTo>
                  <a:lnTo>
                    <a:pt x="18029" y="24795"/>
                  </a:lnTo>
                  <a:lnTo>
                    <a:pt x="17364" y="24612"/>
                  </a:lnTo>
                  <a:lnTo>
                    <a:pt x="16556" y="24390"/>
                  </a:lnTo>
                  <a:lnTo>
                    <a:pt x="15749" y="24134"/>
                  </a:lnTo>
                  <a:close/>
                  <a:moveTo>
                    <a:pt x="18029" y="24795"/>
                  </a:moveTo>
                  <a:lnTo>
                    <a:pt x="18171" y="24834"/>
                  </a:lnTo>
                  <a:lnTo>
                    <a:pt x="18262" y="24852"/>
                  </a:lnTo>
                  <a:lnTo>
                    <a:pt x="18262" y="24852"/>
                  </a:lnTo>
                  <a:lnTo>
                    <a:pt x="18029" y="24795"/>
                  </a:lnTo>
                  <a:close/>
                  <a:moveTo>
                    <a:pt x="10600" y="0"/>
                  </a:moveTo>
                  <a:lnTo>
                    <a:pt x="9813" y="41"/>
                  </a:lnTo>
                  <a:lnTo>
                    <a:pt x="9066" y="81"/>
                  </a:lnTo>
                  <a:lnTo>
                    <a:pt x="8319" y="182"/>
                  </a:lnTo>
                  <a:lnTo>
                    <a:pt x="7592" y="303"/>
                  </a:lnTo>
                  <a:lnTo>
                    <a:pt x="6885" y="445"/>
                  </a:lnTo>
                  <a:lnTo>
                    <a:pt x="6199" y="626"/>
                  </a:lnTo>
                  <a:lnTo>
                    <a:pt x="5533" y="848"/>
                  </a:lnTo>
                  <a:lnTo>
                    <a:pt x="4887" y="1111"/>
                  </a:lnTo>
                  <a:lnTo>
                    <a:pt x="4281" y="1393"/>
                  </a:lnTo>
                  <a:lnTo>
                    <a:pt x="3736" y="1696"/>
                  </a:lnTo>
                  <a:lnTo>
                    <a:pt x="3211" y="2019"/>
                  </a:lnTo>
                  <a:lnTo>
                    <a:pt x="2726" y="2383"/>
                  </a:lnTo>
                  <a:lnTo>
                    <a:pt x="2282" y="2746"/>
                  </a:lnTo>
                  <a:lnTo>
                    <a:pt x="1878" y="3150"/>
                  </a:lnTo>
                  <a:lnTo>
                    <a:pt x="1515" y="3574"/>
                  </a:lnTo>
                  <a:lnTo>
                    <a:pt x="1192" y="4018"/>
                  </a:lnTo>
                  <a:lnTo>
                    <a:pt x="909" y="4462"/>
                  </a:lnTo>
                  <a:lnTo>
                    <a:pt x="647" y="4947"/>
                  </a:lnTo>
                  <a:lnTo>
                    <a:pt x="445" y="5452"/>
                  </a:lnTo>
                  <a:lnTo>
                    <a:pt x="283" y="5956"/>
                  </a:lnTo>
                  <a:lnTo>
                    <a:pt x="142" y="6481"/>
                  </a:lnTo>
                  <a:lnTo>
                    <a:pt x="61" y="7026"/>
                  </a:lnTo>
                  <a:lnTo>
                    <a:pt x="1" y="7572"/>
                  </a:lnTo>
                  <a:lnTo>
                    <a:pt x="1" y="8137"/>
                  </a:lnTo>
                  <a:lnTo>
                    <a:pt x="21" y="8722"/>
                  </a:lnTo>
                  <a:lnTo>
                    <a:pt x="81" y="9308"/>
                  </a:lnTo>
                  <a:lnTo>
                    <a:pt x="203" y="9893"/>
                  </a:lnTo>
                  <a:lnTo>
                    <a:pt x="344" y="10499"/>
                  </a:lnTo>
                  <a:lnTo>
                    <a:pt x="526" y="11105"/>
                  </a:lnTo>
                  <a:lnTo>
                    <a:pt x="748" y="11731"/>
                  </a:lnTo>
                  <a:lnTo>
                    <a:pt x="1030" y="12336"/>
                  </a:lnTo>
                  <a:lnTo>
                    <a:pt x="1333" y="12962"/>
                  </a:lnTo>
                  <a:lnTo>
                    <a:pt x="1676" y="13588"/>
                  </a:lnTo>
                  <a:lnTo>
                    <a:pt x="2060" y="14214"/>
                  </a:lnTo>
                  <a:lnTo>
                    <a:pt x="2484" y="14840"/>
                  </a:lnTo>
                  <a:lnTo>
                    <a:pt x="2948" y="15466"/>
                  </a:lnTo>
                  <a:lnTo>
                    <a:pt x="3473" y="16092"/>
                  </a:lnTo>
                  <a:lnTo>
                    <a:pt x="4018" y="16718"/>
                  </a:lnTo>
                  <a:lnTo>
                    <a:pt x="4604" y="17343"/>
                  </a:lnTo>
                  <a:lnTo>
                    <a:pt x="5230" y="17949"/>
                  </a:lnTo>
                  <a:lnTo>
                    <a:pt x="5876" y="18535"/>
                  </a:lnTo>
                  <a:lnTo>
                    <a:pt x="6542" y="19100"/>
                  </a:lnTo>
                  <a:lnTo>
                    <a:pt x="7229" y="19645"/>
                  </a:lnTo>
                  <a:lnTo>
                    <a:pt x="7935" y="20170"/>
                  </a:lnTo>
                  <a:lnTo>
                    <a:pt x="8662" y="20675"/>
                  </a:lnTo>
                  <a:lnTo>
                    <a:pt x="8706" y="20703"/>
                  </a:lnTo>
                  <a:lnTo>
                    <a:pt x="8016" y="20210"/>
                  </a:lnTo>
                  <a:lnTo>
                    <a:pt x="7309" y="19685"/>
                  </a:lnTo>
                  <a:lnTo>
                    <a:pt x="6643" y="19161"/>
                  </a:lnTo>
                  <a:lnTo>
                    <a:pt x="5977" y="18595"/>
                  </a:lnTo>
                  <a:lnTo>
                    <a:pt x="5351" y="18030"/>
                  </a:lnTo>
                  <a:lnTo>
                    <a:pt x="4745" y="17424"/>
                  </a:lnTo>
                  <a:lnTo>
                    <a:pt x="4160" y="16818"/>
                  </a:lnTo>
                  <a:lnTo>
                    <a:pt x="3615" y="16213"/>
                  </a:lnTo>
                  <a:lnTo>
                    <a:pt x="3130" y="15587"/>
                  </a:lnTo>
                  <a:lnTo>
                    <a:pt x="2666" y="14981"/>
                  </a:lnTo>
                  <a:lnTo>
                    <a:pt x="2242" y="14355"/>
                  </a:lnTo>
                  <a:lnTo>
                    <a:pt x="1858" y="13750"/>
                  </a:lnTo>
                  <a:lnTo>
                    <a:pt x="1535" y="13124"/>
                  </a:lnTo>
                  <a:lnTo>
                    <a:pt x="1232" y="12518"/>
                  </a:lnTo>
                  <a:lnTo>
                    <a:pt x="970" y="11912"/>
                  </a:lnTo>
                  <a:lnTo>
                    <a:pt x="748" y="11307"/>
                  </a:lnTo>
                  <a:lnTo>
                    <a:pt x="546" y="10701"/>
                  </a:lnTo>
                  <a:lnTo>
                    <a:pt x="404" y="10115"/>
                  </a:lnTo>
                  <a:lnTo>
                    <a:pt x="303" y="9530"/>
                  </a:lnTo>
                  <a:lnTo>
                    <a:pt x="243" y="8965"/>
                  </a:lnTo>
                  <a:lnTo>
                    <a:pt x="203" y="8399"/>
                  </a:lnTo>
                  <a:lnTo>
                    <a:pt x="223" y="7834"/>
                  </a:lnTo>
                  <a:lnTo>
                    <a:pt x="283" y="7289"/>
                  </a:lnTo>
                  <a:lnTo>
                    <a:pt x="364" y="6764"/>
                  </a:lnTo>
                  <a:lnTo>
                    <a:pt x="485" y="6239"/>
                  </a:lnTo>
                  <a:lnTo>
                    <a:pt x="647" y="5734"/>
                  </a:lnTo>
                  <a:lnTo>
                    <a:pt x="869" y="5250"/>
                  </a:lnTo>
                  <a:lnTo>
                    <a:pt x="1111" y="4785"/>
                  </a:lnTo>
                  <a:lnTo>
                    <a:pt x="1394" y="4341"/>
                  </a:lnTo>
                  <a:lnTo>
                    <a:pt x="1717" y="3897"/>
                  </a:lnTo>
                  <a:lnTo>
                    <a:pt x="2060" y="3493"/>
                  </a:lnTo>
                  <a:lnTo>
                    <a:pt x="2464" y="3089"/>
                  </a:lnTo>
                  <a:lnTo>
                    <a:pt x="2908" y="2726"/>
                  </a:lnTo>
                  <a:lnTo>
                    <a:pt x="3372" y="2383"/>
                  </a:lnTo>
                  <a:lnTo>
                    <a:pt x="3877" y="2060"/>
                  </a:lnTo>
                  <a:lnTo>
                    <a:pt x="4442" y="1757"/>
                  </a:lnTo>
                  <a:lnTo>
                    <a:pt x="5028" y="1474"/>
                  </a:lnTo>
                  <a:lnTo>
                    <a:pt x="5654" y="1232"/>
                  </a:lnTo>
                  <a:lnTo>
                    <a:pt x="6300" y="1010"/>
                  </a:lnTo>
                  <a:lnTo>
                    <a:pt x="6986" y="828"/>
                  </a:lnTo>
                  <a:lnTo>
                    <a:pt x="7673" y="687"/>
                  </a:lnTo>
                  <a:lnTo>
                    <a:pt x="8400" y="566"/>
                  </a:lnTo>
                  <a:lnTo>
                    <a:pt x="9126" y="485"/>
                  </a:lnTo>
                  <a:lnTo>
                    <a:pt x="9873" y="424"/>
                  </a:lnTo>
                  <a:lnTo>
                    <a:pt x="10620" y="404"/>
                  </a:lnTo>
                  <a:lnTo>
                    <a:pt x="11408" y="404"/>
                  </a:lnTo>
                  <a:lnTo>
                    <a:pt x="12175" y="445"/>
                  </a:lnTo>
                  <a:lnTo>
                    <a:pt x="12983" y="505"/>
                  </a:lnTo>
                  <a:lnTo>
                    <a:pt x="13770" y="606"/>
                  </a:lnTo>
                  <a:lnTo>
                    <a:pt x="14578" y="727"/>
                  </a:lnTo>
                  <a:lnTo>
                    <a:pt x="15385" y="869"/>
                  </a:lnTo>
                  <a:lnTo>
                    <a:pt x="16213" y="1050"/>
                  </a:lnTo>
                  <a:lnTo>
                    <a:pt x="17021" y="1252"/>
                  </a:lnTo>
                  <a:lnTo>
                    <a:pt x="17828" y="1474"/>
                  </a:lnTo>
                  <a:lnTo>
                    <a:pt x="18656" y="1737"/>
                  </a:lnTo>
                  <a:lnTo>
                    <a:pt x="19464" y="2019"/>
                  </a:lnTo>
                  <a:lnTo>
                    <a:pt x="20271" y="2342"/>
                  </a:lnTo>
                  <a:lnTo>
                    <a:pt x="21059" y="2665"/>
                  </a:lnTo>
                  <a:lnTo>
                    <a:pt x="21846" y="3029"/>
                  </a:lnTo>
                  <a:lnTo>
                    <a:pt x="22633" y="3412"/>
                  </a:lnTo>
                  <a:lnTo>
                    <a:pt x="23421" y="3816"/>
                  </a:lnTo>
                  <a:lnTo>
                    <a:pt x="24168" y="4240"/>
                  </a:lnTo>
                  <a:lnTo>
                    <a:pt x="24915" y="4684"/>
                  </a:lnTo>
                  <a:lnTo>
                    <a:pt x="25642" y="5169"/>
                  </a:lnTo>
                  <a:lnTo>
                    <a:pt x="26369" y="5654"/>
                  </a:lnTo>
                  <a:lnTo>
                    <a:pt x="27055" y="6178"/>
                  </a:lnTo>
                  <a:lnTo>
                    <a:pt x="27741" y="6724"/>
                  </a:lnTo>
                  <a:lnTo>
                    <a:pt x="28408" y="7269"/>
                  </a:lnTo>
                  <a:lnTo>
                    <a:pt x="29034" y="7854"/>
                  </a:lnTo>
                  <a:lnTo>
                    <a:pt x="29639" y="8440"/>
                  </a:lnTo>
                  <a:lnTo>
                    <a:pt x="30225" y="9045"/>
                  </a:lnTo>
                  <a:lnTo>
                    <a:pt x="30750" y="9671"/>
                  </a:lnTo>
                  <a:lnTo>
                    <a:pt x="31254" y="10277"/>
                  </a:lnTo>
                  <a:lnTo>
                    <a:pt x="31719" y="10903"/>
                  </a:lnTo>
                  <a:lnTo>
                    <a:pt x="32143" y="11509"/>
                  </a:lnTo>
                  <a:lnTo>
                    <a:pt x="32526" y="12134"/>
                  </a:lnTo>
                  <a:lnTo>
                    <a:pt x="32849" y="12740"/>
                  </a:lnTo>
                  <a:lnTo>
                    <a:pt x="33152" y="13346"/>
                  </a:lnTo>
                  <a:lnTo>
                    <a:pt x="33415" y="13952"/>
                  </a:lnTo>
                  <a:lnTo>
                    <a:pt x="33637" y="14557"/>
                  </a:lnTo>
                  <a:lnTo>
                    <a:pt x="33819" y="15163"/>
                  </a:lnTo>
                  <a:lnTo>
                    <a:pt x="33980" y="15748"/>
                  </a:lnTo>
                  <a:lnTo>
                    <a:pt x="34081" y="16334"/>
                  </a:lnTo>
                  <a:lnTo>
                    <a:pt x="34142" y="16919"/>
                  </a:lnTo>
                  <a:lnTo>
                    <a:pt x="34162" y="17485"/>
                  </a:lnTo>
                  <a:lnTo>
                    <a:pt x="34162" y="18030"/>
                  </a:lnTo>
                  <a:lnTo>
                    <a:pt x="34101" y="18575"/>
                  </a:lnTo>
                  <a:lnTo>
                    <a:pt x="34020" y="19120"/>
                  </a:lnTo>
                  <a:lnTo>
                    <a:pt x="33899" y="19625"/>
                  </a:lnTo>
                  <a:lnTo>
                    <a:pt x="33718" y="20130"/>
                  </a:lnTo>
                  <a:lnTo>
                    <a:pt x="33516" y="20614"/>
                  </a:lnTo>
                  <a:lnTo>
                    <a:pt x="33273" y="21079"/>
                  </a:lnTo>
                  <a:lnTo>
                    <a:pt x="32991" y="21543"/>
                  </a:lnTo>
                  <a:lnTo>
                    <a:pt x="32668" y="21967"/>
                  </a:lnTo>
                  <a:lnTo>
                    <a:pt x="32324" y="22391"/>
                  </a:lnTo>
                  <a:lnTo>
                    <a:pt x="31921" y="22774"/>
                  </a:lnTo>
                  <a:lnTo>
                    <a:pt x="31477" y="23158"/>
                  </a:lnTo>
                  <a:lnTo>
                    <a:pt x="31012" y="23501"/>
                  </a:lnTo>
                  <a:lnTo>
                    <a:pt x="30507" y="23824"/>
                  </a:lnTo>
                  <a:lnTo>
                    <a:pt x="29942" y="24127"/>
                  </a:lnTo>
                  <a:lnTo>
                    <a:pt x="29357" y="24390"/>
                  </a:lnTo>
                  <a:lnTo>
                    <a:pt x="28731" y="24632"/>
                  </a:lnTo>
                  <a:lnTo>
                    <a:pt x="28085" y="24854"/>
                  </a:lnTo>
                  <a:lnTo>
                    <a:pt x="27398" y="25036"/>
                  </a:lnTo>
                  <a:lnTo>
                    <a:pt x="26712" y="25197"/>
                  </a:lnTo>
                  <a:lnTo>
                    <a:pt x="25985" y="25298"/>
                  </a:lnTo>
                  <a:lnTo>
                    <a:pt x="25258" y="25399"/>
                  </a:lnTo>
                  <a:lnTo>
                    <a:pt x="24511" y="25440"/>
                  </a:lnTo>
                  <a:lnTo>
                    <a:pt x="23744" y="25480"/>
                  </a:lnTo>
                  <a:lnTo>
                    <a:pt x="22977" y="25460"/>
                  </a:lnTo>
                  <a:lnTo>
                    <a:pt x="22189" y="25440"/>
                  </a:lnTo>
                  <a:lnTo>
                    <a:pt x="21402" y="25359"/>
                  </a:lnTo>
                  <a:lnTo>
                    <a:pt x="20614" y="25278"/>
                  </a:lnTo>
                  <a:lnTo>
                    <a:pt x="19807" y="25157"/>
                  </a:lnTo>
                  <a:lnTo>
                    <a:pt x="18999" y="24995"/>
                  </a:lnTo>
                  <a:lnTo>
                    <a:pt x="18262" y="24852"/>
                  </a:lnTo>
                  <a:lnTo>
                    <a:pt x="18262" y="24852"/>
                  </a:lnTo>
                  <a:lnTo>
                    <a:pt x="18272" y="24854"/>
                  </a:lnTo>
                  <a:lnTo>
                    <a:pt x="19100" y="25036"/>
                  </a:lnTo>
                  <a:lnTo>
                    <a:pt x="19928" y="25197"/>
                  </a:lnTo>
                  <a:lnTo>
                    <a:pt x="20756" y="25318"/>
                  </a:lnTo>
                  <a:lnTo>
                    <a:pt x="21563" y="25419"/>
                  </a:lnTo>
                  <a:lnTo>
                    <a:pt x="22371" y="25480"/>
                  </a:lnTo>
                  <a:lnTo>
                    <a:pt x="23158" y="25520"/>
                  </a:lnTo>
                  <a:lnTo>
                    <a:pt x="23946" y="25520"/>
                  </a:lnTo>
                  <a:lnTo>
                    <a:pt x="24713" y="25500"/>
                  </a:lnTo>
                  <a:lnTo>
                    <a:pt x="25480" y="25440"/>
                  </a:lnTo>
                  <a:lnTo>
                    <a:pt x="26227" y="25359"/>
                  </a:lnTo>
                  <a:lnTo>
                    <a:pt x="26954" y="25238"/>
                  </a:lnTo>
                  <a:lnTo>
                    <a:pt x="27661" y="25076"/>
                  </a:lnTo>
                  <a:lnTo>
                    <a:pt x="28347" y="24894"/>
                  </a:lnTo>
                  <a:lnTo>
                    <a:pt x="29013" y="24672"/>
                  </a:lnTo>
                  <a:lnTo>
                    <a:pt x="29659" y="24430"/>
                  </a:lnTo>
                  <a:lnTo>
                    <a:pt x="30245" y="24147"/>
                  </a:lnTo>
                  <a:lnTo>
                    <a:pt x="30810" y="23845"/>
                  </a:lnTo>
                  <a:lnTo>
                    <a:pt x="31335" y="23522"/>
                  </a:lnTo>
                  <a:lnTo>
                    <a:pt x="31820" y="23158"/>
                  </a:lnTo>
                  <a:lnTo>
                    <a:pt x="32264" y="22774"/>
                  </a:lnTo>
                  <a:lnTo>
                    <a:pt x="32668" y="22391"/>
                  </a:lnTo>
                  <a:lnTo>
                    <a:pt x="33031" y="21967"/>
                  </a:lnTo>
                  <a:lnTo>
                    <a:pt x="33354" y="21523"/>
                  </a:lnTo>
                  <a:lnTo>
                    <a:pt x="33637" y="21058"/>
                  </a:lnTo>
                  <a:lnTo>
                    <a:pt x="33879" y="20574"/>
                  </a:lnTo>
                  <a:lnTo>
                    <a:pt x="34101" y="20089"/>
                  </a:lnTo>
                  <a:lnTo>
                    <a:pt x="34263" y="19585"/>
                  </a:lnTo>
                  <a:lnTo>
                    <a:pt x="34404" y="19039"/>
                  </a:lnTo>
                  <a:lnTo>
                    <a:pt x="34485" y="18514"/>
                  </a:lnTo>
                  <a:lnTo>
                    <a:pt x="34545" y="17949"/>
                  </a:lnTo>
                  <a:lnTo>
                    <a:pt x="34545" y="17384"/>
                  </a:lnTo>
                  <a:lnTo>
                    <a:pt x="34525" y="16818"/>
                  </a:lnTo>
                  <a:lnTo>
                    <a:pt x="34444" y="16233"/>
                  </a:lnTo>
                  <a:lnTo>
                    <a:pt x="34343" y="15627"/>
                  </a:lnTo>
                  <a:lnTo>
                    <a:pt x="34202" y="15042"/>
                  </a:lnTo>
                  <a:lnTo>
                    <a:pt x="34020" y="14416"/>
                  </a:lnTo>
                  <a:lnTo>
                    <a:pt x="33778" y="13810"/>
                  </a:lnTo>
                  <a:lnTo>
                    <a:pt x="33516" y="13184"/>
                  </a:lnTo>
                  <a:lnTo>
                    <a:pt x="33213" y="12558"/>
                  </a:lnTo>
                  <a:lnTo>
                    <a:pt x="32870" y="11953"/>
                  </a:lnTo>
                  <a:lnTo>
                    <a:pt x="32486" y="11307"/>
                  </a:lnTo>
                  <a:lnTo>
                    <a:pt x="32062" y="10681"/>
                  </a:lnTo>
                  <a:lnTo>
                    <a:pt x="31577" y="10055"/>
                  </a:lnTo>
                  <a:lnTo>
                    <a:pt x="31073" y="9429"/>
                  </a:lnTo>
                  <a:lnTo>
                    <a:pt x="30528" y="8823"/>
                  </a:lnTo>
                  <a:lnTo>
                    <a:pt x="29942" y="8197"/>
                  </a:lnTo>
                  <a:lnTo>
                    <a:pt x="29316" y="7592"/>
                  </a:lnTo>
                  <a:lnTo>
                    <a:pt x="28670" y="7006"/>
                  </a:lnTo>
                  <a:lnTo>
                    <a:pt x="28004" y="6441"/>
                  </a:lnTo>
                  <a:lnTo>
                    <a:pt x="27317" y="5896"/>
                  </a:lnTo>
                  <a:lnTo>
                    <a:pt x="26611" y="5371"/>
                  </a:lnTo>
                  <a:lnTo>
                    <a:pt x="25884" y="4866"/>
                  </a:lnTo>
                  <a:lnTo>
                    <a:pt x="25137" y="4382"/>
                  </a:lnTo>
                  <a:lnTo>
                    <a:pt x="24370" y="3917"/>
                  </a:lnTo>
                  <a:lnTo>
                    <a:pt x="23603" y="3473"/>
                  </a:lnTo>
                  <a:lnTo>
                    <a:pt x="22815" y="3069"/>
                  </a:lnTo>
                  <a:lnTo>
                    <a:pt x="22008" y="2686"/>
                  </a:lnTo>
                  <a:lnTo>
                    <a:pt x="21220" y="2322"/>
                  </a:lnTo>
                  <a:lnTo>
                    <a:pt x="20392" y="1979"/>
                  </a:lnTo>
                  <a:lnTo>
                    <a:pt x="19585" y="1656"/>
                  </a:lnTo>
                  <a:lnTo>
                    <a:pt x="18757" y="1373"/>
                  </a:lnTo>
                  <a:lnTo>
                    <a:pt x="17929" y="1111"/>
                  </a:lnTo>
                  <a:lnTo>
                    <a:pt x="17101" y="869"/>
                  </a:lnTo>
                  <a:lnTo>
                    <a:pt x="16274" y="667"/>
                  </a:lnTo>
                  <a:lnTo>
                    <a:pt x="15446" y="485"/>
                  </a:lnTo>
                  <a:lnTo>
                    <a:pt x="14618" y="344"/>
                  </a:lnTo>
                  <a:lnTo>
                    <a:pt x="13790" y="202"/>
                  </a:lnTo>
                  <a:lnTo>
                    <a:pt x="12983" y="122"/>
                  </a:lnTo>
                  <a:lnTo>
                    <a:pt x="12175" y="41"/>
                  </a:lnTo>
                  <a:lnTo>
                    <a:pt x="11388" y="21"/>
                  </a:lnTo>
                  <a:lnTo>
                    <a:pt x="1060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8" name="Google Shape;58;p2"/>
            <p:cNvSpPr/>
            <p:nvPr/>
          </p:nvSpPr>
          <p:spPr>
            <a:xfrm>
              <a:off x="1879575" y="1130000"/>
              <a:ext cx="863650" cy="638025"/>
            </a:xfrm>
            <a:custGeom>
              <a:avLst/>
              <a:gdLst/>
              <a:ahLst/>
              <a:cxnLst/>
              <a:rect l="l" t="t" r="r" b="b"/>
              <a:pathLst>
                <a:path w="34546" h="25521" fill="none" extrusionOk="0">
                  <a:moveTo>
                    <a:pt x="4745" y="17424"/>
                  </a:moveTo>
                  <a:lnTo>
                    <a:pt x="4745" y="17424"/>
                  </a:lnTo>
                  <a:lnTo>
                    <a:pt x="4160" y="16818"/>
                  </a:lnTo>
                  <a:lnTo>
                    <a:pt x="3615" y="16213"/>
                  </a:lnTo>
                  <a:lnTo>
                    <a:pt x="3130" y="15587"/>
                  </a:lnTo>
                  <a:lnTo>
                    <a:pt x="2666" y="14981"/>
                  </a:lnTo>
                  <a:lnTo>
                    <a:pt x="2242" y="14355"/>
                  </a:lnTo>
                  <a:lnTo>
                    <a:pt x="1858" y="13750"/>
                  </a:lnTo>
                  <a:lnTo>
                    <a:pt x="1535" y="13124"/>
                  </a:lnTo>
                  <a:lnTo>
                    <a:pt x="1232" y="12518"/>
                  </a:lnTo>
                  <a:lnTo>
                    <a:pt x="970" y="11912"/>
                  </a:lnTo>
                  <a:lnTo>
                    <a:pt x="748" y="11307"/>
                  </a:lnTo>
                  <a:lnTo>
                    <a:pt x="546" y="10701"/>
                  </a:lnTo>
                  <a:lnTo>
                    <a:pt x="404" y="10115"/>
                  </a:lnTo>
                  <a:lnTo>
                    <a:pt x="303" y="9530"/>
                  </a:lnTo>
                  <a:lnTo>
                    <a:pt x="243" y="8965"/>
                  </a:lnTo>
                  <a:lnTo>
                    <a:pt x="203" y="8399"/>
                  </a:lnTo>
                  <a:lnTo>
                    <a:pt x="223" y="7834"/>
                  </a:lnTo>
                  <a:lnTo>
                    <a:pt x="283" y="7289"/>
                  </a:lnTo>
                  <a:lnTo>
                    <a:pt x="364" y="6764"/>
                  </a:lnTo>
                  <a:lnTo>
                    <a:pt x="485" y="6239"/>
                  </a:lnTo>
                  <a:lnTo>
                    <a:pt x="647" y="5734"/>
                  </a:lnTo>
                  <a:lnTo>
                    <a:pt x="869" y="5250"/>
                  </a:lnTo>
                  <a:lnTo>
                    <a:pt x="1111" y="4785"/>
                  </a:lnTo>
                  <a:lnTo>
                    <a:pt x="1394" y="4341"/>
                  </a:lnTo>
                  <a:lnTo>
                    <a:pt x="1717" y="3897"/>
                  </a:lnTo>
                  <a:lnTo>
                    <a:pt x="2060" y="3493"/>
                  </a:lnTo>
                  <a:lnTo>
                    <a:pt x="2464" y="3089"/>
                  </a:lnTo>
                  <a:lnTo>
                    <a:pt x="2908" y="2726"/>
                  </a:lnTo>
                  <a:lnTo>
                    <a:pt x="3372" y="2383"/>
                  </a:lnTo>
                  <a:lnTo>
                    <a:pt x="3877" y="2060"/>
                  </a:lnTo>
                  <a:lnTo>
                    <a:pt x="4442" y="1757"/>
                  </a:lnTo>
                  <a:lnTo>
                    <a:pt x="5028" y="1474"/>
                  </a:lnTo>
                  <a:lnTo>
                    <a:pt x="5654" y="1232"/>
                  </a:lnTo>
                  <a:lnTo>
                    <a:pt x="5654" y="1232"/>
                  </a:lnTo>
                  <a:lnTo>
                    <a:pt x="6300" y="1010"/>
                  </a:lnTo>
                  <a:lnTo>
                    <a:pt x="6986" y="828"/>
                  </a:lnTo>
                  <a:lnTo>
                    <a:pt x="7673" y="687"/>
                  </a:lnTo>
                  <a:lnTo>
                    <a:pt x="8400" y="566"/>
                  </a:lnTo>
                  <a:lnTo>
                    <a:pt x="9126" y="485"/>
                  </a:lnTo>
                  <a:lnTo>
                    <a:pt x="9873" y="424"/>
                  </a:lnTo>
                  <a:lnTo>
                    <a:pt x="10620" y="404"/>
                  </a:lnTo>
                  <a:lnTo>
                    <a:pt x="11408" y="404"/>
                  </a:lnTo>
                  <a:lnTo>
                    <a:pt x="12175" y="445"/>
                  </a:lnTo>
                  <a:lnTo>
                    <a:pt x="12983" y="505"/>
                  </a:lnTo>
                  <a:lnTo>
                    <a:pt x="13770" y="606"/>
                  </a:lnTo>
                  <a:lnTo>
                    <a:pt x="14578" y="727"/>
                  </a:lnTo>
                  <a:lnTo>
                    <a:pt x="15385" y="869"/>
                  </a:lnTo>
                  <a:lnTo>
                    <a:pt x="16213" y="1050"/>
                  </a:lnTo>
                  <a:lnTo>
                    <a:pt x="17021" y="1252"/>
                  </a:lnTo>
                  <a:lnTo>
                    <a:pt x="17828" y="1474"/>
                  </a:lnTo>
                  <a:lnTo>
                    <a:pt x="18656" y="1737"/>
                  </a:lnTo>
                  <a:lnTo>
                    <a:pt x="19464" y="2019"/>
                  </a:lnTo>
                  <a:lnTo>
                    <a:pt x="20271" y="2342"/>
                  </a:lnTo>
                  <a:lnTo>
                    <a:pt x="21059" y="2665"/>
                  </a:lnTo>
                  <a:lnTo>
                    <a:pt x="21846" y="3029"/>
                  </a:lnTo>
                  <a:lnTo>
                    <a:pt x="22633" y="3412"/>
                  </a:lnTo>
                  <a:lnTo>
                    <a:pt x="23421" y="3816"/>
                  </a:lnTo>
                  <a:lnTo>
                    <a:pt x="24168" y="4240"/>
                  </a:lnTo>
                  <a:lnTo>
                    <a:pt x="24915" y="4684"/>
                  </a:lnTo>
                  <a:lnTo>
                    <a:pt x="25642" y="5169"/>
                  </a:lnTo>
                  <a:lnTo>
                    <a:pt x="26369" y="5654"/>
                  </a:lnTo>
                  <a:lnTo>
                    <a:pt x="27055" y="6178"/>
                  </a:lnTo>
                  <a:lnTo>
                    <a:pt x="27741" y="6724"/>
                  </a:lnTo>
                  <a:lnTo>
                    <a:pt x="28408" y="7269"/>
                  </a:lnTo>
                  <a:lnTo>
                    <a:pt x="29034" y="7854"/>
                  </a:lnTo>
                  <a:lnTo>
                    <a:pt x="29639" y="8440"/>
                  </a:lnTo>
                  <a:lnTo>
                    <a:pt x="29639" y="8440"/>
                  </a:lnTo>
                  <a:lnTo>
                    <a:pt x="30225" y="9045"/>
                  </a:lnTo>
                  <a:lnTo>
                    <a:pt x="30750" y="9671"/>
                  </a:lnTo>
                  <a:lnTo>
                    <a:pt x="31254" y="10277"/>
                  </a:lnTo>
                  <a:lnTo>
                    <a:pt x="31719" y="10903"/>
                  </a:lnTo>
                  <a:lnTo>
                    <a:pt x="32143" y="11509"/>
                  </a:lnTo>
                  <a:lnTo>
                    <a:pt x="32526" y="12134"/>
                  </a:lnTo>
                  <a:lnTo>
                    <a:pt x="32849" y="12740"/>
                  </a:lnTo>
                  <a:lnTo>
                    <a:pt x="33152" y="13346"/>
                  </a:lnTo>
                  <a:lnTo>
                    <a:pt x="33415" y="13952"/>
                  </a:lnTo>
                  <a:lnTo>
                    <a:pt x="33637" y="14557"/>
                  </a:lnTo>
                  <a:lnTo>
                    <a:pt x="33819" y="15163"/>
                  </a:lnTo>
                  <a:lnTo>
                    <a:pt x="33980" y="15748"/>
                  </a:lnTo>
                  <a:lnTo>
                    <a:pt x="34081" y="16334"/>
                  </a:lnTo>
                  <a:lnTo>
                    <a:pt x="34142" y="16919"/>
                  </a:lnTo>
                  <a:lnTo>
                    <a:pt x="34162" y="17485"/>
                  </a:lnTo>
                  <a:lnTo>
                    <a:pt x="34162" y="18030"/>
                  </a:lnTo>
                  <a:lnTo>
                    <a:pt x="34101" y="18575"/>
                  </a:lnTo>
                  <a:lnTo>
                    <a:pt x="34020" y="19120"/>
                  </a:lnTo>
                  <a:lnTo>
                    <a:pt x="33899" y="19625"/>
                  </a:lnTo>
                  <a:lnTo>
                    <a:pt x="33718" y="20130"/>
                  </a:lnTo>
                  <a:lnTo>
                    <a:pt x="33516" y="20614"/>
                  </a:lnTo>
                  <a:lnTo>
                    <a:pt x="33273" y="21079"/>
                  </a:lnTo>
                  <a:lnTo>
                    <a:pt x="32991" y="21543"/>
                  </a:lnTo>
                  <a:lnTo>
                    <a:pt x="32668" y="21967"/>
                  </a:lnTo>
                  <a:lnTo>
                    <a:pt x="32324" y="22391"/>
                  </a:lnTo>
                  <a:lnTo>
                    <a:pt x="31921" y="22774"/>
                  </a:lnTo>
                  <a:lnTo>
                    <a:pt x="31477" y="23158"/>
                  </a:lnTo>
                  <a:lnTo>
                    <a:pt x="31012" y="23501"/>
                  </a:lnTo>
                  <a:lnTo>
                    <a:pt x="30507" y="23824"/>
                  </a:lnTo>
                  <a:lnTo>
                    <a:pt x="29942" y="24127"/>
                  </a:lnTo>
                  <a:lnTo>
                    <a:pt x="29357" y="24390"/>
                  </a:lnTo>
                  <a:lnTo>
                    <a:pt x="28731" y="24632"/>
                  </a:lnTo>
                  <a:lnTo>
                    <a:pt x="28731" y="24632"/>
                  </a:lnTo>
                  <a:lnTo>
                    <a:pt x="28085" y="24854"/>
                  </a:lnTo>
                  <a:lnTo>
                    <a:pt x="27398" y="25036"/>
                  </a:lnTo>
                  <a:lnTo>
                    <a:pt x="26712" y="25197"/>
                  </a:lnTo>
                  <a:lnTo>
                    <a:pt x="25985" y="25298"/>
                  </a:lnTo>
                  <a:lnTo>
                    <a:pt x="25258" y="25399"/>
                  </a:lnTo>
                  <a:lnTo>
                    <a:pt x="24511" y="25440"/>
                  </a:lnTo>
                  <a:lnTo>
                    <a:pt x="23744" y="25480"/>
                  </a:lnTo>
                  <a:lnTo>
                    <a:pt x="22977" y="25460"/>
                  </a:lnTo>
                  <a:lnTo>
                    <a:pt x="22189" y="25440"/>
                  </a:lnTo>
                  <a:lnTo>
                    <a:pt x="21402" y="25359"/>
                  </a:lnTo>
                  <a:lnTo>
                    <a:pt x="20614" y="25278"/>
                  </a:lnTo>
                  <a:lnTo>
                    <a:pt x="19807" y="25157"/>
                  </a:lnTo>
                  <a:lnTo>
                    <a:pt x="18999" y="24995"/>
                  </a:lnTo>
                  <a:lnTo>
                    <a:pt x="18171" y="24834"/>
                  </a:lnTo>
                  <a:lnTo>
                    <a:pt x="17364" y="24612"/>
                  </a:lnTo>
                  <a:lnTo>
                    <a:pt x="16556" y="24390"/>
                  </a:lnTo>
                  <a:lnTo>
                    <a:pt x="15728" y="24127"/>
                  </a:lnTo>
                  <a:lnTo>
                    <a:pt x="14921" y="23845"/>
                  </a:lnTo>
                  <a:lnTo>
                    <a:pt x="14113" y="23542"/>
                  </a:lnTo>
                  <a:lnTo>
                    <a:pt x="13326" y="23198"/>
                  </a:lnTo>
                  <a:lnTo>
                    <a:pt x="12518" y="22855"/>
                  </a:lnTo>
                  <a:lnTo>
                    <a:pt x="11751" y="22472"/>
                  </a:lnTo>
                  <a:lnTo>
                    <a:pt x="10964" y="22068"/>
                  </a:lnTo>
                  <a:lnTo>
                    <a:pt x="10217" y="21624"/>
                  </a:lnTo>
                  <a:lnTo>
                    <a:pt x="9470" y="21179"/>
                  </a:lnTo>
                  <a:lnTo>
                    <a:pt x="8723" y="20715"/>
                  </a:lnTo>
                  <a:lnTo>
                    <a:pt x="8016" y="20210"/>
                  </a:lnTo>
                  <a:lnTo>
                    <a:pt x="7309" y="19685"/>
                  </a:lnTo>
                  <a:lnTo>
                    <a:pt x="6643" y="19161"/>
                  </a:lnTo>
                  <a:lnTo>
                    <a:pt x="5977" y="18595"/>
                  </a:lnTo>
                  <a:lnTo>
                    <a:pt x="5351" y="18030"/>
                  </a:lnTo>
                  <a:lnTo>
                    <a:pt x="4745" y="17424"/>
                  </a:lnTo>
                  <a:lnTo>
                    <a:pt x="4745" y="17424"/>
                  </a:lnTo>
                  <a:lnTo>
                    <a:pt x="4604" y="17343"/>
                  </a:lnTo>
                  <a:lnTo>
                    <a:pt x="4604" y="17343"/>
                  </a:lnTo>
                  <a:lnTo>
                    <a:pt x="5230" y="17949"/>
                  </a:lnTo>
                  <a:lnTo>
                    <a:pt x="5876" y="18535"/>
                  </a:lnTo>
                  <a:lnTo>
                    <a:pt x="6542" y="19100"/>
                  </a:lnTo>
                  <a:lnTo>
                    <a:pt x="7229" y="19645"/>
                  </a:lnTo>
                  <a:lnTo>
                    <a:pt x="7935" y="20170"/>
                  </a:lnTo>
                  <a:lnTo>
                    <a:pt x="8662" y="20675"/>
                  </a:lnTo>
                  <a:lnTo>
                    <a:pt x="9409" y="21159"/>
                  </a:lnTo>
                  <a:lnTo>
                    <a:pt x="10176" y="21603"/>
                  </a:lnTo>
                  <a:lnTo>
                    <a:pt x="10944" y="22048"/>
                  </a:lnTo>
                  <a:lnTo>
                    <a:pt x="11731" y="22472"/>
                  </a:lnTo>
                  <a:lnTo>
                    <a:pt x="12518" y="22855"/>
                  </a:lnTo>
                  <a:lnTo>
                    <a:pt x="13326" y="23219"/>
                  </a:lnTo>
                  <a:lnTo>
                    <a:pt x="14154" y="23562"/>
                  </a:lnTo>
                  <a:lnTo>
                    <a:pt x="14961" y="23865"/>
                  </a:lnTo>
                  <a:lnTo>
                    <a:pt x="15789" y="24147"/>
                  </a:lnTo>
                  <a:lnTo>
                    <a:pt x="16617" y="24410"/>
                  </a:lnTo>
                  <a:lnTo>
                    <a:pt x="17445" y="24652"/>
                  </a:lnTo>
                  <a:lnTo>
                    <a:pt x="18272" y="24854"/>
                  </a:lnTo>
                  <a:lnTo>
                    <a:pt x="19100" y="25036"/>
                  </a:lnTo>
                  <a:lnTo>
                    <a:pt x="19928" y="25197"/>
                  </a:lnTo>
                  <a:lnTo>
                    <a:pt x="20756" y="25318"/>
                  </a:lnTo>
                  <a:lnTo>
                    <a:pt x="21563" y="25419"/>
                  </a:lnTo>
                  <a:lnTo>
                    <a:pt x="22371" y="25480"/>
                  </a:lnTo>
                  <a:lnTo>
                    <a:pt x="23158" y="25520"/>
                  </a:lnTo>
                  <a:lnTo>
                    <a:pt x="23946" y="25520"/>
                  </a:lnTo>
                  <a:lnTo>
                    <a:pt x="24713" y="25500"/>
                  </a:lnTo>
                  <a:lnTo>
                    <a:pt x="25480" y="25440"/>
                  </a:lnTo>
                  <a:lnTo>
                    <a:pt x="26227" y="25359"/>
                  </a:lnTo>
                  <a:lnTo>
                    <a:pt x="26954" y="25238"/>
                  </a:lnTo>
                  <a:lnTo>
                    <a:pt x="27661" y="25076"/>
                  </a:lnTo>
                  <a:lnTo>
                    <a:pt x="28347" y="24894"/>
                  </a:lnTo>
                  <a:lnTo>
                    <a:pt x="29013" y="24672"/>
                  </a:lnTo>
                  <a:lnTo>
                    <a:pt x="29013" y="24672"/>
                  </a:lnTo>
                  <a:lnTo>
                    <a:pt x="29659" y="24430"/>
                  </a:lnTo>
                  <a:lnTo>
                    <a:pt x="30245" y="24147"/>
                  </a:lnTo>
                  <a:lnTo>
                    <a:pt x="30810" y="23845"/>
                  </a:lnTo>
                  <a:lnTo>
                    <a:pt x="31335" y="23522"/>
                  </a:lnTo>
                  <a:lnTo>
                    <a:pt x="31820" y="23158"/>
                  </a:lnTo>
                  <a:lnTo>
                    <a:pt x="32264" y="22774"/>
                  </a:lnTo>
                  <a:lnTo>
                    <a:pt x="32668" y="22391"/>
                  </a:lnTo>
                  <a:lnTo>
                    <a:pt x="33031" y="21967"/>
                  </a:lnTo>
                  <a:lnTo>
                    <a:pt x="33354" y="21523"/>
                  </a:lnTo>
                  <a:lnTo>
                    <a:pt x="33637" y="21058"/>
                  </a:lnTo>
                  <a:lnTo>
                    <a:pt x="33879" y="20574"/>
                  </a:lnTo>
                  <a:lnTo>
                    <a:pt x="34101" y="20089"/>
                  </a:lnTo>
                  <a:lnTo>
                    <a:pt x="34263" y="19585"/>
                  </a:lnTo>
                  <a:lnTo>
                    <a:pt x="34404" y="19039"/>
                  </a:lnTo>
                  <a:lnTo>
                    <a:pt x="34485" y="18514"/>
                  </a:lnTo>
                  <a:lnTo>
                    <a:pt x="34545" y="17949"/>
                  </a:lnTo>
                  <a:lnTo>
                    <a:pt x="34545" y="17384"/>
                  </a:lnTo>
                  <a:lnTo>
                    <a:pt x="34525" y="16818"/>
                  </a:lnTo>
                  <a:lnTo>
                    <a:pt x="34444" y="16233"/>
                  </a:lnTo>
                  <a:lnTo>
                    <a:pt x="34343" y="15627"/>
                  </a:lnTo>
                  <a:lnTo>
                    <a:pt x="34202" y="15042"/>
                  </a:lnTo>
                  <a:lnTo>
                    <a:pt x="34020" y="14416"/>
                  </a:lnTo>
                  <a:lnTo>
                    <a:pt x="33778" y="13810"/>
                  </a:lnTo>
                  <a:lnTo>
                    <a:pt x="33516" y="13184"/>
                  </a:lnTo>
                  <a:lnTo>
                    <a:pt x="33213" y="12558"/>
                  </a:lnTo>
                  <a:lnTo>
                    <a:pt x="32870" y="11953"/>
                  </a:lnTo>
                  <a:lnTo>
                    <a:pt x="32486" y="11307"/>
                  </a:lnTo>
                  <a:lnTo>
                    <a:pt x="32062" y="10681"/>
                  </a:lnTo>
                  <a:lnTo>
                    <a:pt x="31577" y="10055"/>
                  </a:lnTo>
                  <a:lnTo>
                    <a:pt x="31073" y="9429"/>
                  </a:lnTo>
                  <a:lnTo>
                    <a:pt x="30528" y="8823"/>
                  </a:lnTo>
                  <a:lnTo>
                    <a:pt x="29942" y="8197"/>
                  </a:lnTo>
                  <a:lnTo>
                    <a:pt x="29942" y="8197"/>
                  </a:lnTo>
                  <a:lnTo>
                    <a:pt x="29316" y="7592"/>
                  </a:lnTo>
                  <a:lnTo>
                    <a:pt x="28670" y="7006"/>
                  </a:lnTo>
                  <a:lnTo>
                    <a:pt x="28004" y="6441"/>
                  </a:lnTo>
                  <a:lnTo>
                    <a:pt x="27317" y="5896"/>
                  </a:lnTo>
                  <a:lnTo>
                    <a:pt x="26611" y="5371"/>
                  </a:lnTo>
                  <a:lnTo>
                    <a:pt x="25884" y="4866"/>
                  </a:lnTo>
                  <a:lnTo>
                    <a:pt x="25137" y="4382"/>
                  </a:lnTo>
                  <a:lnTo>
                    <a:pt x="24370" y="3917"/>
                  </a:lnTo>
                  <a:lnTo>
                    <a:pt x="23603" y="3473"/>
                  </a:lnTo>
                  <a:lnTo>
                    <a:pt x="22815" y="3069"/>
                  </a:lnTo>
                  <a:lnTo>
                    <a:pt x="22008" y="2686"/>
                  </a:lnTo>
                  <a:lnTo>
                    <a:pt x="21220" y="2322"/>
                  </a:lnTo>
                  <a:lnTo>
                    <a:pt x="20392" y="1979"/>
                  </a:lnTo>
                  <a:lnTo>
                    <a:pt x="19585" y="1656"/>
                  </a:lnTo>
                  <a:lnTo>
                    <a:pt x="18757" y="1373"/>
                  </a:lnTo>
                  <a:lnTo>
                    <a:pt x="17929" y="1111"/>
                  </a:lnTo>
                  <a:lnTo>
                    <a:pt x="17101" y="869"/>
                  </a:lnTo>
                  <a:lnTo>
                    <a:pt x="16274" y="667"/>
                  </a:lnTo>
                  <a:lnTo>
                    <a:pt x="15446" y="485"/>
                  </a:lnTo>
                  <a:lnTo>
                    <a:pt x="14618" y="344"/>
                  </a:lnTo>
                  <a:lnTo>
                    <a:pt x="13790" y="202"/>
                  </a:lnTo>
                  <a:lnTo>
                    <a:pt x="12983" y="122"/>
                  </a:lnTo>
                  <a:lnTo>
                    <a:pt x="12175" y="41"/>
                  </a:lnTo>
                  <a:lnTo>
                    <a:pt x="11388" y="21"/>
                  </a:lnTo>
                  <a:lnTo>
                    <a:pt x="10600" y="0"/>
                  </a:lnTo>
                  <a:lnTo>
                    <a:pt x="9813" y="41"/>
                  </a:lnTo>
                  <a:lnTo>
                    <a:pt x="9066" y="81"/>
                  </a:lnTo>
                  <a:lnTo>
                    <a:pt x="8319" y="182"/>
                  </a:lnTo>
                  <a:lnTo>
                    <a:pt x="7592" y="303"/>
                  </a:lnTo>
                  <a:lnTo>
                    <a:pt x="6885" y="445"/>
                  </a:lnTo>
                  <a:lnTo>
                    <a:pt x="6199" y="626"/>
                  </a:lnTo>
                  <a:lnTo>
                    <a:pt x="5533" y="848"/>
                  </a:lnTo>
                  <a:lnTo>
                    <a:pt x="5533" y="848"/>
                  </a:lnTo>
                  <a:lnTo>
                    <a:pt x="4887" y="1111"/>
                  </a:lnTo>
                  <a:lnTo>
                    <a:pt x="4281" y="1393"/>
                  </a:lnTo>
                  <a:lnTo>
                    <a:pt x="3736" y="1696"/>
                  </a:lnTo>
                  <a:lnTo>
                    <a:pt x="3211" y="2019"/>
                  </a:lnTo>
                  <a:lnTo>
                    <a:pt x="2726" y="2383"/>
                  </a:lnTo>
                  <a:lnTo>
                    <a:pt x="2282" y="2746"/>
                  </a:lnTo>
                  <a:lnTo>
                    <a:pt x="1878" y="3150"/>
                  </a:lnTo>
                  <a:lnTo>
                    <a:pt x="1515" y="3574"/>
                  </a:lnTo>
                  <a:lnTo>
                    <a:pt x="1192" y="4018"/>
                  </a:lnTo>
                  <a:lnTo>
                    <a:pt x="909" y="4462"/>
                  </a:lnTo>
                  <a:lnTo>
                    <a:pt x="647" y="4947"/>
                  </a:lnTo>
                  <a:lnTo>
                    <a:pt x="445" y="5452"/>
                  </a:lnTo>
                  <a:lnTo>
                    <a:pt x="283" y="5956"/>
                  </a:lnTo>
                  <a:lnTo>
                    <a:pt x="142" y="6481"/>
                  </a:lnTo>
                  <a:lnTo>
                    <a:pt x="61" y="7026"/>
                  </a:lnTo>
                  <a:lnTo>
                    <a:pt x="1" y="7572"/>
                  </a:lnTo>
                  <a:lnTo>
                    <a:pt x="1" y="8137"/>
                  </a:lnTo>
                  <a:lnTo>
                    <a:pt x="21" y="8722"/>
                  </a:lnTo>
                  <a:lnTo>
                    <a:pt x="81" y="9308"/>
                  </a:lnTo>
                  <a:lnTo>
                    <a:pt x="203" y="9893"/>
                  </a:lnTo>
                  <a:lnTo>
                    <a:pt x="344" y="10499"/>
                  </a:lnTo>
                  <a:lnTo>
                    <a:pt x="526" y="11105"/>
                  </a:lnTo>
                  <a:lnTo>
                    <a:pt x="748" y="11731"/>
                  </a:lnTo>
                  <a:lnTo>
                    <a:pt x="1030" y="12336"/>
                  </a:lnTo>
                  <a:lnTo>
                    <a:pt x="1333" y="12962"/>
                  </a:lnTo>
                  <a:lnTo>
                    <a:pt x="1676" y="13588"/>
                  </a:lnTo>
                  <a:lnTo>
                    <a:pt x="2060" y="14214"/>
                  </a:lnTo>
                  <a:lnTo>
                    <a:pt x="2484" y="14840"/>
                  </a:lnTo>
                  <a:lnTo>
                    <a:pt x="2948" y="15466"/>
                  </a:lnTo>
                  <a:lnTo>
                    <a:pt x="3473" y="16092"/>
                  </a:lnTo>
                  <a:lnTo>
                    <a:pt x="4018" y="16718"/>
                  </a:lnTo>
                  <a:lnTo>
                    <a:pt x="4604" y="17343"/>
                  </a:lnTo>
                  <a:lnTo>
                    <a:pt x="4604" y="17343"/>
                  </a:lnTo>
                  <a:lnTo>
                    <a:pt x="4745" y="1742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" name="Google Shape;59;p2"/>
            <p:cNvSpPr/>
            <p:nvPr/>
          </p:nvSpPr>
          <p:spPr>
            <a:xfrm>
              <a:off x="1951750" y="1245575"/>
              <a:ext cx="675875" cy="499225"/>
            </a:xfrm>
            <a:custGeom>
              <a:avLst/>
              <a:gdLst/>
              <a:ahLst/>
              <a:cxnLst/>
              <a:rect l="l" t="t" r="r" b="b"/>
              <a:pathLst>
                <a:path w="27035" h="19969" extrusionOk="0">
                  <a:moveTo>
                    <a:pt x="8965" y="384"/>
                  </a:moveTo>
                  <a:lnTo>
                    <a:pt x="9571" y="425"/>
                  </a:lnTo>
                  <a:lnTo>
                    <a:pt x="10176" y="465"/>
                  </a:lnTo>
                  <a:lnTo>
                    <a:pt x="10802" y="546"/>
                  </a:lnTo>
                  <a:lnTo>
                    <a:pt x="11428" y="627"/>
                  </a:lnTo>
                  <a:lnTo>
                    <a:pt x="12054" y="748"/>
                  </a:lnTo>
                  <a:lnTo>
                    <a:pt x="12680" y="889"/>
                  </a:lnTo>
                  <a:lnTo>
                    <a:pt x="13326" y="1051"/>
                  </a:lnTo>
                  <a:lnTo>
                    <a:pt x="13952" y="1232"/>
                  </a:lnTo>
                  <a:lnTo>
                    <a:pt x="14578" y="1434"/>
                  </a:lnTo>
                  <a:lnTo>
                    <a:pt x="15224" y="1656"/>
                  </a:lnTo>
                  <a:lnTo>
                    <a:pt x="15830" y="1879"/>
                  </a:lnTo>
                  <a:lnTo>
                    <a:pt x="16455" y="2141"/>
                  </a:lnTo>
                  <a:lnTo>
                    <a:pt x="17081" y="2424"/>
                  </a:lnTo>
                  <a:lnTo>
                    <a:pt x="17687" y="2726"/>
                  </a:lnTo>
                  <a:lnTo>
                    <a:pt x="18293" y="3029"/>
                  </a:lnTo>
                  <a:lnTo>
                    <a:pt x="18878" y="3373"/>
                  </a:lnTo>
                  <a:lnTo>
                    <a:pt x="19464" y="3716"/>
                  </a:lnTo>
                  <a:lnTo>
                    <a:pt x="20029" y="4079"/>
                  </a:lnTo>
                  <a:lnTo>
                    <a:pt x="20574" y="4463"/>
                  </a:lnTo>
                  <a:lnTo>
                    <a:pt x="21119" y="4867"/>
                  </a:lnTo>
                  <a:lnTo>
                    <a:pt x="21644" y="5291"/>
                  </a:lnTo>
                  <a:lnTo>
                    <a:pt x="22149" y="5715"/>
                  </a:lnTo>
                  <a:lnTo>
                    <a:pt x="22654" y="6159"/>
                  </a:lnTo>
                  <a:lnTo>
                    <a:pt x="23118" y="6623"/>
                  </a:lnTo>
                  <a:lnTo>
                    <a:pt x="23562" y="7108"/>
                  </a:lnTo>
                  <a:lnTo>
                    <a:pt x="23986" y="7572"/>
                  </a:lnTo>
                  <a:lnTo>
                    <a:pt x="24370" y="8057"/>
                  </a:lnTo>
                  <a:lnTo>
                    <a:pt x="24733" y="8541"/>
                  </a:lnTo>
                  <a:lnTo>
                    <a:pt x="25056" y="9006"/>
                  </a:lnTo>
                  <a:lnTo>
                    <a:pt x="25359" y="9490"/>
                  </a:lnTo>
                  <a:lnTo>
                    <a:pt x="25622" y="9975"/>
                  </a:lnTo>
                  <a:lnTo>
                    <a:pt x="25844" y="10439"/>
                  </a:lnTo>
                  <a:lnTo>
                    <a:pt x="26046" y="10924"/>
                  </a:lnTo>
                  <a:lnTo>
                    <a:pt x="26227" y="11388"/>
                  </a:lnTo>
                  <a:lnTo>
                    <a:pt x="26369" y="11852"/>
                  </a:lnTo>
                  <a:lnTo>
                    <a:pt x="26490" y="12317"/>
                  </a:lnTo>
                  <a:lnTo>
                    <a:pt x="26571" y="12761"/>
                  </a:lnTo>
                  <a:lnTo>
                    <a:pt x="26611" y="13205"/>
                  </a:lnTo>
                  <a:lnTo>
                    <a:pt x="26631" y="13649"/>
                  </a:lnTo>
                  <a:lnTo>
                    <a:pt x="26631" y="14073"/>
                  </a:lnTo>
                  <a:lnTo>
                    <a:pt x="26591" y="14497"/>
                  </a:lnTo>
                  <a:lnTo>
                    <a:pt x="26510" y="14921"/>
                  </a:lnTo>
                  <a:lnTo>
                    <a:pt x="26429" y="15305"/>
                  </a:lnTo>
                  <a:lnTo>
                    <a:pt x="26288" y="15709"/>
                  </a:lnTo>
                  <a:lnTo>
                    <a:pt x="26126" y="16072"/>
                  </a:lnTo>
                  <a:lnTo>
                    <a:pt x="25945" y="16456"/>
                  </a:lnTo>
                  <a:lnTo>
                    <a:pt x="25723" y="16799"/>
                  </a:lnTo>
                  <a:lnTo>
                    <a:pt x="25480" y="17142"/>
                  </a:lnTo>
                  <a:lnTo>
                    <a:pt x="25198" y="17445"/>
                  </a:lnTo>
                  <a:lnTo>
                    <a:pt x="24895" y="17768"/>
                  </a:lnTo>
                  <a:lnTo>
                    <a:pt x="24552" y="18051"/>
                  </a:lnTo>
                  <a:lnTo>
                    <a:pt x="24188" y="18313"/>
                  </a:lnTo>
                  <a:lnTo>
                    <a:pt x="23784" y="18575"/>
                  </a:lnTo>
                  <a:lnTo>
                    <a:pt x="23360" y="18798"/>
                  </a:lnTo>
                  <a:lnTo>
                    <a:pt x="22896" y="19020"/>
                  </a:lnTo>
                  <a:lnTo>
                    <a:pt x="22411" y="19201"/>
                  </a:lnTo>
                  <a:lnTo>
                    <a:pt x="21907" y="19363"/>
                  </a:lnTo>
                  <a:lnTo>
                    <a:pt x="21382" y="19504"/>
                  </a:lnTo>
                  <a:lnTo>
                    <a:pt x="20837" y="19625"/>
                  </a:lnTo>
                  <a:lnTo>
                    <a:pt x="20292" y="19726"/>
                  </a:lnTo>
                  <a:lnTo>
                    <a:pt x="19726" y="19787"/>
                  </a:lnTo>
                  <a:lnTo>
                    <a:pt x="19141" y="19827"/>
                  </a:lnTo>
                  <a:lnTo>
                    <a:pt x="18555" y="19847"/>
                  </a:lnTo>
                  <a:lnTo>
                    <a:pt x="17950" y="19847"/>
                  </a:lnTo>
                  <a:lnTo>
                    <a:pt x="17344" y="19827"/>
                  </a:lnTo>
                  <a:lnTo>
                    <a:pt x="16718" y="19767"/>
                  </a:lnTo>
                  <a:lnTo>
                    <a:pt x="16112" y="19706"/>
                  </a:lnTo>
                  <a:lnTo>
                    <a:pt x="15486" y="19605"/>
                  </a:lnTo>
                  <a:lnTo>
                    <a:pt x="14860" y="19484"/>
                  </a:lnTo>
                  <a:lnTo>
                    <a:pt x="14214" y="19343"/>
                  </a:lnTo>
                  <a:lnTo>
                    <a:pt x="13589" y="19181"/>
                  </a:lnTo>
                  <a:lnTo>
                    <a:pt x="12963" y="18999"/>
                  </a:lnTo>
                  <a:lnTo>
                    <a:pt x="12317" y="18818"/>
                  </a:lnTo>
                  <a:lnTo>
                    <a:pt x="11691" y="18596"/>
                  </a:lnTo>
                  <a:lnTo>
                    <a:pt x="11065" y="18353"/>
                  </a:lnTo>
                  <a:lnTo>
                    <a:pt x="10459" y="18091"/>
                  </a:lnTo>
                  <a:lnTo>
                    <a:pt x="9833" y="17808"/>
                  </a:lnTo>
                  <a:lnTo>
                    <a:pt x="9228" y="17505"/>
                  </a:lnTo>
                  <a:lnTo>
                    <a:pt x="8622" y="17203"/>
                  </a:lnTo>
                  <a:lnTo>
                    <a:pt x="8036" y="16859"/>
                  </a:lnTo>
                  <a:lnTo>
                    <a:pt x="7451" y="16516"/>
                  </a:lnTo>
                  <a:lnTo>
                    <a:pt x="6886" y="16153"/>
                  </a:lnTo>
                  <a:lnTo>
                    <a:pt x="6340" y="15769"/>
                  </a:lnTo>
                  <a:lnTo>
                    <a:pt x="5795" y="15365"/>
                  </a:lnTo>
                  <a:lnTo>
                    <a:pt x="5270" y="14941"/>
                  </a:lnTo>
                  <a:lnTo>
                    <a:pt x="4745" y="14517"/>
                  </a:lnTo>
                  <a:lnTo>
                    <a:pt x="4261" y="14073"/>
                  </a:lnTo>
                  <a:lnTo>
                    <a:pt x="3796" y="13609"/>
                  </a:lnTo>
                  <a:lnTo>
                    <a:pt x="3332" y="13124"/>
                  </a:lnTo>
                  <a:lnTo>
                    <a:pt x="2928" y="12660"/>
                  </a:lnTo>
                  <a:lnTo>
                    <a:pt x="2545" y="12175"/>
                  </a:lnTo>
                  <a:lnTo>
                    <a:pt x="2181" y="11711"/>
                  </a:lnTo>
                  <a:lnTo>
                    <a:pt x="1858" y="11226"/>
                  </a:lnTo>
                  <a:lnTo>
                    <a:pt x="1555" y="10742"/>
                  </a:lnTo>
                  <a:lnTo>
                    <a:pt x="1293" y="10277"/>
                  </a:lnTo>
                  <a:lnTo>
                    <a:pt x="1051" y="9793"/>
                  </a:lnTo>
                  <a:lnTo>
                    <a:pt x="849" y="9329"/>
                  </a:lnTo>
                  <a:lnTo>
                    <a:pt x="687" y="8844"/>
                  </a:lnTo>
                  <a:lnTo>
                    <a:pt x="546" y="8380"/>
                  </a:lnTo>
                  <a:lnTo>
                    <a:pt x="425" y="7935"/>
                  </a:lnTo>
                  <a:lnTo>
                    <a:pt x="344" y="7471"/>
                  </a:lnTo>
                  <a:lnTo>
                    <a:pt x="304" y="7027"/>
                  </a:lnTo>
                  <a:lnTo>
                    <a:pt x="283" y="6583"/>
                  </a:lnTo>
                  <a:lnTo>
                    <a:pt x="283" y="6159"/>
                  </a:lnTo>
                  <a:lnTo>
                    <a:pt x="324" y="5735"/>
                  </a:lnTo>
                  <a:lnTo>
                    <a:pt x="384" y="5331"/>
                  </a:lnTo>
                  <a:lnTo>
                    <a:pt x="485" y="4927"/>
                  </a:lnTo>
                  <a:lnTo>
                    <a:pt x="627" y="4544"/>
                  </a:lnTo>
                  <a:lnTo>
                    <a:pt x="788" y="4160"/>
                  </a:lnTo>
                  <a:lnTo>
                    <a:pt x="970" y="3797"/>
                  </a:lnTo>
                  <a:lnTo>
                    <a:pt x="1192" y="3433"/>
                  </a:lnTo>
                  <a:lnTo>
                    <a:pt x="1434" y="3110"/>
                  </a:lnTo>
                  <a:lnTo>
                    <a:pt x="1717" y="2787"/>
                  </a:lnTo>
                  <a:lnTo>
                    <a:pt x="2020" y="2484"/>
                  </a:lnTo>
                  <a:lnTo>
                    <a:pt x="2363" y="2181"/>
                  </a:lnTo>
                  <a:lnTo>
                    <a:pt x="2726" y="1919"/>
                  </a:lnTo>
                  <a:lnTo>
                    <a:pt x="3130" y="1677"/>
                  </a:lnTo>
                  <a:lnTo>
                    <a:pt x="3554" y="1434"/>
                  </a:lnTo>
                  <a:lnTo>
                    <a:pt x="3998" y="1232"/>
                  </a:lnTo>
                  <a:lnTo>
                    <a:pt x="4503" y="1031"/>
                  </a:lnTo>
                  <a:lnTo>
                    <a:pt x="5008" y="869"/>
                  </a:lnTo>
                  <a:lnTo>
                    <a:pt x="5533" y="728"/>
                  </a:lnTo>
                  <a:lnTo>
                    <a:pt x="6078" y="607"/>
                  </a:lnTo>
                  <a:lnTo>
                    <a:pt x="6623" y="506"/>
                  </a:lnTo>
                  <a:lnTo>
                    <a:pt x="7188" y="445"/>
                  </a:lnTo>
                  <a:lnTo>
                    <a:pt x="7774" y="405"/>
                  </a:lnTo>
                  <a:lnTo>
                    <a:pt x="8359" y="384"/>
                  </a:lnTo>
                  <a:close/>
                  <a:moveTo>
                    <a:pt x="8299" y="1"/>
                  </a:moveTo>
                  <a:lnTo>
                    <a:pt x="7693" y="21"/>
                  </a:lnTo>
                  <a:lnTo>
                    <a:pt x="7087" y="61"/>
                  </a:lnTo>
                  <a:lnTo>
                    <a:pt x="6522" y="142"/>
                  </a:lnTo>
                  <a:lnTo>
                    <a:pt x="5937" y="243"/>
                  </a:lnTo>
                  <a:lnTo>
                    <a:pt x="5391" y="344"/>
                  </a:lnTo>
                  <a:lnTo>
                    <a:pt x="4846" y="506"/>
                  </a:lnTo>
                  <a:lnTo>
                    <a:pt x="4321" y="667"/>
                  </a:lnTo>
                  <a:lnTo>
                    <a:pt x="3837" y="869"/>
                  </a:lnTo>
                  <a:lnTo>
                    <a:pt x="3372" y="1091"/>
                  </a:lnTo>
                  <a:lnTo>
                    <a:pt x="2928" y="1313"/>
                  </a:lnTo>
                  <a:lnTo>
                    <a:pt x="2525" y="1576"/>
                  </a:lnTo>
                  <a:lnTo>
                    <a:pt x="2141" y="1858"/>
                  </a:lnTo>
                  <a:lnTo>
                    <a:pt x="1798" y="2161"/>
                  </a:lnTo>
                  <a:lnTo>
                    <a:pt x="1475" y="2464"/>
                  </a:lnTo>
                  <a:lnTo>
                    <a:pt x="1192" y="2787"/>
                  </a:lnTo>
                  <a:lnTo>
                    <a:pt x="950" y="3130"/>
                  </a:lnTo>
                  <a:lnTo>
                    <a:pt x="707" y="3494"/>
                  </a:lnTo>
                  <a:lnTo>
                    <a:pt x="526" y="3877"/>
                  </a:lnTo>
                  <a:lnTo>
                    <a:pt x="364" y="4261"/>
                  </a:lnTo>
                  <a:lnTo>
                    <a:pt x="223" y="4665"/>
                  </a:lnTo>
                  <a:lnTo>
                    <a:pt x="122" y="5068"/>
                  </a:lnTo>
                  <a:lnTo>
                    <a:pt x="61" y="5492"/>
                  </a:lnTo>
                  <a:lnTo>
                    <a:pt x="21" y="5916"/>
                  </a:lnTo>
                  <a:lnTo>
                    <a:pt x="1" y="6361"/>
                  </a:lnTo>
                  <a:lnTo>
                    <a:pt x="21" y="6825"/>
                  </a:lnTo>
                  <a:lnTo>
                    <a:pt x="82" y="7269"/>
                  </a:lnTo>
                  <a:lnTo>
                    <a:pt x="162" y="7734"/>
                  </a:lnTo>
                  <a:lnTo>
                    <a:pt x="283" y="8218"/>
                  </a:lnTo>
                  <a:lnTo>
                    <a:pt x="425" y="8682"/>
                  </a:lnTo>
                  <a:lnTo>
                    <a:pt x="606" y="9167"/>
                  </a:lnTo>
                  <a:lnTo>
                    <a:pt x="808" y="9652"/>
                  </a:lnTo>
                  <a:lnTo>
                    <a:pt x="1051" y="10136"/>
                  </a:lnTo>
                  <a:lnTo>
                    <a:pt x="1313" y="10621"/>
                  </a:lnTo>
                  <a:lnTo>
                    <a:pt x="1616" y="11125"/>
                  </a:lnTo>
                  <a:lnTo>
                    <a:pt x="1959" y="11610"/>
                  </a:lnTo>
                  <a:lnTo>
                    <a:pt x="2323" y="12095"/>
                  </a:lnTo>
                  <a:lnTo>
                    <a:pt x="2726" y="12579"/>
                  </a:lnTo>
                  <a:lnTo>
                    <a:pt x="3150" y="13084"/>
                  </a:lnTo>
                  <a:lnTo>
                    <a:pt x="3615" y="13568"/>
                  </a:lnTo>
                  <a:lnTo>
                    <a:pt x="4099" y="14033"/>
                  </a:lnTo>
                  <a:lnTo>
                    <a:pt x="4604" y="14497"/>
                  </a:lnTo>
                  <a:lnTo>
                    <a:pt x="5129" y="14941"/>
                  </a:lnTo>
                  <a:lnTo>
                    <a:pt x="5654" y="15365"/>
                  </a:lnTo>
                  <a:lnTo>
                    <a:pt x="6219" y="15769"/>
                  </a:lnTo>
                  <a:lnTo>
                    <a:pt x="6785" y="16173"/>
                  </a:lnTo>
                  <a:lnTo>
                    <a:pt x="7370" y="16536"/>
                  </a:lnTo>
                  <a:lnTo>
                    <a:pt x="7956" y="16900"/>
                  </a:lnTo>
                  <a:lnTo>
                    <a:pt x="8561" y="17243"/>
                  </a:lnTo>
                  <a:lnTo>
                    <a:pt x="9187" y="17566"/>
                  </a:lnTo>
                  <a:lnTo>
                    <a:pt x="9813" y="17869"/>
                  </a:lnTo>
                  <a:lnTo>
                    <a:pt x="10439" y="18151"/>
                  </a:lnTo>
                  <a:lnTo>
                    <a:pt x="11065" y="18414"/>
                  </a:lnTo>
                  <a:lnTo>
                    <a:pt x="11711" y="18676"/>
                  </a:lnTo>
                  <a:lnTo>
                    <a:pt x="12357" y="18899"/>
                  </a:lnTo>
                  <a:lnTo>
                    <a:pt x="13003" y="19100"/>
                  </a:lnTo>
                  <a:lnTo>
                    <a:pt x="13649" y="19282"/>
                  </a:lnTo>
                  <a:lnTo>
                    <a:pt x="14295" y="19444"/>
                  </a:lnTo>
                  <a:lnTo>
                    <a:pt x="14941" y="19585"/>
                  </a:lnTo>
                  <a:lnTo>
                    <a:pt x="15587" y="19706"/>
                  </a:lnTo>
                  <a:lnTo>
                    <a:pt x="16233" y="19807"/>
                  </a:lnTo>
                  <a:lnTo>
                    <a:pt x="16879" y="19888"/>
                  </a:lnTo>
                  <a:lnTo>
                    <a:pt x="17505" y="19928"/>
                  </a:lnTo>
                  <a:lnTo>
                    <a:pt x="18131" y="19948"/>
                  </a:lnTo>
                  <a:lnTo>
                    <a:pt x="18737" y="19969"/>
                  </a:lnTo>
                  <a:lnTo>
                    <a:pt x="19343" y="19948"/>
                  </a:lnTo>
                  <a:lnTo>
                    <a:pt x="19948" y="19908"/>
                  </a:lnTo>
                  <a:lnTo>
                    <a:pt x="20514" y="19827"/>
                  </a:lnTo>
                  <a:lnTo>
                    <a:pt x="21099" y="19726"/>
                  </a:lnTo>
                  <a:lnTo>
                    <a:pt x="21644" y="19625"/>
                  </a:lnTo>
                  <a:lnTo>
                    <a:pt x="22189" y="19464"/>
                  </a:lnTo>
                  <a:lnTo>
                    <a:pt x="22714" y="19302"/>
                  </a:lnTo>
                  <a:lnTo>
                    <a:pt x="23199" y="19100"/>
                  </a:lnTo>
                  <a:lnTo>
                    <a:pt x="23663" y="18878"/>
                  </a:lnTo>
                  <a:lnTo>
                    <a:pt x="24107" y="18656"/>
                  </a:lnTo>
                  <a:lnTo>
                    <a:pt x="24511" y="18394"/>
                  </a:lnTo>
                  <a:lnTo>
                    <a:pt x="24895" y="18111"/>
                  </a:lnTo>
                  <a:lnTo>
                    <a:pt x="25238" y="17808"/>
                  </a:lnTo>
                  <a:lnTo>
                    <a:pt x="25561" y="17505"/>
                  </a:lnTo>
                  <a:lnTo>
                    <a:pt x="25844" y="17182"/>
                  </a:lnTo>
                  <a:lnTo>
                    <a:pt x="26086" y="16839"/>
                  </a:lnTo>
                  <a:lnTo>
                    <a:pt x="26328" y="16476"/>
                  </a:lnTo>
                  <a:lnTo>
                    <a:pt x="26510" y="16092"/>
                  </a:lnTo>
                  <a:lnTo>
                    <a:pt x="26671" y="15709"/>
                  </a:lnTo>
                  <a:lnTo>
                    <a:pt x="26813" y="15305"/>
                  </a:lnTo>
                  <a:lnTo>
                    <a:pt x="26914" y="14901"/>
                  </a:lnTo>
                  <a:lnTo>
                    <a:pt x="26974" y="14477"/>
                  </a:lnTo>
                  <a:lnTo>
                    <a:pt x="27015" y="14053"/>
                  </a:lnTo>
                  <a:lnTo>
                    <a:pt x="27035" y="13609"/>
                  </a:lnTo>
                  <a:lnTo>
                    <a:pt x="27015" y="13144"/>
                  </a:lnTo>
                  <a:lnTo>
                    <a:pt x="26954" y="12700"/>
                  </a:lnTo>
                  <a:lnTo>
                    <a:pt x="26873" y="12236"/>
                  </a:lnTo>
                  <a:lnTo>
                    <a:pt x="26752" y="11751"/>
                  </a:lnTo>
                  <a:lnTo>
                    <a:pt x="26611" y="11287"/>
                  </a:lnTo>
                  <a:lnTo>
                    <a:pt x="26429" y="10802"/>
                  </a:lnTo>
                  <a:lnTo>
                    <a:pt x="26227" y="10318"/>
                  </a:lnTo>
                  <a:lnTo>
                    <a:pt x="25985" y="9833"/>
                  </a:lnTo>
                  <a:lnTo>
                    <a:pt x="25723" y="9349"/>
                  </a:lnTo>
                  <a:lnTo>
                    <a:pt x="25420" y="8844"/>
                  </a:lnTo>
                  <a:lnTo>
                    <a:pt x="25077" y="8359"/>
                  </a:lnTo>
                  <a:lnTo>
                    <a:pt x="24713" y="7875"/>
                  </a:lnTo>
                  <a:lnTo>
                    <a:pt x="24309" y="7390"/>
                  </a:lnTo>
                  <a:lnTo>
                    <a:pt x="23885" y="6886"/>
                  </a:lnTo>
                  <a:lnTo>
                    <a:pt x="23421" y="6401"/>
                  </a:lnTo>
                  <a:lnTo>
                    <a:pt x="22936" y="5937"/>
                  </a:lnTo>
                  <a:lnTo>
                    <a:pt x="22432" y="5472"/>
                  </a:lnTo>
                  <a:lnTo>
                    <a:pt x="21907" y="5028"/>
                  </a:lnTo>
                  <a:lnTo>
                    <a:pt x="21382" y="4604"/>
                  </a:lnTo>
                  <a:lnTo>
                    <a:pt x="20816" y="4200"/>
                  </a:lnTo>
                  <a:lnTo>
                    <a:pt x="20251" y="3797"/>
                  </a:lnTo>
                  <a:lnTo>
                    <a:pt x="19666" y="3433"/>
                  </a:lnTo>
                  <a:lnTo>
                    <a:pt x="19080" y="3070"/>
                  </a:lnTo>
                  <a:lnTo>
                    <a:pt x="18474" y="2726"/>
                  </a:lnTo>
                  <a:lnTo>
                    <a:pt x="17849" y="2403"/>
                  </a:lnTo>
                  <a:lnTo>
                    <a:pt x="17223" y="2101"/>
                  </a:lnTo>
                  <a:lnTo>
                    <a:pt x="16597" y="1818"/>
                  </a:lnTo>
                  <a:lnTo>
                    <a:pt x="15971" y="1555"/>
                  </a:lnTo>
                  <a:lnTo>
                    <a:pt x="15325" y="1293"/>
                  </a:lnTo>
                  <a:lnTo>
                    <a:pt x="14679" y="1071"/>
                  </a:lnTo>
                  <a:lnTo>
                    <a:pt x="14033" y="869"/>
                  </a:lnTo>
                  <a:lnTo>
                    <a:pt x="13387" y="687"/>
                  </a:lnTo>
                  <a:lnTo>
                    <a:pt x="12741" y="526"/>
                  </a:lnTo>
                  <a:lnTo>
                    <a:pt x="12094" y="384"/>
                  </a:lnTo>
                  <a:lnTo>
                    <a:pt x="11448" y="263"/>
                  </a:lnTo>
                  <a:lnTo>
                    <a:pt x="10802" y="162"/>
                  </a:lnTo>
                  <a:lnTo>
                    <a:pt x="10156" y="82"/>
                  </a:lnTo>
                  <a:lnTo>
                    <a:pt x="9530" y="41"/>
                  </a:lnTo>
                  <a:lnTo>
                    <a:pt x="8904" y="21"/>
                  </a:lnTo>
                  <a:lnTo>
                    <a:pt x="829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" name="Google Shape;60;p2"/>
            <p:cNvSpPr/>
            <p:nvPr/>
          </p:nvSpPr>
          <p:spPr>
            <a:xfrm>
              <a:off x="1951750" y="1245575"/>
              <a:ext cx="675875" cy="499225"/>
            </a:xfrm>
            <a:custGeom>
              <a:avLst/>
              <a:gdLst/>
              <a:ahLst/>
              <a:cxnLst/>
              <a:rect l="l" t="t" r="r" b="b"/>
              <a:pathLst>
                <a:path w="27035" h="19969" fill="none" extrusionOk="0">
                  <a:moveTo>
                    <a:pt x="3796" y="13609"/>
                  </a:moveTo>
                  <a:lnTo>
                    <a:pt x="3796" y="13609"/>
                  </a:lnTo>
                  <a:lnTo>
                    <a:pt x="3332" y="13124"/>
                  </a:lnTo>
                  <a:lnTo>
                    <a:pt x="2928" y="12660"/>
                  </a:lnTo>
                  <a:lnTo>
                    <a:pt x="2545" y="12175"/>
                  </a:lnTo>
                  <a:lnTo>
                    <a:pt x="2181" y="11711"/>
                  </a:lnTo>
                  <a:lnTo>
                    <a:pt x="1858" y="11226"/>
                  </a:lnTo>
                  <a:lnTo>
                    <a:pt x="1555" y="10742"/>
                  </a:lnTo>
                  <a:lnTo>
                    <a:pt x="1293" y="10277"/>
                  </a:lnTo>
                  <a:lnTo>
                    <a:pt x="1051" y="9793"/>
                  </a:lnTo>
                  <a:lnTo>
                    <a:pt x="849" y="9329"/>
                  </a:lnTo>
                  <a:lnTo>
                    <a:pt x="687" y="8844"/>
                  </a:lnTo>
                  <a:lnTo>
                    <a:pt x="546" y="8380"/>
                  </a:lnTo>
                  <a:lnTo>
                    <a:pt x="425" y="7935"/>
                  </a:lnTo>
                  <a:lnTo>
                    <a:pt x="344" y="7471"/>
                  </a:lnTo>
                  <a:lnTo>
                    <a:pt x="304" y="7027"/>
                  </a:lnTo>
                  <a:lnTo>
                    <a:pt x="283" y="6583"/>
                  </a:lnTo>
                  <a:lnTo>
                    <a:pt x="283" y="6159"/>
                  </a:lnTo>
                  <a:lnTo>
                    <a:pt x="324" y="5735"/>
                  </a:lnTo>
                  <a:lnTo>
                    <a:pt x="384" y="5331"/>
                  </a:lnTo>
                  <a:lnTo>
                    <a:pt x="485" y="4927"/>
                  </a:lnTo>
                  <a:lnTo>
                    <a:pt x="627" y="4544"/>
                  </a:lnTo>
                  <a:lnTo>
                    <a:pt x="788" y="4160"/>
                  </a:lnTo>
                  <a:lnTo>
                    <a:pt x="970" y="3797"/>
                  </a:lnTo>
                  <a:lnTo>
                    <a:pt x="1192" y="3433"/>
                  </a:lnTo>
                  <a:lnTo>
                    <a:pt x="1434" y="3110"/>
                  </a:lnTo>
                  <a:lnTo>
                    <a:pt x="1717" y="2787"/>
                  </a:lnTo>
                  <a:lnTo>
                    <a:pt x="2020" y="2484"/>
                  </a:lnTo>
                  <a:lnTo>
                    <a:pt x="2363" y="2181"/>
                  </a:lnTo>
                  <a:lnTo>
                    <a:pt x="2726" y="1919"/>
                  </a:lnTo>
                  <a:lnTo>
                    <a:pt x="3130" y="1677"/>
                  </a:lnTo>
                  <a:lnTo>
                    <a:pt x="3554" y="1434"/>
                  </a:lnTo>
                  <a:lnTo>
                    <a:pt x="3998" y="1232"/>
                  </a:lnTo>
                  <a:lnTo>
                    <a:pt x="4503" y="1031"/>
                  </a:lnTo>
                  <a:lnTo>
                    <a:pt x="4503" y="1031"/>
                  </a:lnTo>
                  <a:lnTo>
                    <a:pt x="5008" y="869"/>
                  </a:lnTo>
                  <a:lnTo>
                    <a:pt x="5533" y="728"/>
                  </a:lnTo>
                  <a:lnTo>
                    <a:pt x="6078" y="607"/>
                  </a:lnTo>
                  <a:lnTo>
                    <a:pt x="6623" y="506"/>
                  </a:lnTo>
                  <a:lnTo>
                    <a:pt x="7188" y="445"/>
                  </a:lnTo>
                  <a:lnTo>
                    <a:pt x="7774" y="405"/>
                  </a:lnTo>
                  <a:lnTo>
                    <a:pt x="8359" y="384"/>
                  </a:lnTo>
                  <a:lnTo>
                    <a:pt x="8965" y="384"/>
                  </a:lnTo>
                  <a:lnTo>
                    <a:pt x="9571" y="425"/>
                  </a:lnTo>
                  <a:lnTo>
                    <a:pt x="10176" y="465"/>
                  </a:lnTo>
                  <a:lnTo>
                    <a:pt x="10802" y="546"/>
                  </a:lnTo>
                  <a:lnTo>
                    <a:pt x="11428" y="627"/>
                  </a:lnTo>
                  <a:lnTo>
                    <a:pt x="12054" y="748"/>
                  </a:lnTo>
                  <a:lnTo>
                    <a:pt x="12680" y="889"/>
                  </a:lnTo>
                  <a:lnTo>
                    <a:pt x="13326" y="1051"/>
                  </a:lnTo>
                  <a:lnTo>
                    <a:pt x="13952" y="1232"/>
                  </a:lnTo>
                  <a:lnTo>
                    <a:pt x="14578" y="1434"/>
                  </a:lnTo>
                  <a:lnTo>
                    <a:pt x="15224" y="1656"/>
                  </a:lnTo>
                  <a:lnTo>
                    <a:pt x="15830" y="1879"/>
                  </a:lnTo>
                  <a:lnTo>
                    <a:pt x="16455" y="2141"/>
                  </a:lnTo>
                  <a:lnTo>
                    <a:pt x="17081" y="2424"/>
                  </a:lnTo>
                  <a:lnTo>
                    <a:pt x="17687" y="2726"/>
                  </a:lnTo>
                  <a:lnTo>
                    <a:pt x="18293" y="3029"/>
                  </a:lnTo>
                  <a:lnTo>
                    <a:pt x="18878" y="3373"/>
                  </a:lnTo>
                  <a:lnTo>
                    <a:pt x="19464" y="3716"/>
                  </a:lnTo>
                  <a:lnTo>
                    <a:pt x="20029" y="4079"/>
                  </a:lnTo>
                  <a:lnTo>
                    <a:pt x="20574" y="4463"/>
                  </a:lnTo>
                  <a:lnTo>
                    <a:pt x="21119" y="4867"/>
                  </a:lnTo>
                  <a:lnTo>
                    <a:pt x="21644" y="5291"/>
                  </a:lnTo>
                  <a:lnTo>
                    <a:pt x="22149" y="5715"/>
                  </a:lnTo>
                  <a:lnTo>
                    <a:pt x="22654" y="6159"/>
                  </a:lnTo>
                  <a:lnTo>
                    <a:pt x="23118" y="6623"/>
                  </a:lnTo>
                  <a:lnTo>
                    <a:pt x="23118" y="6623"/>
                  </a:lnTo>
                  <a:lnTo>
                    <a:pt x="23562" y="7108"/>
                  </a:lnTo>
                  <a:lnTo>
                    <a:pt x="23986" y="7572"/>
                  </a:lnTo>
                  <a:lnTo>
                    <a:pt x="24370" y="8057"/>
                  </a:lnTo>
                  <a:lnTo>
                    <a:pt x="24733" y="8541"/>
                  </a:lnTo>
                  <a:lnTo>
                    <a:pt x="25056" y="9006"/>
                  </a:lnTo>
                  <a:lnTo>
                    <a:pt x="25359" y="9490"/>
                  </a:lnTo>
                  <a:lnTo>
                    <a:pt x="25622" y="9975"/>
                  </a:lnTo>
                  <a:lnTo>
                    <a:pt x="25844" y="10439"/>
                  </a:lnTo>
                  <a:lnTo>
                    <a:pt x="26046" y="10924"/>
                  </a:lnTo>
                  <a:lnTo>
                    <a:pt x="26227" y="11388"/>
                  </a:lnTo>
                  <a:lnTo>
                    <a:pt x="26369" y="11852"/>
                  </a:lnTo>
                  <a:lnTo>
                    <a:pt x="26490" y="12317"/>
                  </a:lnTo>
                  <a:lnTo>
                    <a:pt x="26571" y="12761"/>
                  </a:lnTo>
                  <a:lnTo>
                    <a:pt x="26611" y="13205"/>
                  </a:lnTo>
                  <a:lnTo>
                    <a:pt x="26631" y="13649"/>
                  </a:lnTo>
                  <a:lnTo>
                    <a:pt x="26631" y="14073"/>
                  </a:lnTo>
                  <a:lnTo>
                    <a:pt x="26591" y="14497"/>
                  </a:lnTo>
                  <a:lnTo>
                    <a:pt x="26510" y="14921"/>
                  </a:lnTo>
                  <a:lnTo>
                    <a:pt x="26429" y="15305"/>
                  </a:lnTo>
                  <a:lnTo>
                    <a:pt x="26288" y="15709"/>
                  </a:lnTo>
                  <a:lnTo>
                    <a:pt x="26126" y="16072"/>
                  </a:lnTo>
                  <a:lnTo>
                    <a:pt x="25945" y="16456"/>
                  </a:lnTo>
                  <a:lnTo>
                    <a:pt x="25723" y="16799"/>
                  </a:lnTo>
                  <a:lnTo>
                    <a:pt x="25480" y="17142"/>
                  </a:lnTo>
                  <a:lnTo>
                    <a:pt x="25198" y="17445"/>
                  </a:lnTo>
                  <a:lnTo>
                    <a:pt x="24895" y="17768"/>
                  </a:lnTo>
                  <a:lnTo>
                    <a:pt x="24552" y="18051"/>
                  </a:lnTo>
                  <a:lnTo>
                    <a:pt x="24188" y="18313"/>
                  </a:lnTo>
                  <a:lnTo>
                    <a:pt x="23784" y="18575"/>
                  </a:lnTo>
                  <a:lnTo>
                    <a:pt x="23360" y="18798"/>
                  </a:lnTo>
                  <a:lnTo>
                    <a:pt x="22896" y="19020"/>
                  </a:lnTo>
                  <a:lnTo>
                    <a:pt x="22411" y="19201"/>
                  </a:lnTo>
                  <a:lnTo>
                    <a:pt x="22411" y="19201"/>
                  </a:lnTo>
                  <a:lnTo>
                    <a:pt x="21907" y="19363"/>
                  </a:lnTo>
                  <a:lnTo>
                    <a:pt x="21382" y="19504"/>
                  </a:lnTo>
                  <a:lnTo>
                    <a:pt x="20837" y="19625"/>
                  </a:lnTo>
                  <a:lnTo>
                    <a:pt x="20292" y="19726"/>
                  </a:lnTo>
                  <a:lnTo>
                    <a:pt x="19726" y="19787"/>
                  </a:lnTo>
                  <a:lnTo>
                    <a:pt x="19141" y="19827"/>
                  </a:lnTo>
                  <a:lnTo>
                    <a:pt x="18555" y="19847"/>
                  </a:lnTo>
                  <a:lnTo>
                    <a:pt x="17950" y="19847"/>
                  </a:lnTo>
                  <a:lnTo>
                    <a:pt x="17344" y="19827"/>
                  </a:lnTo>
                  <a:lnTo>
                    <a:pt x="16718" y="19767"/>
                  </a:lnTo>
                  <a:lnTo>
                    <a:pt x="16112" y="19706"/>
                  </a:lnTo>
                  <a:lnTo>
                    <a:pt x="15486" y="19605"/>
                  </a:lnTo>
                  <a:lnTo>
                    <a:pt x="14860" y="19484"/>
                  </a:lnTo>
                  <a:lnTo>
                    <a:pt x="14214" y="19343"/>
                  </a:lnTo>
                  <a:lnTo>
                    <a:pt x="13589" y="19181"/>
                  </a:lnTo>
                  <a:lnTo>
                    <a:pt x="12963" y="18999"/>
                  </a:lnTo>
                  <a:lnTo>
                    <a:pt x="12317" y="18818"/>
                  </a:lnTo>
                  <a:lnTo>
                    <a:pt x="11691" y="18596"/>
                  </a:lnTo>
                  <a:lnTo>
                    <a:pt x="11065" y="18353"/>
                  </a:lnTo>
                  <a:lnTo>
                    <a:pt x="10459" y="18091"/>
                  </a:lnTo>
                  <a:lnTo>
                    <a:pt x="9833" y="17808"/>
                  </a:lnTo>
                  <a:lnTo>
                    <a:pt x="9228" y="17505"/>
                  </a:lnTo>
                  <a:lnTo>
                    <a:pt x="8622" y="17203"/>
                  </a:lnTo>
                  <a:lnTo>
                    <a:pt x="8036" y="16859"/>
                  </a:lnTo>
                  <a:lnTo>
                    <a:pt x="7451" y="16516"/>
                  </a:lnTo>
                  <a:lnTo>
                    <a:pt x="6886" y="16153"/>
                  </a:lnTo>
                  <a:lnTo>
                    <a:pt x="6340" y="15769"/>
                  </a:lnTo>
                  <a:lnTo>
                    <a:pt x="5795" y="15365"/>
                  </a:lnTo>
                  <a:lnTo>
                    <a:pt x="5270" y="14941"/>
                  </a:lnTo>
                  <a:lnTo>
                    <a:pt x="4745" y="14517"/>
                  </a:lnTo>
                  <a:lnTo>
                    <a:pt x="4261" y="14073"/>
                  </a:lnTo>
                  <a:lnTo>
                    <a:pt x="3796" y="13609"/>
                  </a:lnTo>
                  <a:lnTo>
                    <a:pt x="3796" y="13609"/>
                  </a:lnTo>
                  <a:lnTo>
                    <a:pt x="3615" y="13568"/>
                  </a:lnTo>
                  <a:lnTo>
                    <a:pt x="3615" y="13568"/>
                  </a:lnTo>
                  <a:lnTo>
                    <a:pt x="4099" y="14033"/>
                  </a:lnTo>
                  <a:lnTo>
                    <a:pt x="4604" y="14497"/>
                  </a:lnTo>
                  <a:lnTo>
                    <a:pt x="5129" y="14941"/>
                  </a:lnTo>
                  <a:lnTo>
                    <a:pt x="5654" y="15365"/>
                  </a:lnTo>
                  <a:lnTo>
                    <a:pt x="6219" y="15769"/>
                  </a:lnTo>
                  <a:lnTo>
                    <a:pt x="6785" y="16173"/>
                  </a:lnTo>
                  <a:lnTo>
                    <a:pt x="7370" y="16536"/>
                  </a:lnTo>
                  <a:lnTo>
                    <a:pt x="7956" y="16900"/>
                  </a:lnTo>
                  <a:lnTo>
                    <a:pt x="8561" y="17243"/>
                  </a:lnTo>
                  <a:lnTo>
                    <a:pt x="9187" y="17566"/>
                  </a:lnTo>
                  <a:lnTo>
                    <a:pt x="9813" y="17869"/>
                  </a:lnTo>
                  <a:lnTo>
                    <a:pt x="10439" y="18151"/>
                  </a:lnTo>
                  <a:lnTo>
                    <a:pt x="11065" y="18414"/>
                  </a:lnTo>
                  <a:lnTo>
                    <a:pt x="11711" y="18676"/>
                  </a:lnTo>
                  <a:lnTo>
                    <a:pt x="12357" y="18899"/>
                  </a:lnTo>
                  <a:lnTo>
                    <a:pt x="13003" y="19100"/>
                  </a:lnTo>
                  <a:lnTo>
                    <a:pt x="13649" y="19282"/>
                  </a:lnTo>
                  <a:lnTo>
                    <a:pt x="14295" y="19444"/>
                  </a:lnTo>
                  <a:lnTo>
                    <a:pt x="14941" y="19585"/>
                  </a:lnTo>
                  <a:lnTo>
                    <a:pt x="15587" y="19706"/>
                  </a:lnTo>
                  <a:lnTo>
                    <a:pt x="16233" y="19807"/>
                  </a:lnTo>
                  <a:lnTo>
                    <a:pt x="16879" y="19888"/>
                  </a:lnTo>
                  <a:lnTo>
                    <a:pt x="17505" y="19928"/>
                  </a:lnTo>
                  <a:lnTo>
                    <a:pt x="18131" y="19948"/>
                  </a:lnTo>
                  <a:lnTo>
                    <a:pt x="18737" y="19969"/>
                  </a:lnTo>
                  <a:lnTo>
                    <a:pt x="19343" y="19948"/>
                  </a:lnTo>
                  <a:lnTo>
                    <a:pt x="19948" y="19908"/>
                  </a:lnTo>
                  <a:lnTo>
                    <a:pt x="20514" y="19827"/>
                  </a:lnTo>
                  <a:lnTo>
                    <a:pt x="21099" y="19726"/>
                  </a:lnTo>
                  <a:lnTo>
                    <a:pt x="21644" y="19625"/>
                  </a:lnTo>
                  <a:lnTo>
                    <a:pt x="22189" y="19464"/>
                  </a:lnTo>
                  <a:lnTo>
                    <a:pt x="22714" y="19302"/>
                  </a:lnTo>
                  <a:lnTo>
                    <a:pt x="22714" y="19302"/>
                  </a:lnTo>
                  <a:lnTo>
                    <a:pt x="23199" y="19100"/>
                  </a:lnTo>
                  <a:lnTo>
                    <a:pt x="23663" y="18878"/>
                  </a:lnTo>
                  <a:lnTo>
                    <a:pt x="24107" y="18656"/>
                  </a:lnTo>
                  <a:lnTo>
                    <a:pt x="24511" y="18394"/>
                  </a:lnTo>
                  <a:lnTo>
                    <a:pt x="24895" y="18111"/>
                  </a:lnTo>
                  <a:lnTo>
                    <a:pt x="25238" y="17808"/>
                  </a:lnTo>
                  <a:lnTo>
                    <a:pt x="25561" y="17505"/>
                  </a:lnTo>
                  <a:lnTo>
                    <a:pt x="25844" y="17182"/>
                  </a:lnTo>
                  <a:lnTo>
                    <a:pt x="26086" y="16839"/>
                  </a:lnTo>
                  <a:lnTo>
                    <a:pt x="26328" y="16476"/>
                  </a:lnTo>
                  <a:lnTo>
                    <a:pt x="26510" y="16092"/>
                  </a:lnTo>
                  <a:lnTo>
                    <a:pt x="26671" y="15709"/>
                  </a:lnTo>
                  <a:lnTo>
                    <a:pt x="26813" y="15305"/>
                  </a:lnTo>
                  <a:lnTo>
                    <a:pt x="26914" y="14901"/>
                  </a:lnTo>
                  <a:lnTo>
                    <a:pt x="26974" y="14477"/>
                  </a:lnTo>
                  <a:lnTo>
                    <a:pt x="27015" y="14053"/>
                  </a:lnTo>
                  <a:lnTo>
                    <a:pt x="27035" y="13609"/>
                  </a:lnTo>
                  <a:lnTo>
                    <a:pt x="27015" y="13144"/>
                  </a:lnTo>
                  <a:lnTo>
                    <a:pt x="26954" y="12700"/>
                  </a:lnTo>
                  <a:lnTo>
                    <a:pt x="26873" y="12236"/>
                  </a:lnTo>
                  <a:lnTo>
                    <a:pt x="26752" y="11751"/>
                  </a:lnTo>
                  <a:lnTo>
                    <a:pt x="26611" y="11287"/>
                  </a:lnTo>
                  <a:lnTo>
                    <a:pt x="26429" y="10802"/>
                  </a:lnTo>
                  <a:lnTo>
                    <a:pt x="26227" y="10318"/>
                  </a:lnTo>
                  <a:lnTo>
                    <a:pt x="25985" y="9833"/>
                  </a:lnTo>
                  <a:lnTo>
                    <a:pt x="25723" y="9349"/>
                  </a:lnTo>
                  <a:lnTo>
                    <a:pt x="25420" y="8844"/>
                  </a:lnTo>
                  <a:lnTo>
                    <a:pt x="25077" y="8359"/>
                  </a:lnTo>
                  <a:lnTo>
                    <a:pt x="24713" y="7875"/>
                  </a:lnTo>
                  <a:lnTo>
                    <a:pt x="24309" y="7390"/>
                  </a:lnTo>
                  <a:lnTo>
                    <a:pt x="23885" y="6886"/>
                  </a:lnTo>
                  <a:lnTo>
                    <a:pt x="23421" y="6401"/>
                  </a:lnTo>
                  <a:lnTo>
                    <a:pt x="23421" y="6401"/>
                  </a:lnTo>
                  <a:lnTo>
                    <a:pt x="22936" y="5937"/>
                  </a:lnTo>
                  <a:lnTo>
                    <a:pt x="22432" y="5472"/>
                  </a:lnTo>
                  <a:lnTo>
                    <a:pt x="21907" y="5028"/>
                  </a:lnTo>
                  <a:lnTo>
                    <a:pt x="21382" y="4604"/>
                  </a:lnTo>
                  <a:lnTo>
                    <a:pt x="20816" y="4200"/>
                  </a:lnTo>
                  <a:lnTo>
                    <a:pt x="20251" y="3797"/>
                  </a:lnTo>
                  <a:lnTo>
                    <a:pt x="19666" y="3433"/>
                  </a:lnTo>
                  <a:lnTo>
                    <a:pt x="19080" y="3070"/>
                  </a:lnTo>
                  <a:lnTo>
                    <a:pt x="18474" y="2726"/>
                  </a:lnTo>
                  <a:lnTo>
                    <a:pt x="17849" y="2403"/>
                  </a:lnTo>
                  <a:lnTo>
                    <a:pt x="17223" y="2101"/>
                  </a:lnTo>
                  <a:lnTo>
                    <a:pt x="16597" y="1818"/>
                  </a:lnTo>
                  <a:lnTo>
                    <a:pt x="15971" y="1555"/>
                  </a:lnTo>
                  <a:lnTo>
                    <a:pt x="15325" y="1293"/>
                  </a:lnTo>
                  <a:lnTo>
                    <a:pt x="14679" y="1071"/>
                  </a:lnTo>
                  <a:lnTo>
                    <a:pt x="14033" y="869"/>
                  </a:lnTo>
                  <a:lnTo>
                    <a:pt x="13387" y="687"/>
                  </a:lnTo>
                  <a:lnTo>
                    <a:pt x="12741" y="526"/>
                  </a:lnTo>
                  <a:lnTo>
                    <a:pt x="12094" y="384"/>
                  </a:lnTo>
                  <a:lnTo>
                    <a:pt x="11448" y="263"/>
                  </a:lnTo>
                  <a:lnTo>
                    <a:pt x="10802" y="162"/>
                  </a:lnTo>
                  <a:lnTo>
                    <a:pt x="10156" y="82"/>
                  </a:lnTo>
                  <a:lnTo>
                    <a:pt x="9530" y="41"/>
                  </a:lnTo>
                  <a:lnTo>
                    <a:pt x="8904" y="21"/>
                  </a:lnTo>
                  <a:lnTo>
                    <a:pt x="8299" y="1"/>
                  </a:lnTo>
                  <a:lnTo>
                    <a:pt x="7693" y="21"/>
                  </a:lnTo>
                  <a:lnTo>
                    <a:pt x="7087" y="61"/>
                  </a:lnTo>
                  <a:lnTo>
                    <a:pt x="6522" y="142"/>
                  </a:lnTo>
                  <a:lnTo>
                    <a:pt x="5937" y="243"/>
                  </a:lnTo>
                  <a:lnTo>
                    <a:pt x="5391" y="344"/>
                  </a:lnTo>
                  <a:lnTo>
                    <a:pt x="4846" y="506"/>
                  </a:lnTo>
                  <a:lnTo>
                    <a:pt x="4321" y="667"/>
                  </a:lnTo>
                  <a:lnTo>
                    <a:pt x="4321" y="667"/>
                  </a:lnTo>
                  <a:lnTo>
                    <a:pt x="3837" y="869"/>
                  </a:lnTo>
                  <a:lnTo>
                    <a:pt x="3372" y="1091"/>
                  </a:lnTo>
                  <a:lnTo>
                    <a:pt x="2928" y="1313"/>
                  </a:lnTo>
                  <a:lnTo>
                    <a:pt x="2525" y="1576"/>
                  </a:lnTo>
                  <a:lnTo>
                    <a:pt x="2141" y="1858"/>
                  </a:lnTo>
                  <a:lnTo>
                    <a:pt x="1798" y="2161"/>
                  </a:lnTo>
                  <a:lnTo>
                    <a:pt x="1475" y="2464"/>
                  </a:lnTo>
                  <a:lnTo>
                    <a:pt x="1192" y="2787"/>
                  </a:lnTo>
                  <a:lnTo>
                    <a:pt x="950" y="3130"/>
                  </a:lnTo>
                  <a:lnTo>
                    <a:pt x="707" y="3494"/>
                  </a:lnTo>
                  <a:lnTo>
                    <a:pt x="526" y="3877"/>
                  </a:lnTo>
                  <a:lnTo>
                    <a:pt x="364" y="4261"/>
                  </a:lnTo>
                  <a:lnTo>
                    <a:pt x="223" y="4665"/>
                  </a:lnTo>
                  <a:lnTo>
                    <a:pt x="122" y="5068"/>
                  </a:lnTo>
                  <a:lnTo>
                    <a:pt x="61" y="5492"/>
                  </a:lnTo>
                  <a:lnTo>
                    <a:pt x="21" y="5916"/>
                  </a:lnTo>
                  <a:lnTo>
                    <a:pt x="1" y="6361"/>
                  </a:lnTo>
                  <a:lnTo>
                    <a:pt x="21" y="6825"/>
                  </a:lnTo>
                  <a:lnTo>
                    <a:pt x="82" y="7269"/>
                  </a:lnTo>
                  <a:lnTo>
                    <a:pt x="162" y="7734"/>
                  </a:lnTo>
                  <a:lnTo>
                    <a:pt x="283" y="8218"/>
                  </a:lnTo>
                  <a:lnTo>
                    <a:pt x="425" y="8682"/>
                  </a:lnTo>
                  <a:lnTo>
                    <a:pt x="606" y="9167"/>
                  </a:lnTo>
                  <a:lnTo>
                    <a:pt x="808" y="9652"/>
                  </a:lnTo>
                  <a:lnTo>
                    <a:pt x="1051" y="10136"/>
                  </a:lnTo>
                  <a:lnTo>
                    <a:pt x="1313" y="10621"/>
                  </a:lnTo>
                  <a:lnTo>
                    <a:pt x="1616" y="11125"/>
                  </a:lnTo>
                  <a:lnTo>
                    <a:pt x="1959" y="11610"/>
                  </a:lnTo>
                  <a:lnTo>
                    <a:pt x="2323" y="12095"/>
                  </a:lnTo>
                  <a:lnTo>
                    <a:pt x="2726" y="12579"/>
                  </a:lnTo>
                  <a:lnTo>
                    <a:pt x="3150" y="13084"/>
                  </a:lnTo>
                  <a:lnTo>
                    <a:pt x="3615" y="13568"/>
                  </a:lnTo>
                  <a:lnTo>
                    <a:pt x="3615" y="13568"/>
                  </a:lnTo>
                  <a:lnTo>
                    <a:pt x="3796" y="1360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" name="Google Shape;61;p2"/>
            <p:cNvSpPr/>
            <p:nvPr/>
          </p:nvSpPr>
          <p:spPr>
            <a:xfrm>
              <a:off x="2039075" y="1356625"/>
              <a:ext cx="468925" cy="346275"/>
            </a:xfrm>
            <a:custGeom>
              <a:avLst/>
              <a:gdLst/>
              <a:ahLst/>
              <a:cxnLst/>
              <a:rect l="l" t="t" r="r" b="b"/>
              <a:pathLst>
                <a:path w="18757" h="13851" extrusionOk="0">
                  <a:moveTo>
                    <a:pt x="6259" y="364"/>
                  </a:moveTo>
                  <a:lnTo>
                    <a:pt x="6663" y="384"/>
                  </a:lnTo>
                  <a:lnTo>
                    <a:pt x="7087" y="425"/>
                  </a:lnTo>
                  <a:lnTo>
                    <a:pt x="7511" y="465"/>
                  </a:lnTo>
                  <a:lnTo>
                    <a:pt x="7935" y="526"/>
                  </a:lnTo>
                  <a:lnTo>
                    <a:pt x="8379" y="606"/>
                  </a:lnTo>
                  <a:lnTo>
                    <a:pt x="8803" y="707"/>
                  </a:lnTo>
                  <a:lnTo>
                    <a:pt x="9227" y="808"/>
                  </a:lnTo>
                  <a:lnTo>
                    <a:pt x="9672" y="950"/>
                  </a:lnTo>
                  <a:lnTo>
                    <a:pt x="10096" y="1071"/>
                  </a:lnTo>
                  <a:lnTo>
                    <a:pt x="10540" y="1232"/>
                  </a:lnTo>
                  <a:lnTo>
                    <a:pt x="10964" y="1394"/>
                  </a:lnTo>
                  <a:lnTo>
                    <a:pt x="11388" y="1575"/>
                  </a:lnTo>
                  <a:lnTo>
                    <a:pt x="11812" y="1757"/>
                  </a:lnTo>
                  <a:lnTo>
                    <a:pt x="12215" y="1959"/>
                  </a:lnTo>
                  <a:lnTo>
                    <a:pt x="12639" y="2181"/>
                  </a:lnTo>
                  <a:lnTo>
                    <a:pt x="13043" y="2403"/>
                  </a:lnTo>
                  <a:lnTo>
                    <a:pt x="13427" y="2645"/>
                  </a:lnTo>
                  <a:lnTo>
                    <a:pt x="13831" y="2888"/>
                  </a:lnTo>
                  <a:lnTo>
                    <a:pt x="14194" y="3150"/>
                  </a:lnTo>
                  <a:lnTo>
                    <a:pt x="14578" y="3433"/>
                  </a:lnTo>
                  <a:lnTo>
                    <a:pt x="14941" y="3716"/>
                  </a:lnTo>
                  <a:lnTo>
                    <a:pt x="15284" y="4018"/>
                  </a:lnTo>
                  <a:lnTo>
                    <a:pt x="15628" y="4321"/>
                  </a:lnTo>
                  <a:lnTo>
                    <a:pt x="15951" y="4644"/>
                  </a:lnTo>
                  <a:lnTo>
                    <a:pt x="16253" y="4967"/>
                  </a:lnTo>
                  <a:lnTo>
                    <a:pt x="16536" y="5290"/>
                  </a:lnTo>
                  <a:lnTo>
                    <a:pt x="16799" y="5613"/>
                  </a:lnTo>
                  <a:lnTo>
                    <a:pt x="17041" y="5936"/>
                  </a:lnTo>
                  <a:lnTo>
                    <a:pt x="17263" y="6259"/>
                  </a:lnTo>
                  <a:lnTo>
                    <a:pt x="17465" y="6603"/>
                  </a:lnTo>
                  <a:lnTo>
                    <a:pt x="17646" y="6926"/>
                  </a:lnTo>
                  <a:lnTo>
                    <a:pt x="17808" y="7249"/>
                  </a:lnTo>
                  <a:lnTo>
                    <a:pt x="17949" y="7572"/>
                  </a:lnTo>
                  <a:lnTo>
                    <a:pt x="18070" y="7895"/>
                  </a:lnTo>
                  <a:lnTo>
                    <a:pt x="18171" y="8218"/>
                  </a:lnTo>
                  <a:lnTo>
                    <a:pt x="18252" y="8521"/>
                  </a:lnTo>
                  <a:lnTo>
                    <a:pt x="18293" y="8824"/>
                  </a:lnTo>
                  <a:lnTo>
                    <a:pt x="18333" y="9147"/>
                  </a:lnTo>
                  <a:lnTo>
                    <a:pt x="18353" y="9429"/>
                  </a:lnTo>
                  <a:lnTo>
                    <a:pt x="18333" y="9732"/>
                  </a:lnTo>
                  <a:lnTo>
                    <a:pt x="18313" y="10015"/>
                  </a:lnTo>
                  <a:lnTo>
                    <a:pt x="18272" y="10297"/>
                  </a:lnTo>
                  <a:lnTo>
                    <a:pt x="18192" y="10580"/>
                  </a:lnTo>
                  <a:lnTo>
                    <a:pt x="18111" y="10843"/>
                  </a:lnTo>
                  <a:lnTo>
                    <a:pt x="18010" y="11105"/>
                  </a:lnTo>
                  <a:lnTo>
                    <a:pt x="17869" y="11347"/>
                  </a:lnTo>
                  <a:lnTo>
                    <a:pt x="17727" y="11590"/>
                  </a:lnTo>
                  <a:lnTo>
                    <a:pt x="17546" y="11832"/>
                  </a:lnTo>
                  <a:lnTo>
                    <a:pt x="17364" y="12054"/>
                  </a:lnTo>
                  <a:lnTo>
                    <a:pt x="17162" y="12256"/>
                  </a:lnTo>
                  <a:lnTo>
                    <a:pt x="16920" y="12458"/>
                  </a:lnTo>
                  <a:lnTo>
                    <a:pt x="16677" y="12639"/>
                  </a:lnTo>
                  <a:lnTo>
                    <a:pt x="16395" y="12801"/>
                  </a:lnTo>
                  <a:lnTo>
                    <a:pt x="16112" y="12962"/>
                  </a:lnTo>
                  <a:lnTo>
                    <a:pt x="15789" y="13104"/>
                  </a:lnTo>
                  <a:lnTo>
                    <a:pt x="15466" y="13245"/>
                  </a:lnTo>
                  <a:lnTo>
                    <a:pt x="15123" y="13366"/>
                  </a:lnTo>
                  <a:lnTo>
                    <a:pt x="14759" y="13447"/>
                  </a:lnTo>
                  <a:lnTo>
                    <a:pt x="14376" y="13528"/>
                  </a:lnTo>
                  <a:lnTo>
                    <a:pt x="14012" y="13588"/>
                  </a:lnTo>
                  <a:lnTo>
                    <a:pt x="13609" y="13649"/>
                  </a:lnTo>
                  <a:lnTo>
                    <a:pt x="13225" y="13669"/>
                  </a:lnTo>
                  <a:lnTo>
                    <a:pt x="12821" y="13689"/>
                  </a:lnTo>
                  <a:lnTo>
                    <a:pt x="12397" y="13689"/>
                  </a:lnTo>
                  <a:lnTo>
                    <a:pt x="11993" y="13669"/>
                  </a:lnTo>
                  <a:lnTo>
                    <a:pt x="11569" y="13629"/>
                  </a:lnTo>
                  <a:lnTo>
                    <a:pt x="11145" y="13588"/>
                  </a:lnTo>
                  <a:lnTo>
                    <a:pt x="10721" y="13508"/>
                  </a:lnTo>
                  <a:lnTo>
                    <a:pt x="10277" y="13427"/>
                  </a:lnTo>
                  <a:lnTo>
                    <a:pt x="9853" y="13346"/>
                  </a:lnTo>
                  <a:lnTo>
                    <a:pt x="9429" y="13225"/>
                  </a:lnTo>
                  <a:lnTo>
                    <a:pt x="8985" y="13104"/>
                  </a:lnTo>
                  <a:lnTo>
                    <a:pt x="8561" y="12962"/>
                  </a:lnTo>
                  <a:lnTo>
                    <a:pt x="8117" y="12821"/>
                  </a:lnTo>
                  <a:lnTo>
                    <a:pt x="7693" y="12660"/>
                  </a:lnTo>
                  <a:lnTo>
                    <a:pt x="7269" y="12478"/>
                  </a:lnTo>
                  <a:lnTo>
                    <a:pt x="6845" y="12296"/>
                  </a:lnTo>
                  <a:lnTo>
                    <a:pt x="6441" y="12094"/>
                  </a:lnTo>
                  <a:lnTo>
                    <a:pt x="6017" y="11872"/>
                  </a:lnTo>
                  <a:lnTo>
                    <a:pt x="5613" y="11650"/>
                  </a:lnTo>
                  <a:lnTo>
                    <a:pt x="5230" y="11408"/>
                  </a:lnTo>
                  <a:lnTo>
                    <a:pt x="4826" y="11145"/>
                  </a:lnTo>
                  <a:lnTo>
                    <a:pt x="4463" y="10883"/>
                  </a:lnTo>
                  <a:lnTo>
                    <a:pt x="4079" y="10620"/>
                  </a:lnTo>
                  <a:lnTo>
                    <a:pt x="3716" y="10338"/>
                  </a:lnTo>
                  <a:lnTo>
                    <a:pt x="3372" y="10035"/>
                  </a:lnTo>
                  <a:lnTo>
                    <a:pt x="3029" y="9732"/>
                  </a:lnTo>
                  <a:lnTo>
                    <a:pt x="2706" y="9409"/>
                  </a:lnTo>
                  <a:lnTo>
                    <a:pt x="2403" y="9086"/>
                  </a:lnTo>
                  <a:lnTo>
                    <a:pt x="2121" y="8763"/>
                  </a:lnTo>
                  <a:lnTo>
                    <a:pt x="1858" y="8440"/>
                  </a:lnTo>
                  <a:lnTo>
                    <a:pt x="1616" y="8117"/>
                  </a:lnTo>
                  <a:lnTo>
                    <a:pt x="1394" y="7774"/>
                  </a:lnTo>
                  <a:lnTo>
                    <a:pt x="1192" y="7451"/>
                  </a:lnTo>
                  <a:lnTo>
                    <a:pt x="1010" y="7128"/>
                  </a:lnTo>
                  <a:lnTo>
                    <a:pt x="849" y="6805"/>
                  </a:lnTo>
                  <a:lnTo>
                    <a:pt x="707" y="6482"/>
                  </a:lnTo>
                  <a:lnTo>
                    <a:pt x="586" y="6159"/>
                  </a:lnTo>
                  <a:lnTo>
                    <a:pt x="485" y="5835"/>
                  </a:lnTo>
                  <a:lnTo>
                    <a:pt x="404" y="5533"/>
                  </a:lnTo>
                  <a:lnTo>
                    <a:pt x="364" y="5210"/>
                  </a:lnTo>
                  <a:lnTo>
                    <a:pt x="324" y="4907"/>
                  </a:lnTo>
                  <a:lnTo>
                    <a:pt x="303" y="4604"/>
                  </a:lnTo>
                  <a:lnTo>
                    <a:pt x="324" y="4321"/>
                  </a:lnTo>
                  <a:lnTo>
                    <a:pt x="344" y="4018"/>
                  </a:lnTo>
                  <a:lnTo>
                    <a:pt x="384" y="3736"/>
                  </a:lnTo>
                  <a:lnTo>
                    <a:pt x="465" y="3473"/>
                  </a:lnTo>
                  <a:lnTo>
                    <a:pt x="546" y="3211"/>
                  </a:lnTo>
                  <a:lnTo>
                    <a:pt x="647" y="2948"/>
                  </a:lnTo>
                  <a:lnTo>
                    <a:pt x="788" y="2686"/>
                  </a:lnTo>
                  <a:lnTo>
                    <a:pt x="929" y="2464"/>
                  </a:lnTo>
                  <a:lnTo>
                    <a:pt x="1111" y="2221"/>
                  </a:lnTo>
                  <a:lnTo>
                    <a:pt x="1293" y="1999"/>
                  </a:lnTo>
                  <a:lnTo>
                    <a:pt x="1495" y="1798"/>
                  </a:lnTo>
                  <a:lnTo>
                    <a:pt x="1737" y="1596"/>
                  </a:lnTo>
                  <a:lnTo>
                    <a:pt x="1979" y="1414"/>
                  </a:lnTo>
                  <a:lnTo>
                    <a:pt x="2262" y="1232"/>
                  </a:lnTo>
                  <a:lnTo>
                    <a:pt x="2545" y="1091"/>
                  </a:lnTo>
                  <a:lnTo>
                    <a:pt x="2868" y="929"/>
                  </a:lnTo>
                  <a:lnTo>
                    <a:pt x="3191" y="808"/>
                  </a:lnTo>
                  <a:lnTo>
                    <a:pt x="3534" y="687"/>
                  </a:lnTo>
                  <a:lnTo>
                    <a:pt x="3897" y="586"/>
                  </a:lnTo>
                  <a:lnTo>
                    <a:pt x="4281" y="505"/>
                  </a:lnTo>
                  <a:lnTo>
                    <a:pt x="4644" y="445"/>
                  </a:lnTo>
                  <a:lnTo>
                    <a:pt x="5048" y="404"/>
                  </a:lnTo>
                  <a:lnTo>
                    <a:pt x="5432" y="384"/>
                  </a:lnTo>
                  <a:lnTo>
                    <a:pt x="5835" y="364"/>
                  </a:lnTo>
                  <a:close/>
                  <a:moveTo>
                    <a:pt x="5755" y="1"/>
                  </a:moveTo>
                  <a:lnTo>
                    <a:pt x="5331" y="21"/>
                  </a:lnTo>
                  <a:lnTo>
                    <a:pt x="4907" y="41"/>
                  </a:lnTo>
                  <a:lnTo>
                    <a:pt x="4503" y="102"/>
                  </a:lnTo>
                  <a:lnTo>
                    <a:pt x="4119" y="162"/>
                  </a:lnTo>
                  <a:lnTo>
                    <a:pt x="3736" y="243"/>
                  </a:lnTo>
                  <a:lnTo>
                    <a:pt x="3352" y="344"/>
                  </a:lnTo>
                  <a:lnTo>
                    <a:pt x="2989" y="465"/>
                  </a:lnTo>
                  <a:lnTo>
                    <a:pt x="2645" y="606"/>
                  </a:lnTo>
                  <a:lnTo>
                    <a:pt x="2322" y="748"/>
                  </a:lnTo>
                  <a:lnTo>
                    <a:pt x="2020" y="909"/>
                  </a:lnTo>
                  <a:lnTo>
                    <a:pt x="1737" y="1091"/>
                  </a:lnTo>
                  <a:lnTo>
                    <a:pt x="1474" y="1293"/>
                  </a:lnTo>
                  <a:lnTo>
                    <a:pt x="1232" y="1495"/>
                  </a:lnTo>
                  <a:lnTo>
                    <a:pt x="1010" y="1717"/>
                  </a:lnTo>
                  <a:lnTo>
                    <a:pt x="828" y="1939"/>
                  </a:lnTo>
                  <a:lnTo>
                    <a:pt x="647" y="2181"/>
                  </a:lnTo>
                  <a:lnTo>
                    <a:pt x="485" y="2423"/>
                  </a:lnTo>
                  <a:lnTo>
                    <a:pt x="344" y="2686"/>
                  </a:lnTo>
                  <a:lnTo>
                    <a:pt x="243" y="2948"/>
                  </a:lnTo>
                  <a:lnTo>
                    <a:pt x="142" y="3231"/>
                  </a:lnTo>
                  <a:lnTo>
                    <a:pt x="81" y="3514"/>
                  </a:lnTo>
                  <a:lnTo>
                    <a:pt x="21" y="3816"/>
                  </a:lnTo>
                  <a:lnTo>
                    <a:pt x="1" y="4119"/>
                  </a:lnTo>
                  <a:lnTo>
                    <a:pt x="1" y="4422"/>
                  </a:lnTo>
                  <a:lnTo>
                    <a:pt x="1" y="4725"/>
                  </a:lnTo>
                  <a:lnTo>
                    <a:pt x="41" y="5048"/>
                  </a:lnTo>
                  <a:lnTo>
                    <a:pt x="102" y="5371"/>
                  </a:lnTo>
                  <a:lnTo>
                    <a:pt x="182" y="5694"/>
                  </a:lnTo>
                  <a:lnTo>
                    <a:pt x="283" y="6037"/>
                  </a:lnTo>
                  <a:lnTo>
                    <a:pt x="404" y="6360"/>
                  </a:lnTo>
                  <a:lnTo>
                    <a:pt x="546" y="6704"/>
                  </a:lnTo>
                  <a:lnTo>
                    <a:pt x="727" y="7047"/>
                  </a:lnTo>
                  <a:lnTo>
                    <a:pt x="909" y="7370"/>
                  </a:lnTo>
                  <a:lnTo>
                    <a:pt x="1111" y="7713"/>
                  </a:lnTo>
                  <a:lnTo>
                    <a:pt x="1353" y="8056"/>
                  </a:lnTo>
                  <a:lnTo>
                    <a:pt x="1596" y="8400"/>
                  </a:lnTo>
                  <a:lnTo>
                    <a:pt x="1878" y="8743"/>
                  </a:lnTo>
                  <a:lnTo>
                    <a:pt x="2181" y="9066"/>
                  </a:lnTo>
                  <a:lnTo>
                    <a:pt x="2484" y="9409"/>
                  </a:lnTo>
                  <a:lnTo>
                    <a:pt x="2827" y="9732"/>
                  </a:lnTo>
                  <a:lnTo>
                    <a:pt x="3191" y="10055"/>
                  </a:lnTo>
                  <a:lnTo>
                    <a:pt x="3554" y="10358"/>
                  </a:lnTo>
                  <a:lnTo>
                    <a:pt x="3917" y="10661"/>
                  </a:lnTo>
                  <a:lnTo>
                    <a:pt x="4301" y="10943"/>
                  </a:lnTo>
                  <a:lnTo>
                    <a:pt x="4705" y="11226"/>
                  </a:lnTo>
                  <a:lnTo>
                    <a:pt x="5109" y="11489"/>
                  </a:lnTo>
                  <a:lnTo>
                    <a:pt x="5512" y="11731"/>
                  </a:lnTo>
                  <a:lnTo>
                    <a:pt x="5936" y="11973"/>
                  </a:lnTo>
                  <a:lnTo>
                    <a:pt x="6360" y="12195"/>
                  </a:lnTo>
                  <a:lnTo>
                    <a:pt x="6805" y="12397"/>
                  </a:lnTo>
                  <a:lnTo>
                    <a:pt x="7229" y="12599"/>
                  </a:lnTo>
                  <a:lnTo>
                    <a:pt x="7673" y="12781"/>
                  </a:lnTo>
                  <a:lnTo>
                    <a:pt x="8117" y="12962"/>
                  </a:lnTo>
                  <a:lnTo>
                    <a:pt x="8561" y="13124"/>
                  </a:lnTo>
                  <a:lnTo>
                    <a:pt x="9025" y="13265"/>
                  </a:lnTo>
                  <a:lnTo>
                    <a:pt x="9470" y="13386"/>
                  </a:lnTo>
                  <a:lnTo>
                    <a:pt x="9914" y="13508"/>
                  </a:lnTo>
                  <a:lnTo>
                    <a:pt x="10358" y="13588"/>
                  </a:lnTo>
                  <a:lnTo>
                    <a:pt x="10822" y="13669"/>
                  </a:lnTo>
                  <a:lnTo>
                    <a:pt x="11267" y="13750"/>
                  </a:lnTo>
                  <a:lnTo>
                    <a:pt x="11711" y="13790"/>
                  </a:lnTo>
                  <a:lnTo>
                    <a:pt x="12135" y="13831"/>
                  </a:lnTo>
                  <a:lnTo>
                    <a:pt x="12579" y="13851"/>
                  </a:lnTo>
                  <a:lnTo>
                    <a:pt x="13427" y="13851"/>
                  </a:lnTo>
                  <a:lnTo>
                    <a:pt x="13831" y="13810"/>
                  </a:lnTo>
                  <a:lnTo>
                    <a:pt x="14234" y="13770"/>
                  </a:lnTo>
                  <a:lnTo>
                    <a:pt x="14638" y="13689"/>
                  </a:lnTo>
                  <a:lnTo>
                    <a:pt x="15022" y="13609"/>
                  </a:lnTo>
                  <a:lnTo>
                    <a:pt x="15385" y="13508"/>
                  </a:lnTo>
                  <a:lnTo>
                    <a:pt x="15749" y="13386"/>
                  </a:lnTo>
                  <a:lnTo>
                    <a:pt x="16092" y="13265"/>
                  </a:lnTo>
                  <a:lnTo>
                    <a:pt x="16415" y="13104"/>
                  </a:lnTo>
                  <a:lnTo>
                    <a:pt x="16718" y="12942"/>
                  </a:lnTo>
                  <a:lnTo>
                    <a:pt x="17000" y="12761"/>
                  </a:lnTo>
                  <a:lnTo>
                    <a:pt x="17263" y="12579"/>
                  </a:lnTo>
                  <a:lnTo>
                    <a:pt x="17505" y="12377"/>
                  </a:lnTo>
                  <a:lnTo>
                    <a:pt x="17727" y="12155"/>
                  </a:lnTo>
                  <a:lnTo>
                    <a:pt x="17929" y="11913"/>
                  </a:lnTo>
                  <a:lnTo>
                    <a:pt x="18111" y="11691"/>
                  </a:lnTo>
                  <a:lnTo>
                    <a:pt x="18252" y="11428"/>
                  </a:lnTo>
                  <a:lnTo>
                    <a:pt x="18394" y="11166"/>
                  </a:lnTo>
                  <a:lnTo>
                    <a:pt x="18515" y="10903"/>
                  </a:lnTo>
                  <a:lnTo>
                    <a:pt x="18595" y="10620"/>
                  </a:lnTo>
                  <a:lnTo>
                    <a:pt x="18676" y="10338"/>
                  </a:lnTo>
                  <a:lnTo>
                    <a:pt x="18717" y="10055"/>
                  </a:lnTo>
                  <a:lnTo>
                    <a:pt x="18737" y="9752"/>
                  </a:lnTo>
                  <a:lnTo>
                    <a:pt x="18757" y="9449"/>
                  </a:lnTo>
                  <a:lnTo>
                    <a:pt x="18737" y="9126"/>
                  </a:lnTo>
                  <a:lnTo>
                    <a:pt x="18696" y="8803"/>
                  </a:lnTo>
                  <a:lnTo>
                    <a:pt x="18636" y="8480"/>
                  </a:lnTo>
                  <a:lnTo>
                    <a:pt x="18555" y="8157"/>
                  </a:lnTo>
                  <a:lnTo>
                    <a:pt x="18454" y="7834"/>
                  </a:lnTo>
                  <a:lnTo>
                    <a:pt x="18333" y="7491"/>
                  </a:lnTo>
                  <a:lnTo>
                    <a:pt x="18192" y="7168"/>
                  </a:lnTo>
                  <a:lnTo>
                    <a:pt x="18030" y="6825"/>
                  </a:lnTo>
                  <a:lnTo>
                    <a:pt x="17828" y="6482"/>
                  </a:lnTo>
                  <a:lnTo>
                    <a:pt x="17626" y="6138"/>
                  </a:lnTo>
                  <a:lnTo>
                    <a:pt x="17404" y="5795"/>
                  </a:lnTo>
                  <a:lnTo>
                    <a:pt x="17142" y="5472"/>
                  </a:lnTo>
                  <a:lnTo>
                    <a:pt x="16859" y="5129"/>
                  </a:lnTo>
                  <a:lnTo>
                    <a:pt x="16576" y="4786"/>
                  </a:lnTo>
                  <a:lnTo>
                    <a:pt x="16253" y="4442"/>
                  </a:lnTo>
                  <a:lnTo>
                    <a:pt x="15910" y="4119"/>
                  </a:lnTo>
                  <a:lnTo>
                    <a:pt x="15567" y="3796"/>
                  </a:lnTo>
                  <a:lnTo>
                    <a:pt x="15204" y="3493"/>
                  </a:lnTo>
                  <a:lnTo>
                    <a:pt x="14820" y="3191"/>
                  </a:lnTo>
                  <a:lnTo>
                    <a:pt x="14436" y="2908"/>
                  </a:lnTo>
                  <a:lnTo>
                    <a:pt x="14053" y="2645"/>
                  </a:lnTo>
                  <a:lnTo>
                    <a:pt x="13649" y="2383"/>
                  </a:lnTo>
                  <a:lnTo>
                    <a:pt x="13225" y="2121"/>
                  </a:lnTo>
                  <a:lnTo>
                    <a:pt x="12801" y="1898"/>
                  </a:lnTo>
                  <a:lnTo>
                    <a:pt x="12377" y="1676"/>
                  </a:lnTo>
                  <a:lnTo>
                    <a:pt x="11953" y="1454"/>
                  </a:lnTo>
                  <a:lnTo>
                    <a:pt x="11509" y="1252"/>
                  </a:lnTo>
                  <a:lnTo>
                    <a:pt x="11065" y="1071"/>
                  </a:lnTo>
                  <a:lnTo>
                    <a:pt x="10620" y="909"/>
                  </a:lnTo>
                  <a:lnTo>
                    <a:pt x="10176" y="748"/>
                  </a:lnTo>
                  <a:lnTo>
                    <a:pt x="9732" y="606"/>
                  </a:lnTo>
                  <a:lnTo>
                    <a:pt x="9268" y="485"/>
                  </a:lnTo>
                  <a:lnTo>
                    <a:pt x="8824" y="364"/>
                  </a:lnTo>
                  <a:lnTo>
                    <a:pt x="8379" y="263"/>
                  </a:lnTo>
                  <a:lnTo>
                    <a:pt x="7935" y="182"/>
                  </a:lnTo>
                  <a:lnTo>
                    <a:pt x="7491" y="122"/>
                  </a:lnTo>
                  <a:lnTo>
                    <a:pt x="7047" y="61"/>
                  </a:lnTo>
                  <a:lnTo>
                    <a:pt x="6603" y="21"/>
                  </a:lnTo>
                  <a:lnTo>
                    <a:pt x="617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" name="Google Shape;62;p2"/>
            <p:cNvSpPr/>
            <p:nvPr/>
          </p:nvSpPr>
          <p:spPr>
            <a:xfrm>
              <a:off x="2039075" y="1356625"/>
              <a:ext cx="468925" cy="346275"/>
            </a:xfrm>
            <a:custGeom>
              <a:avLst/>
              <a:gdLst/>
              <a:ahLst/>
              <a:cxnLst/>
              <a:rect l="l" t="t" r="r" b="b"/>
              <a:pathLst>
                <a:path w="18757" h="13851" fill="none" extrusionOk="0">
                  <a:moveTo>
                    <a:pt x="2706" y="9409"/>
                  </a:moveTo>
                  <a:lnTo>
                    <a:pt x="2706" y="9409"/>
                  </a:lnTo>
                  <a:lnTo>
                    <a:pt x="2403" y="9086"/>
                  </a:lnTo>
                  <a:lnTo>
                    <a:pt x="2121" y="8763"/>
                  </a:lnTo>
                  <a:lnTo>
                    <a:pt x="1858" y="8440"/>
                  </a:lnTo>
                  <a:lnTo>
                    <a:pt x="1616" y="8117"/>
                  </a:lnTo>
                  <a:lnTo>
                    <a:pt x="1394" y="7774"/>
                  </a:lnTo>
                  <a:lnTo>
                    <a:pt x="1192" y="7451"/>
                  </a:lnTo>
                  <a:lnTo>
                    <a:pt x="1010" y="7128"/>
                  </a:lnTo>
                  <a:lnTo>
                    <a:pt x="849" y="6805"/>
                  </a:lnTo>
                  <a:lnTo>
                    <a:pt x="707" y="6482"/>
                  </a:lnTo>
                  <a:lnTo>
                    <a:pt x="586" y="6159"/>
                  </a:lnTo>
                  <a:lnTo>
                    <a:pt x="485" y="5835"/>
                  </a:lnTo>
                  <a:lnTo>
                    <a:pt x="404" y="5533"/>
                  </a:lnTo>
                  <a:lnTo>
                    <a:pt x="364" y="5210"/>
                  </a:lnTo>
                  <a:lnTo>
                    <a:pt x="324" y="4907"/>
                  </a:lnTo>
                  <a:lnTo>
                    <a:pt x="303" y="4604"/>
                  </a:lnTo>
                  <a:lnTo>
                    <a:pt x="324" y="4321"/>
                  </a:lnTo>
                  <a:lnTo>
                    <a:pt x="344" y="4018"/>
                  </a:lnTo>
                  <a:lnTo>
                    <a:pt x="384" y="3736"/>
                  </a:lnTo>
                  <a:lnTo>
                    <a:pt x="465" y="3473"/>
                  </a:lnTo>
                  <a:lnTo>
                    <a:pt x="546" y="3211"/>
                  </a:lnTo>
                  <a:lnTo>
                    <a:pt x="647" y="2948"/>
                  </a:lnTo>
                  <a:lnTo>
                    <a:pt x="788" y="2686"/>
                  </a:lnTo>
                  <a:lnTo>
                    <a:pt x="929" y="2464"/>
                  </a:lnTo>
                  <a:lnTo>
                    <a:pt x="1111" y="2221"/>
                  </a:lnTo>
                  <a:lnTo>
                    <a:pt x="1293" y="1999"/>
                  </a:lnTo>
                  <a:lnTo>
                    <a:pt x="1495" y="1798"/>
                  </a:lnTo>
                  <a:lnTo>
                    <a:pt x="1737" y="1596"/>
                  </a:lnTo>
                  <a:lnTo>
                    <a:pt x="1979" y="1414"/>
                  </a:lnTo>
                  <a:lnTo>
                    <a:pt x="2262" y="1232"/>
                  </a:lnTo>
                  <a:lnTo>
                    <a:pt x="2545" y="1091"/>
                  </a:lnTo>
                  <a:lnTo>
                    <a:pt x="2868" y="929"/>
                  </a:lnTo>
                  <a:lnTo>
                    <a:pt x="3191" y="808"/>
                  </a:lnTo>
                  <a:lnTo>
                    <a:pt x="3191" y="808"/>
                  </a:lnTo>
                  <a:lnTo>
                    <a:pt x="3534" y="687"/>
                  </a:lnTo>
                  <a:lnTo>
                    <a:pt x="3897" y="586"/>
                  </a:lnTo>
                  <a:lnTo>
                    <a:pt x="4281" y="505"/>
                  </a:lnTo>
                  <a:lnTo>
                    <a:pt x="4644" y="445"/>
                  </a:lnTo>
                  <a:lnTo>
                    <a:pt x="5048" y="404"/>
                  </a:lnTo>
                  <a:lnTo>
                    <a:pt x="5432" y="384"/>
                  </a:lnTo>
                  <a:lnTo>
                    <a:pt x="5835" y="364"/>
                  </a:lnTo>
                  <a:lnTo>
                    <a:pt x="6259" y="364"/>
                  </a:lnTo>
                  <a:lnTo>
                    <a:pt x="6663" y="384"/>
                  </a:lnTo>
                  <a:lnTo>
                    <a:pt x="7087" y="425"/>
                  </a:lnTo>
                  <a:lnTo>
                    <a:pt x="7511" y="465"/>
                  </a:lnTo>
                  <a:lnTo>
                    <a:pt x="7935" y="526"/>
                  </a:lnTo>
                  <a:lnTo>
                    <a:pt x="8379" y="606"/>
                  </a:lnTo>
                  <a:lnTo>
                    <a:pt x="8803" y="707"/>
                  </a:lnTo>
                  <a:lnTo>
                    <a:pt x="9227" y="808"/>
                  </a:lnTo>
                  <a:lnTo>
                    <a:pt x="9672" y="950"/>
                  </a:lnTo>
                  <a:lnTo>
                    <a:pt x="10096" y="1071"/>
                  </a:lnTo>
                  <a:lnTo>
                    <a:pt x="10540" y="1232"/>
                  </a:lnTo>
                  <a:lnTo>
                    <a:pt x="10964" y="1394"/>
                  </a:lnTo>
                  <a:lnTo>
                    <a:pt x="11388" y="1575"/>
                  </a:lnTo>
                  <a:lnTo>
                    <a:pt x="11812" y="1757"/>
                  </a:lnTo>
                  <a:lnTo>
                    <a:pt x="12215" y="1959"/>
                  </a:lnTo>
                  <a:lnTo>
                    <a:pt x="12639" y="2181"/>
                  </a:lnTo>
                  <a:lnTo>
                    <a:pt x="13043" y="2403"/>
                  </a:lnTo>
                  <a:lnTo>
                    <a:pt x="13427" y="2645"/>
                  </a:lnTo>
                  <a:lnTo>
                    <a:pt x="13831" y="2888"/>
                  </a:lnTo>
                  <a:lnTo>
                    <a:pt x="14194" y="3150"/>
                  </a:lnTo>
                  <a:lnTo>
                    <a:pt x="14578" y="3433"/>
                  </a:lnTo>
                  <a:lnTo>
                    <a:pt x="14941" y="3716"/>
                  </a:lnTo>
                  <a:lnTo>
                    <a:pt x="15284" y="4018"/>
                  </a:lnTo>
                  <a:lnTo>
                    <a:pt x="15628" y="4321"/>
                  </a:lnTo>
                  <a:lnTo>
                    <a:pt x="15951" y="4644"/>
                  </a:lnTo>
                  <a:lnTo>
                    <a:pt x="15951" y="4644"/>
                  </a:lnTo>
                  <a:lnTo>
                    <a:pt x="16253" y="4967"/>
                  </a:lnTo>
                  <a:lnTo>
                    <a:pt x="16536" y="5290"/>
                  </a:lnTo>
                  <a:lnTo>
                    <a:pt x="16799" y="5613"/>
                  </a:lnTo>
                  <a:lnTo>
                    <a:pt x="17041" y="5936"/>
                  </a:lnTo>
                  <a:lnTo>
                    <a:pt x="17263" y="6259"/>
                  </a:lnTo>
                  <a:lnTo>
                    <a:pt x="17465" y="6603"/>
                  </a:lnTo>
                  <a:lnTo>
                    <a:pt x="17646" y="6926"/>
                  </a:lnTo>
                  <a:lnTo>
                    <a:pt x="17808" y="7249"/>
                  </a:lnTo>
                  <a:lnTo>
                    <a:pt x="17949" y="7572"/>
                  </a:lnTo>
                  <a:lnTo>
                    <a:pt x="18070" y="7895"/>
                  </a:lnTo>
                  <a:lnTo>
                    <a:pt x="18171" y="8218"/>
                  </a:lnTo>
                  <a:lnTo>
                    <a:pt x="18252" y="8521"/>
                  </a:lnTo>
                  <a:lnTo>
                    <a:pt x="18293" y="8824"/>
                  </a:lnTo>
                  <a:lnTo>
                    <a:pt x="18333" y="9147"/>
                  </a:lnTo>
                  <a:lnTo>
                    <a:pt x="18353" y="9429"/>
                  </a:lnTo>
                  <a:lnTo>
                    <a:pt x="18333" y="9732"/>
                  </a:lnTo>
                  <a:lnTo>
                    <a:pt x="18313" y="10015"/>
                  </a:lnTo>
                  <a:lnTo>
                    <a:pt x="18272" y="10297"/>
                  </a:lnTo>
                  <a:lnTo>
                    <a:pt x="18192" y="10580"/>
                  </a:lnTo>
                  <a:lnTo>
                    <a:pt x="18111" y="10843"/>
                  </a:lnTo>
                  <a:lnTo>
                    <a:pt x="18010" y="11105"/>
                  </a:lnTo>
                  <a:lnTo>
                    <a:pt x="17869" y="11347"/>
                  </a:lnTo>
                  <a:lnTo>
                    <a:pt x="17727" y="11590"/>
                  </a:lnTo>
                  <a:lnTo>
                    <a:pt x="17546" y="11832"/>
                  </a:lnTo>
                  <a:lnTo>
                    <a:pt x="17364" y="12054"/>
                  </a:lnTo>
                  <a:lnTo>
                    <a:pt x="17162" y="12256"/>
                  </a:lnTo>
                  <a:lnTo>
                    <a:pt x="16920" y="12458"/>
                  </a:lnTo>
                  <a:lnTo>
                    <a:pt x="16677" y="12639"/>
                  </a:lnTo>
                  <a:lnTo>
                    <a:pt x="16395" y="12801"/>
                  </a:lnTo>
                  <a:lnTo>
                    <a:pt x="16112" y="12962"/>
                  </a:lnTo>
                  <a:lnTo>
                    <a:pt x="15789" y="13104"/>
                  </a:lnTo>
                  <a:lnTo>
                    <a:pt x="15466" y="13245"/>
                  </a:lnTo>
                  <a:lnTo>
                    <a:pt x="15466" y="13245"/>
                  </a:lnTo>
                  <a:lnTo>
                    <a:pt x="15123" y="13366"/>
                  </a:lnTo>
                  <a:lnTo>
                    <a:pt x="14759" y="13447"/>
                  </a:lnTo>
                  <a:lnTo>
                    <a:pt x="14376" y="13528"/>
                  </a:lnTo>
                  <a:lnTo>
                    <a:pt x="14012" y="13588"/>
                  </a:lnTo>
                  <a:lnTo>
                    <a:pt x="13609" y="13649"/>
                  </a:lnTo>
                  <a:lnTo>
                    <a:pt x="13225" y="13669"/>
                  </a:lnTo>
                  <a:lnTo>
                    <a:pt x="12821" y="13689"/>
                  </a:lnTo>
                  <a:lnTo>
                    <a:pt x="12397" y="13689"/>
                  </a:lnTo>
                  <a:lnTo>
                    <a:pt x="11993" y="13669"/>
                  </a:lnTo>
                  <a:lnTo>
                    <a:pt x="11569" y="13629"/>
                  </a:lnTo>
                  <a:lnTo>
                    <a:pt x="11145" y="13588"/>
                  </a:lnTo>
                  <a:lnTo>
                    <a:pt x="10721" y="13508"/>
                  </a:lnTo>
                  <a:lnTo>
                    <a:pt x="10277" y="13427"/>
                  </a:lnTo>
                  <a:lnTo>
                    <a:pt x="9853" y="13346"/>
                  </a:lnTo>
                  <a:lnTo>
                    <a:pt x="9429" y="13225"/>
                  </a:lnTo>
                  <a:lnTo>
                    <a:pt x="8985" y="13104"/>
                  </a:lnTo>
                  <a:lnTo>
                    <a:pt x="8561" y="12962"/>
                  </a:lnTo>
                  <a:lnTo>
                    <a:pt x="8117" y="12821"/>
                  </a:lnTo>
                  <a:lnTo>
                    <a:pt x="7693" y="12660"/>
                  </a:lnTo>
                  <a:lnTo>
                    <a:pt x="7269" y="12478"/>
                  </a:lnTo>
                  <a:lnTo>
                    <a:pt x="6845" y="12296"/>
                  </a:lnTo>
                  <a:lnTo>
                    <a:pt x="6441" y="12094"/>
                  </a:lnTo>
                  <a:lnTo>
                    <a:pt x="6017" y="11872"/>
                  </a:lnTo>
                  <a:lnTo>
                    <a:pt x="5613" y="11650"/>
                  </a:lnTo>
                  <a:lnTo>
                    <a:pt x="5230" y="11408"/>
                  </a:lnTo>
                  <a:lnTo>
                    <a:pt x="4826" y="11145"/>
                  </a:lnTo>
                  <a:lnTo>
                    <a:pt x="4463" y="10883"/>
                  </a:lnTo>
                  <a:lnTo>
                    <a:pt x="4079" y="10620"/>
                  </a:lnTo>
                  <a:lnTo>
                    <a:pt x="3716" y="10338"/>
                  </a:lnTo>
                  <a:lnTo>
                    <a:pt x="3372" y="10035"/>
                  </a:lnTo>
                  <a:lnTo>
                    <a:pt x="3029" y="9732"/>
                  </a:lnTo>
                  <a:lnTo>
                    <a:pt x="2706" y="9409"/>
                  </a:lnTo>
                  <a:lnTo>
                    <a:pt x="2706" y="9409"/>
                  </a:lnTo>
                  <a:lnTo>
                    <a:pt x="2484" y="9409"/>
                  </a:lnTo>
                  <a:lnTo>
                    <a:pt x="2484" y="9409"/>
                  </a:lnTo>
                  <a:lnTo>
                    <a:pt x="2827" y="9732"/>
                  </a:lnTo>
                  <a:lnTo>
                    <a:pt x="3191" y="10055"/>
                  </a:lnTo>
                  <a:lnTo>
                    <a:pt x="3554" y="10358"/>
                  </a:lnTo>
                  <a:lnTo>
                    <a:pt x="3917" y="10661"/>
                  </a:lnTo>
                  <a:lnTo>
                    <a:pt x="4301" y="10943"/>
                  </a:lnTo>
                  <a:lnTo>
                    <a:pt x="4705" y="11226"/>
                  </a:lnTo>
                  <a:lnTo>
                    <a:pt x="5109" y="11489"/>
                  </a:lnTo>
                  <a:lnTo>
                    <a:pt x="5512" y="11731"/>
                  </a:lnTo>
                  <a:lnTo>
                    <a:pt x="5936" y="11973"/>
                  </a:lnTo>
                  <a:lnTo>
                    <a:pt x="6360" y="12195"/>
                  </a:lnTo>
                  <a:lnTo>
                    <a:pt x="6805" y="12397"/>
                  </a:lnTo>
                  <a:lnTo>
                    <a:pt x="7229" y="12599"/>
                  </a:lnTo>
                  <a:lnTo>
                    <a:pt x="7673" y="12781"/>
                  </a:lnTo>
                  <a:lnTo>
                    <a:pt x="8117" y="12962"/>
                  </a:lnTo>
                  <a:lnTo>
                    <a:pt x="8561" y="13124"/>
                  </a:lnTo>
                  <a:lnTo>
                    <a:pt x="9025" y="13265"/>
                  </a:lnTo>
                  <a:lnTo>
                    <a:pt x="9470" y="13386"/>
                  </a:lnTo>
                  <a:lnTo>
                    <a:pt x="9914" y="13508"/>
                  </a:lnTo>
                  <a:lnTo>
                    <a:pt x="10358" y="13588"/>
                  </a:lnTo>
                  <a:lnTo>
                    <a:pt x="10822" y="13669"/>
                  </a:lnTo>
                  <a:lnTo>
                    <a:pt x="11267" y="13750"/>
                  </a:lnTo>
                  <a:lnTo>
                    <a:pt x="11711" y="13790"/>
                  </a:lnTo>
                  <a:lnTo>
                    <a:pt x="12135" y="13831"/>
                  </a:lnTo>
                  <a:lnTo>
                    <a:pt x="12579" y="13851"/>
                  </a:lnTo>
                  <a:lnTo>
                    <a:pt x="13003" y="13851"/>
                  </a:lnTo>
                  <a:lnTo>
                    <a:pt x="13427" y="13851"/>
                  </a:lnTo>
                  <a:lnTo>
                    <a:pt x="13831" y="13810"/>
                  </a:lnTo>
                  <a:lnTo>
                    <a:pt x="14234" y="13770"/>
                  </a:lnTo>
                  <a:lnTo>
                    <a:pt x="14638" y="13689"/>
                  </a:lnTo>
                  <a:lnTo>
                    <a:pt x="15022" y="13609"/>
                  </a:lnTo>
                  <a:lnTo>
                    <a:pt x="15385" y="13508"/>
                  </a:lnTo>
                  <a:lnTo>
                    <a:pt x="15749" y="13386"/>
                  </a:lnTo>
                  <a:lnTo>
                    <a:pt x="15749" y="13386"/>
                  </a:lnTo>
                  <a:lnTo>
                    <a:pt x="16092" y="13265"/>
                  </a:lnTo>
                  <a:lnTo>
                    <a:pt x="16415" y="13104"/>
                  </a:lnTo>
                  <a:lnTo>
                    <a:pt x="16718" y="12942"/>
                  </a:lnTo>
                  <a:lnTo>
                    <a:pt x="17000" y="12761"/>
                  </a:lnTo>
                  <a:lnTo>
                    <a:pt x="17263" y="12579"/>
                  </a:lnTo>
                  <a:lnTo>
                    <a:pt x="17505" y="12377"/>
                  </a:lnTo>
                  <a:lnTo>
                    <a:pt x="17727" y="12155"/>
                  </a:lnTo>
                  <a:lnTo>
                    <a:pt x="17929" y="11913"/>
                  </a:lnTo>
                  <a:lnTo>
                    <a:pt x="18111" y="11691"/>
                  </a:lnTo>
                  <a:lnTo>
                    <a:pt x="18252" y="11428"/>
                  </a:lnTo>
                  <a:lnTo>
                    <a:pt x="18394" y="11166"/>
                  </a:lnTo>
                  <a:lnTo>
                    <a:pt x="18515" y="10903"/>
                  </a:lnTo>
                  <a:lnTo>
                    <a:pt x="18595" y="10620"/>
                  </a:lnTo>
                  <a:lnTo>
                    <a:pt x="18676" y="10338"/>
                  </a:lnTo>
                  <a:lnTo>
                    <a:pt x="18717" y="10055"/>
                  </a:lnTo>
                  <a:lnTo>
                    <a:pt x="18737" y="9752"/>
                  </a:lnTo>
                  <a:lnTo>
                    <a:pt x="18757" y="9449"/>
                  </a:lnTo>
                  <a:lnTo>
                    <a:pt x="18737" y="9126"/>
                  </a:lnTo>
                  <a:lnTo>
                    <a:pt x="18696" y="8803"/>
                  </a:lnTo>
                  <a:lnTo>
                    <a:pt x="18636" y="8480"/>
                  </a:lnTo>
                  <a:lnTo>
                    <a:pt x="18555" y="8157"/>
                  </a:lnTo>
                  <a:lnTo>
                    <a:pt x="18454" y="7834"/>
                  </a:lnTo>
                  <a:lnTo>
                    <a:pt x="18333" y="7491"/>
                  </a:lnTo>
                  <a:lnTo>
                    <a:pt x="18192" y="7168"/>
                  </a:lnTo>
                  <a:lnTo>
                    <a:pt x="18030" y="6825"/>
                  </a:lnTo>
                  <a:lnTo>
                    <a:pt x="17828" y="6482"/>
                  </a:lnTo>
                  <a:lnTo>
                    <a:pt x="17626" y="6138"/>
                  </a:lnTo>
                  <a:lnTo>
                    <a:pt x="17404" y="5795"/>
                  </a:lnTo>
                  <a:lnTo>
                    <a:pt x="17142" y="5472"/>
                  </a:lnTo>
                  <a:lnTo>
                    <a:pt x="16859" y="5129"/>
                  </a:lnTo>
                  <a:lnTo>
                    <a:pt x="16576" y="4786"/>
                  </a:lnTo>
                  <a:lnTo>
                    <a:pt x="16253" y="4442"/>
                  </a:lnTo>
                  <a:lnTo>
                    <a:pt x="16253" y="4442"/>
                  </a:lnTo>
                  <a:lnTo>
                    <a:pt x="15910" y="4119"/>
                  </a:lnTo>
                  <a:lnTo>
                    <a:pt x="15567" y="3796"/>
                  </a:lnTo>
                  <a:lnTo>
                    <a:pt x="15204" y="3493"/>
                  </a:lnTo>
                  <a:lnTo>
                    <a:pt x="14820" y="3191"/>
                  </a:lnTo>
                  <a:lnTo>
                    <a:pt x="14436" y="2908"/>
                  </a:lnTo>
                  <a:lnTo>
                    <a:pt x="14053" y="2645"/>
                  </a:lnTo>
                  <a:lnTo>
                    <a:pt x="13649" y="2383"/>
                  </a:lnTo>
                  <a:lnTo>
                    <a:pt x="13225" y="2121"/>
                  </a:lnTo>
                  <a:lnTo>
                    <a:pt x="12801" y="1898"/>
                  </a:lnTo>
                  <a:lnTo>
                    <a:pt x="12377" y="1676"/>
                  </a:lnTo>
                  <a:lnTo>
                    <a:pt x="11953" y="1454"/>
                  </a:lnTo>
                  <a:lnTo>
                    <a:pt x="11509" y="1252"/>
                  </a:lnTo>
                  <a:lnTo>
                    <a:pt x="11065" y="1071"/>
                  </a:lnTo>
                  <a:lnTo>
                    <a:pt x="10620" y="909"/>
                  </a:lnTo>
                  <a:lnTo>
                    <a:pt x="10176" y="748"/>
                  </a:lnTo>
                  <a:lnTo>
                    <a:pt x="9732" y="606"/>
                  </a:lnTo>
                  <a:lnTo>
                    <a:pt x="9268" y="485"/>
                  </a:lnTo>
                  <a:lnTo>
                    <a:pt x="8824" y="364"/>
                  </a:lnTo>
                  <a:lnTo>
                    <a:pt x="8379" y="263"/>
                  </a:lnTo>
                  <a:lnTo>
                    <a:pt x="7935" y="182"/>
                  </a:lnTo>
                  <a:lnTo>
                    <a:pt x="7491" y="122"/>
                  </a:lnTo>
                  <a:lnTo>
                    <a:pt x="7047" y="61"/>
                  </a:lnTo>
                  <a:lnTo>
                    <a:pt x="6603" y="21"/>
                  </a:lnTo>
                  <a:lnTo>
                    <a:pt x="6179" y="1"/>
                  </a:lnTo>
                  <a:lnTo>
                    <a:pt x="5755" y="1"/>
                  </a:lnTo>
                  <a:lnTo>
                    <a:pt x="5331" y="21"/>
                  </a:lnTo>
                  <a:lnTo>
                    <a:pt x="4907" y="41"/>
                  </a:lnTo>
                  <a:lnTo>
                    <a:pt x="4503" y="102"/>
                  </a:lnTo>
                  <a:lnTo>
                    <a:pt x="4119" y="162"/>
                  </a:lnTo>
                  <a:lnTo>
                    <a:pt x="3736" y="243"/>
                  </a:lnTo>
                  <a:lnTo>
                    <a:pt x="3352" y="344"/>
                  </a:lnTo>
                  <a:lnTo>
                    <a:pt x="2989" y="465"/>
                  </a:lnTo>
                  <a:lnTo>
                    <a:pt x="2989" y="465"/>
                  </a:lnTo>
                  <a:lnTo>
                    <a:pt x="2645" y="606"/>
                  </a:lnTo>
                  <a:lnTo>
                    <a:pt x="2322" y="748"/>
                  </a:lnTo>
                  <a:lnTo>
                    <a:pt x="2020" y="909"/>
                  </a:lnTo>
                  <a:lnTo>
                    <a:pt x="1737" y="1091"/>
                  </a:lnTo>
                  <a:lnTo>
                    <a:pt x="1474" y="1293"/>
                  </a:lnTo>
                  <a:lnTo>
                    <a:pt x="1232" y="1495"/>
                  </a:lnTo>
                  <a:lnTo>
                    <a:pt x="1010" y="1717"/>
                  </a:lnTo>
                  <a:lnTo>
                    <a:pt x="828" y="1939"/>
                  </a:lnTo>
                  <a:lnTo>
                    <a:pt x="647" y="2181"/>
                  </a:lnTo>
                  <a:lnTo>
                    <a:pt x="485" y="2423"/>
                  </a:lnTo>
                  <a:lnTo>
                    <a:pt x="344" y="2686"/>
                  </a:lnTo>
                  <a:lnTo>
                    <a:pt x="243" y="2948"/>
                  </a:lnTo>
                  <a:lnTo>
                    <a:pt x="142" y="3231"/>
                  </a:lnTo>
                  <a:lnTo>
                    <a:pt x="81" y="3514"/>
                  </a:lnTo>
                  <a:lnTo>
                    <a:pt x="21" y="3816"/>
                  </a:lnTo>
                  <a:lnTo>
                    <a:pt x="1" y="4119"/>
                  </a:lnTo>
                  <a:lnTo>
                    <a:pt x="1" y="4422"/>
                  </a:lnTo>
                  <a:lnTo>
                    <a:pt x="1" y="4725"/>
                  </a:lnTo>
                  <a:lnTo>
                    <a:pt x="41" y="5048"/>
                  </a:lnTo>
                  <a:lnTo>
                    <a:pt x="102" y="5371"/>
                  </a:lnTo>
                  <a:lnTo>
                    <a:pt x="182" y="5694"/>
                  </a:lnTo>
                  <a:lnTo>
                    <a:pt x="283" y="6037"/>
                  </a:lnTo>
                  <a:lnTo>
                    <a:pt x="404" y="6360"/>
                  </a:lnTo>
                  <a:lnTo>
                    <a:pt x="546" y="6704"/>
                  </a:lnTo>
                  <a:lnTo>
                    <a:pt x="727" y="7047"/>
                  </a:lnTo>
                  <a:lnTo>
                    <a:pt x="909" y="7370"/>
                  </a:lnTo>
                  <a:lnTo>
                    <a:pt x="1111" y="7713"/>
                  </a:lnTo>
                  <a:lnTo>
                    <a:pt x="1353" y="8056"/>
                  </a:lnTo>
                  <a:lnTo>
                    <a:pt x="1596" y="8400"/>
                  </a:lnTo>
                  <a:lnTo>
                    <a:pt x="1878" y="8743"/>
                  </a:lnTo>
                  <a:lnTo>
                    <a:pt x="2181" y="9066"/>
                  </a:lnTo>
                  <a:lnTo>
                    <a:pt x="2484" y="9409"/>
                  </a:lnTo>
                  <a:lnTo>
                    <a:pt x="2484" y="9409"/>
                  </a:lnTo>
                  <a:lnTo>
                    <a:pt x="2706" y="940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3" name="Google Shape;63;p2"/>
            <p:cNvSpPr/>
            <p:nvPr/>
          </p:nvSpPr>
          <p:spPr>
            <a:xfrm>
              <a:off x="2139525" y="1461100"/>
              <a:ext cx="246850" cy="182250"/>
            </a:xfrm>
            <a:custGeom>
              <a:avLst/>
              <a:gdLst/>
              <a:ahLst/>
              <a:cxnLst/>
              <a:rect l="l" t="t" r="r" b="b"/>
              <a:pathLst>
                <a:path w="9874" h="7290" extrusionOk="0">
                  <a:moveTo>
                    <a:pt x="3352" y="324"/>
                  </a:moveTo>
                  <a:lnTo>
                    <a:pt x="3776" y="364"/>
                  </a:lnTo>
                  <a:lnTo>
                    <a:pt x="4220" y="405"/>
                  </a:lnTo>
                  <a:lnTo>
                    <a:pt x="4644" y="506"/>
                  </a:lnTo>
                  <a:lnTo>
                    <a:pt x="5088" y="627"/>
                  </a:lnTo>
                  <a:lnTo>
                    <a:pt x="5512" y="768"/>
                  </a:lnTo>
                  <a:lnTo>
                    <a:pt x="5956" y="930"/>
                  </a:lnTo>
                  <a:lnTo>
                    <a:pt x="6380" y="1132"/>
                  </a:lnTo>
                  <a:lnTo>
                    <a:pt x="6784" y="1354"/>
                  </a:lnTo>
                  <a:lnTo>
                    <a:pt x="7188" y="1596"/>
                  </a:lnTo>
                  <a:lnTo>
                    <a:pt x="7572" y="1879"/>
                  </a:lnTo>
                  <a:lnTo>
                    <a:pt x="7915" y="2161"/>
                  </a:lnTo>
                  <a:lnTo>
                    <a:pt x="8258" y="2484"/>
                  </a:lnTo>
                  <a:lnTo>
                    <a:pt x="8561" y="2807"/>
                  </a:lnTo>
                  <a:lnTo>
                    <a:pt x="8803" y="3151"/>
                  </a:lnTo>
                  <a:lnTo>
                    <a:pt x="9025" y="3474"/>
                  </a:lnTo>
                  <a:lnTo>
                    <a:pt x="9187" y="3797"/>
                  </a:lnTo>
                  <a:lnTo>
                    <a:pt x="9328" y="4120"/>
                  </a:lnTo>
                  <a:lnTo>
                    <a:pt x="9409" y="4443"/>
                  </a:lnTo>
                  <a:lnTo>
                    <a:pt x="9469" y="4766"/>
                  </a:lnTo>
                  <a:lnTo>
                    <a:pt x="9469" y="5069"/>
                  </a:lnTo>
                  <a:lnTo>
                    <a:pt x="9429" y="5351"/>
                  </a:lnTo>
                  <a:lnTo>
                    <a:pt x="9348" y="5614"/>
                  </a:lnTo>
                  <a:lnTo>
                    <a:pt x="9227" y="5876"/>
                  </a:lnTo>
                  <a:lnTo>
                    <a:pt x="9066" y="6118"/>
                  </a:lnTo>
                  <a:lnTo>
                    <a:pt x="8864" y="6341"/>
                  </a:lnTo>
                  <a:lnTo>
                    <a:pt x="8621" y="6522"/>
                  </a:lnTo>
                  <a:lnTo>
                    <a:pt x="8339" y="6684"/>
                  </a:lnTo>
                  <a:lnTo>
                    <a:pt x="8016" y="6825"/>
                  </a:lnTo>
                  <a:lnTo>
                    <a:pt x="7652" y="6946"/>
                  </a:lnTo>
                  <a:lnTo>
                    <a:pt x="7269" y="7007"/>
                  </a:lnTo>
                  <a:lnTo>
                    <a:pt x="6885" y="7047"/>
                  </a:lnTo>
                  <a:lnTo>
                    <a:pt x="6461" y="7047"/>
                  </a:lnTo>
                  <a:lnTo>
                    <a:pt x="6037" y="7027"/>
                  </a:lnTo>
                  <a:lnTo>
                    <a:pt x="5613" y="6966"/>
                  </a:lnTo>
                  <a:lnTo>
                    <a:pt x="5169" y="6886"/>
                  </a:lnTo>
                  <a:lnTo>
                    <a:pt x="4745" y="6764"/>
                  </a:lnTo>
                  <a:lnTo>
                    <a:pt x="4301" y="6623"/>
                  </a:lnTo>
                  <a:lnTo>
                    <a:pt x="3877" y="6441"/>
                  </a:lnTo>
                  <a:lnTo>
                    <a:pt x="3453" y="6240"/>
                  </a:lnTo>
                  <a:lnTo>
                    <a:pt x="3049" y="6017"/>
                  </a:lnTo>
                  <a:lnTo>
                    <a:pt x="2645" y="5775"/>
                  </a:lnTo>
                  <a:lnTo>
                    <a:pt x="2262" y="5513"/>
                  </a:lnTo>
                  <a:lnTo>
                    <a:pt x="1898" y="5210"/>
                  </a:lnTo>
                  <a:lnTo>
                    <a:pt x="1575" y="4887"/>
                  </a:lnTo>
                  <a:lnTo>
                    <a:pt x="1272" y="4564"/>
                  </a:lnTo>
                  <a:lnTo>
                    <a:pt x="1010" y="4241"/>
                  </a:lnTo>
                  <a:lnTo>
                    <a:pt x="808" y="3898"/>
                  </a:lnTo>
                  <a:lnTo>
                    <a:pt x="626" y="3574"/>
                  </a:lnTo>
                  <a:lnTo>
                    <a:pt x="505" y="3251"/>
                  </a:lnTo>
                  <a:lnTo>
                    <a:pt x="404" y="2928"/>
                  </a:lnTo>
                  <a:lnTo>
                    <a:pt x="364" y="2626"/>
                  </a:lnTo>
                  <a:lnTo>
                    <a:pt x="364" y="2323"/>
                  </a:lnTo>
                  <a:lnTo>
                    <a:pt x="404" y="2040"/>
                  </a:lnTo>
                  <a:lnTo>
                    <a:pt x="485" y="1757"/>
                  </a:lnTo>
                  <a:lnTo>
                    <a:pt x="606" y="1495"/>
                  </a:lnTo>
                  <a:lnTo>
                    <a:pt x="768" y="1273"/>
                  </a:lnTo>
                  <a:lnTo>
                    <a:pt x="969" y="1051"/>
                  </a:lnTo>
                  <a:lnTo>
                    <a:pt x="1212" y="849"/>
                  </a:lnTo>
                  <a:lnTo>
                    <a:pt x="1494" y="687"/>
                  </a:lnTo>
                  <a:lnTo>
                    <a:pt x="1817" y="546"/>
                  </a:lnTo>
                  <a:lnTo>
                    <a:pt x="2181" y="445"/>
                  </a:lnTo>
                  <a:lnTo>
                    <a:pt x="2544" y="364"/>
                  </a:lnTo>
                  <a:lnTo>
                    <a:pt x="2948" y="324"/>
                  </a:lnTo>
                  <a:close/>
                  <a:moveTo>
                    <a:pt x="2807" y="1"/>
                  </a:moveTo>
                  <a:lnTo>
                    <a:pt x="2383" y="41"/>
                  </a:lnTo>
                  <a:lnTo>
                    <a:pt x="1959" y="122"/>
                  </a:lnTo>
                  <a:lnTo>
                    <a:pt x="1575" y="243"/>
                  </a:lnTo>
                  <a:lnTo>
                    <a:pt x="1232" y="385"/>
                  </a:lnTo>
                  <a:lnTo>
                    <a:pt x="909" y="566"/>
                  </a:lnTo>
                  <a:lnTo>
                    <a:pt x="788" y="667"/>
                  </a:lnTo>
                  <a:lnTo>
                    <a:pt x="646" y="788"/>
                  </a:lnTo>
                  <a:lnTo>
                    <a:pt x="546" y="889"/>
                  </a:lnTo>
                  <a:lnTo>
                    <a:pt x="445" y="1010"/>
                  </a:lnTo>
                  <a:lnTo>
                    <a:pt x="344" y="1132"/>
                  </a:lnTo>
                  <a:lnTo>
                    <a:pt x="263" y="1273"/>
                  </a:lnTo>
                  <a:lnTo>
                    <a:pt x="182" y="1414"/>
                  </a:lnTo>
                  <a:lnTo>
                    <a:pt x="122" y="1556"/>
                  </a:lnTo>
                  <a:lnTo>
                    <a:pt x="41" y="1838"/>
                  </a:lnTo>
                  <a:lnTo>
                    <a:pt x="0" y="2161"/>
                  </a:lnTo>
                  <a:lnTo>
                    <a:pt x="0" y="2484"/>
                  </a:lnTo>
                  <a:lnTo>
                    <a:pt x="61" y="2827"/>
                  </a:lnTo>
                  <a:lnTo>
                    <a:pt x="162" y="3171"/>
                  </a:lnTo>
                  <a:lnTo>
                    <a:pt x="303" y="3514"/>
                  </a:lnTo>
                  <a:lnTo>
                    <a:pt x="485" y="3877"/>
                  </a:lnTo>
                  <a:lnTo>
                    <a:pt x="707" y="4241"/>
                  </a:lnTo>
                  <a:lnTo>
                    <a:pt x="990" y="4584"/>
                  </a:lnTo>
                  <a:lnTo>
                    <a:pt x="1313" y="4947"/>
                  </a:lnTo>
                  <a:lnTo>
                    <a:pt x="1676" y="5291"/>
                  </a:lnTo>
                  <a:lnTo>
                    <a:pt x="2060" y="5614"/>
                  </a:lnTo>
                  <a:lnTo>
                    <a:pt x="2484" y="5896"/>
                  </a:lnTo>
                  <a:lnTo>
                    <a:pt x="2908" y="6159"/>
                  </a:lnTo>
                  <a:lnTo>
                    <a:pt x="3352" y="6401"/>
                  </a:lnTo>
                  <a:lnTo>
                    <a:pt x="3816" y="6623"/>
                  </a:lnTo>
                  <a:lnTo>
                    <a:pt x="4281" y="6805"/>
                  </a:lnTo>
                  <a:lnTo>
                    <a:pt x="4745" y="6966"/>
                  </a:lnTo>
                  <a:lnTo>
                    <a:pt x="5230" y="7088"/>
                  </a:lnTo>
                  <a:lnTo>
                    <a:pt x="5694" y="7188"/>
                  </a:lnTo>
                  <a:lnTo>
                    <a:pt x="6158" y="7249"/>
                  </a:lnTo>
                  <a:lnTo>
                    <a:pt x="6623" y="7289"/>
                  </a:lnTo>
                  <a:lnTo>
                    <a:pt x="7067" y="7269"/>
                  </a:lnTo>
                  <a:lnTo>
                    <a:pt x="7491" y="7229"/>
                  </a:lnTo>
                  <a:lnTo>
                    <a:pt x="7915" y="7168"/>
                  </a:lnTo>
                  <a:lnTo>
                    <a:pt x="8298" y="7047"/>
                  </a:lnTo>
                  <a:lnTo>
                    <a:pt x="8642" y="6886"/>
                  </a:lnTo>
                  <a:lnTo>
                    <a:pt x="8944" y="6704"/>
                  </a:lnTo>
                  <a:lnTo>
                    <a:pt x="9086" y="6603"/>
                  </a:lnTo>
                  <a:lnTo>
                    <a:pt x="9227" y="6502"/>
                  </a:lnTo>
                  <a:lnTo>
                    <a:pt x="9328" y="6381"/>
                  </a:lnTo>
                  <a:lnTo>
                    <a:pt x="9429" y="6260"/>
                  </a:lnTo>
                  <a:lnTo>
                    <a:pt x="9530" y="6139"/>
                  </a:lnTo>
                  <a:lnTo>
                    <a:pt x="9611" y="6017"/>
                  </a:lnTo>
                  <a:lnTo>
                    <a:pt x="9691" y="5876"/>
                  </a:lnTo>
                  <a:lnTo>
                    <a:pt x="9752" y="5735"/>
                  </a:lnTo>
                  <a:lnTo>
                    <a:pt x="9833" y="5432"/>
                  </a:lnTo>
                  <a:lnTo>
                    <a:pt x="9873" y="5129"/>
                  </a:lnTo>
                  <a:lnTo>
                    <a:pt x="9873" y="4806"/>
                  </a:lnTo>
                  <a:lnTo>
                    <a:pt x="9813" y="4463"/>
                  </a:lnTo>
                  <a:lnTo>
                    <a:pt x="9712" y="4120"/>
                  </a:lnTo>
                  <a:lnTo>
                    <a:pt x="9570" y="3756"/>
                  </a:lnTo>
                  <a:lnTo>
                    <a:pt x="9389" y="3413"/>
                  </a:lnTo>
                  <a:lnTo>
                    <a:pt x="9167" y="3050"/>
                  </a:lnTo>
                  <a:lnTo>
                    <a:pt x="8884" y="2686"/>
                  </a:lnTo>
                  <a:lnTo>
                    <a:pt x="8561" y="2343"/>
                  </a:lnTo>
                  <a:lnTo>
                    <a:pt x="8197" y="2000"/>
                  </a:lnTo>
                  <a:lnTo>
                    <a:pt x="7814" y="1677"/>
                  </a:lnTo>
                  <a:lnTo>
                    <a:pt x="7390" y="1374"/>
                  </a:lnTo>
                  <a:lnTo>
                    <a:pt x="6966" y="1111"/>
                  </a:lnTo>
                  <a:lnTo>
                    <a:pt x="6522" y="869"/>
                  </a:lnTo>
                  <a:lnTo>
                    <a:pt x="6057" y="647"/>
                  </a:lnTo>
                  <a:lnTo>
                    <a:pt x="5593" y="465"/>
                  </a:lnTo>
                  <a:lnTo>
                    <a:pt x="5129" y="304"/>
                  </a:lnTo>
                  <a:lnTo>
                    <a:pt x="4644" y="183"/>
                  </a:lnTo>
                  <a:lnTo>
                    <a:pt x="4180" y="82"/>
                  </a:lnTo>
                  <a:lnTo>
                    <a:pt x="3715" y="21"/>
                  </a:lnTo>
                  <a:lnTo>
                    <a:pt x="325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4" name="Google Shape;64;p2"/>
            <p:cNvSpPr/>
            <p:nvPr/>
          </p:nvSpPr>
          <p:spPr>
            <a:xfrm>
              <a:off x="2139525" y="1461100"/>
              <a:ext cx="246850" cy="182250"/>
            </a:xfrm>
            <a:custGeom>
              <a:avLst/>
              <a:gdLst/>
              <a:ahLst/>
              <a:cxnLst/>
              <a:rect l="l" t="t" r="r" b="b"/>
              <a:pathLst>
                <a:path w="9874" h="7290" fill="none" extrusionOk="0">
                  <a:moveTo>
                    <a:pt x="1575" y="4887"/>
                  </a:moveTo>
                  <a:lnTo>
                    <a:pt x="1575" y="4887"/>
                  </a:lnTo>
                  <a:lnTo>
                    <a:pt x="1272" y="4564"/>
                  </a:lnTo>
                  <a:lnTo>
                    <a:pt x="1010" y="4241"/>
                  </a:lnTo>
                  <a:lnTo>
                    <a:pt x="808" y="3898"/>
                  </a:lnTo>
                  <a:lnTo>
                    <a:pt x="626" y="3574"/>
                  </a:lnTo>
                  <a:lnTo>
                    <a:pt x="505" y="3251"/>
                  </a:lnTo>
                  <a:lnTo>
                    <a:pt x="404" y="2928"/>
                  </a:lnTo>
                  <a:lnTo>
                    <a:pt x="364" y="2626"/>
                  </a:lnTo>
                  <a:lnTo>
                    <a:pt x="364" y="2323"/>
                  </a:lnTo>
                  <a:lnTo>
                    <a:pt x="404" y="2040"/>
                  </a:lnTo>
                  <a:lnTo>
                    <a:pt x="485" y="1757"/>
                  </a:lnTo>
                  <a:lnTo>
                    <a:pt x="606" y="1495"/>
                  </a:lnTo>
                  <a:lnTo>
                    <a:pt x="768" y="1273"/>
                  </a:lnTo>
                  <a:lnTo>
                    <a:pt x="969" y="1051"/>
                  </a:lnTo>
                  <a:lnTo>
                    <a:pt x="1212" y="849"/>
                  </a:lnTo>
                  <a:lnTo>
                    <a:pt x="1494" y="687"/>
                  </a:lnTo>
                  <a:lnTo>
                    <a:pt x="1817" y="546"/>
                  </a:lnTo>
                  <a:lnTo>
                    <a:pt x="1817" y="546"/>
                  </a:lnTo>
                  <a:lnTo>
                    <a:pt x="2181" y="445"/>
                  </a:lnTo>
                  <a:lnTo>
                    <a:pt x="2544" y="364"/>
                  </a:lnTo>
                  <a:lnTo>
                    <a:pt x="2948" y="324"/>
                  </a:lnTo>
                  <a:lnTo>
                    <a:pt x="3352" y="324"/>
                  </a:lnTo>
                  <a:lnTo>
                    <a:pt x="3776" y="364"/>
                  </a:lnTo>
                  <a:lnTo>
                    <a:pt x="4220" y="405"/>
                  </a:lnTo>
                  <a:lnTo>
                    <a:pt x="4644" y="506"/>
                  </a:lnTo>
                  <a:lnTo>
                    <a:pt x="5088" y="627"/>
                  </a:lnTo>
                  <a:lnTo>
                    <a:pt x="5512" y="768"/>
                  </a:lnTo>
                  <a:lnTo>
                    <a:pt x="5956" y="930"/>
                  </a:lnTo>
                  <a:lnTo>
                    <a:pt x="6380" y="1132"/>
                  </a:lnTo>
                  <a:lnTo>
                    <a:pt x="6784" y="1354"/>
                  </a:lnTo>
                  <a:lnTo>
                    <a:pt x="7188" y="1596"/>
                  </a:lnTo>
                  <a:lnTo>
                    <a:pt x="7572" y="1879"/>
                  </a:lnTo>
                  <a:lnTo>
                    <a:pt x="7915" y="2161"/>
                  </a:lnTo>
                  <a:lnTo>
                    <a:pt x="8258" y="2484"/>
                  </a:lnTo>
                  <a:lnTo>
                    <a:pt x="8258" y="2484"/>
                  </a:lnTo>
                  <a:lnTo>
                    <a:pt x="8561" y="2807"/>
                  </a:lnTo>
                  <a:lnTo>
                    <a:pt x="8803" y="3151"/>
                  </a:lnTo>
                  <a:lnTo>
                    <a:pt x="9025" y="3474"/>
                  </a:lnTo>
                  <a:lnTo>
                    <a:pt x="9187" y="3797"/>
                  </a:lnTo>
                  <a:lnTo>
                    <a:pt x="9328" y="4120"/>
                  </a:lnTo>
                  <a:lnTo>
                    <a:pt x="9409" y="4443"/>
                  </a:lnTo>
                  <a:lnTo>
                    <a:pt x="9469" y="4766"/>
                  </a:lnTo>
                  <a:lnTo>
                    <a:pt x="9469" y="5069"/>
                  </a:lnTo>
                  <a:lnTo>
                    <a:pt x="9429" y="5351"/>
                  </a:lnTo>
                  <a:lnTo>
                    <a:pt x="9348" y="5614"/>
                  </a:lnTo>
                  <a:lnTo>
                    <a:pt x="9227" y="5876"/>
                  </a:lnTo>
                  <a:lnTo>
                    <a:pt x="9066" y="6118"/>
                  </a:lnTo>
                  <a:lnTo>
                    <a:pt x="8864" y="6341"/>
                  </a:lnTo>
                  <a:lnTo>
                    <a:pt x="8621" y="6522"/>
                  </a:lnTo>
                  <a:lnTo>
                    <a:pt x="8339" y="6684"/>
                  </a:lnTo>
                  <a:lnTo>
                    <a:pt x="8016" y="6825"/>
                  </a:lnTo>
                  <a:lnTo>
                    <a:pt x="8016" y="6825"/>
                  </a:lnTo>
                  <a:lnTo>
                    <a:pt x="7652" y="6946"/>
                  </a:lnTo>
                  <a:lnTo>
                    <a:pt x="7269" y="7007"/>
                  </a:lnTo>
                  <a:lnTo>
                    <a:pt x="6885" y="7047"/>
                  </a:lnTo>
                  <a:lnTo>
                    <a:pt x="6461" y="7047"/>
                  </a:lnTo>
                  <a:lnTo>
                    <a:pt x="6037" y="7027"/>
                  </a:lnTo>
                  <a:lnTo>
                    <a:pt x="5613" y="6966"/>
                  </a:lnTo>
                  <a:lnTo>
                    <a:pt x="5169" y="6886"/>
                  </a:lnTo>
                  <a:lnTo>
                    <a:pt x="4745" y="6764"/>
                  </a:lnTo>
                  <a:lnTo>
                    <a:pt x="4301" y="6623"/>
                  </a:lnTo>
                  <a:lnTo>
                    <a:pt x="3877" y="6441"/>
                  </a:lnTo>
                  <a:lnTo>
                    <a:pt x="3453" y="6240"/>
                  </a:lnTo>
                  <a:lnTo>
                    <a:pt x="3049" y="6017"/>
                  </a:lnTo>
                  <a:lnTo>
                    <a:pt x="2645" y="5775"/>
                  </a:lnTo>
                  <a:lnTo>
                    <a:pt x="2262" y="5513"/>
                  </a:lnTo>
                  <a:lnTo>
                    <a:pt x="1898" y="5210"/>
                  </a:lnTo>
                  <a:lnTo>
                    <a:pt x="1575" y="4887"/>
                  </a:lnTo>
                  <a:lnTo>
                    <a:pt x="1575" y="4887"/>
                  </a:lnTo>
                  <a:lnTo>
                    <a:pt x="1313" y="4947"/>
                  </a:lnTo>
                  <a:lnTo>
                    <a:pt x="1313" y="4947"/>
                  </a:lnTo>
                  <a:lnTo>
                    <a:pt x="1676" y="5291"/>
                  </a:lnTo>
                  <a:lnTo>
                    <a:pt x="2060" y="5614"/>
                  </a:lnTo>
                  <a:lnTo>
                    <a:pt x="2484" y="5896"/>
                  </a:lnTo>
                  <a:lnTo>
                    <a:pt x="2908" y="6159"/>
                  </a:lnTo>
                  <a:lnTo>
                    <a:pt x="3352" y="6401"/>
                  </a:lnTo>
                  <a:lnTo>
                    <a:pt x="3816" y="6623"/>
                  </a:lnTo>
                  <a:lnTo>
                    <a:pt x="4281" y="6805"/>
                  </a:lnTo>
                  <a:lnTo>
                    <a:pt x="4745" y="6966"/>
                  </a:lnTo>
                  <a:lnTo>
                    <a:pt x="5230" y="7088"/>
                  </a:lnTo>
                  <a:lnTo>
                    <a:pt x="5694" y="7188"/>
                  </a:lnTo>
                  <a:lnTo>
                    <a:pt x="6158" y="7249"/>
                  </a:lnTo>
                  <a:lnTo>
                    <a:pt x="6623" y="7289"/>
                  </a:lnTo>
                  <a:lnTo>
                    <a:pt x="7067" y="7269"/>
                  </a:lnTo>
                  <a:lnTo>
                    <a:pt x="7491" y="7229"/>
                  </a:lnTo>
                  <a:lnTo>
                    <a:pt x="7915" y="7168"/>
                  </a:lnTo>
                  <a:lnTo>
                    <a:pt x="8298" y="7047"/>
                  </a:lnTo>
                  <a:lnTo>
                    <a:pt x="8298" y="7047"/>
                  </a:lnTo>
                  <a:lnTo>
                    <a:pt x="8642" y="6886"/>
                  </a:lnTo>
                  <a:lnTo>
                    <a:pt x="8944" y="6704"/>
                  </a:lnTo>
                  <a:lnTo>
                    <a:pt x="9086" y="6603"/>
                  </a:lnTo>
                  <a:lnTo>
                    <a:pt x="9227" y="6502"/>
                  </a:lnTo>
                  <a:lnTo>
                    <a:pt x="9328" y="6381"/>
                  </a:lnTo>
                  <a:lnTo>
                    <a:pt x="9429" y="6260"/>
                  </a:lnTo>
                  <a:lnTo>
                    <a:pt x="9530" y="6139"/>
                  </a:lnTo>
                  <a:lnTo>
                    <a:pt x="9611" y="6017"/>
                  </a:lnTo>
                  <a:lnTo>
                    <a:pt x="9691" y="5876"/>
                  </a:lnTo>
                  <a:lnTo>
                    <a:pt x="9752" y="5735"/>
                  </a:lnTo>
                  <a:lnTo>
                    <a:pt x="9833" y="5432"/>
                  </a:lnTo>
                  <a:lnTo>
                    <a:pt x="9873" y="5129"/>
                  </a:lnTo>
                  <a:lnTo>
                    <a:pt x="9873" y="4806"/>
                  </a:lnTo>
                  <a:lnTo>
                    <a:pt x="9813" y="4463"/>
                  </a:lnTo>
                  <a:lnTo>
                    <a:pt x="9712" y="4120"/>
                  </a:lnTo>
                  <a:lnTo>
                    <a:pt x="9570" y="3756"/>
                  </a:lnTo>
                  <a:lnTo>
                    <a:pt x="9389" y="3413"/>
                  </a:lnTo>
                  <a:lnTo>
                    <a:pt x="9167" y="3050"/>
                  </a:lnTo>
                  <a:lnTo>
                    <a:pt x="8884" y="2686"/>
                  </a:lnTo>
                  <a:lnTo>
                    <a:pt x="8561" y="2343"/>
                  </a:lnTo>
                  <a:lnTo>
                    <a:pt x="8561" y="2343"/>
                  </a:lnTo>
                  <a:lnTo>
                    <a:pt x="8197" y="2000"/>
                  </a:lnTo>
                  <a:lnTo>
                    <a:pt x="7814" y="1677"/>
                  </a:lnTo>
                  <a:lnTo>
                    <a:pt x="7390" y="1374"/>
                  </a:lnTo>
                  <a:lnTo>
                    <a:pt x="6966" y="1111"/>
                  </a:lnTo>
                  <a:lnTo>
                    <a:pt x="6522" y="869"/>
                  </a:lnTo>
                  <a:lnTo>
                    <a:pt x="6057" y="647"/>
                  </a:lnTo>
                  <a:lnTo>
                    <a:pt x="5593" y="465"/>
                  </a:lnTo>
                  <a:lnTo>
                    <a:pt x="5129" y="304"/>
                  </a:lnTo>
                  <a:lnTo>
                    <a:pt x="4644" y="183"/>
                  </a:lnTo>
                  <a:lnTo>
                    <a:pt x="4180" y="82"/>
                  </a:lnTo>
                  <a:lnTo>
                    <a:pt x="3715" y="21"/>
                  </a:lnTo>
                  <a:lnTo>
                    <a:pt x="3251" y="1"/>
                  </a:lnTo>
                  <a:lnTo>
                    <a:pt x="2807" y="1"/>
                  </a:lnTo>
                  <a:lnTo>
                    <a:pt x="2383" y="41"/>
                  </a:lnTo>
                  <a:lnTo>
                    <a:pt x="1959" y="122"/>
                  </a:lnTo>
                  <a:lnTo>
                    <a:pt x="1575" y="243"/>
                  </a:lnTo>
                  <a:lnTo>
                    <a:pt x="1575" y="243"/>
                  </a:lnTo>
                  <a:lnTo>
                    <a:pt x="1232" y="385"/>
                  </a:lnTo>
                  <a:lnTo>
                    <a:pt x="909" y="566"/>
                  </a:lnTo>
                  <a:lnTo>
                    <a:pt x="788" y="667"/>
                  </a:lnTo>
                  <a:lnTo>
                    <a:pt x="646" y="788"/>
                  </a:lnTo>
                  <a:lnTo>
                    <a:pt x="546" y="889"/>
                  </a:lnTo>
                  <a:lnTo>
                    <a:pt x="445" y="1010"/>
                  </a:lnTo>
                  <a:lnTo>
                    <a:pt x="344" y="1132"/>
                  </a:lnTo>
                  <a:lnTo>
                    <a:pt x="263" y="1273"/>
                  </a:lnTo>
                  <a:lnTo>
                    <a:pt x="182" y="1414"/>
                  </a:lnTo>
                  <a:lnTo>
                    <a:pt x="122" y="1556"/>
                  </a:lnTo>
                  <a:lnTo>
                    <a:pt x="41" y="1838"/>
                  </a:lnTo>
                  <a:lnTo>
                    <a:pt x="0" y="2161"/>
                  </a:lnTo>
                  <a:lnTo>
                    <a:pt x="0" y="2484"/>
                  </a:lnTo>
                  <a:lnTo>
                    <a:pt x="61" y="2827"/>
                  </a:lnTo>
                  <a:lnTo>
                    <a:pt x="162" y="3171"/>
                  </a:lnTo>
                  <a:lnTo>
                    <a:pt x="303" y="3514"/>
                  </a:lnTo>
                  <a:lnTo>
                    <a:pt x="485" y="3877"/>
                  </a:lnTo>
                  <a:lnTo>
                    <a:pt x="707" y="4241"/>
                  </a:lnTo>
                  <a:lnTo>
                    <a:pt x="990" y="4584"/>
                  </a:lnTo>
                  <a:lnTo>
                    <a:pt x="1313" y="4947"/>
                  </a:lnTo>
                  <a:lnTo>
                    <a:pt x="1313" y="4947"/>
                  </a:lnTo>
                  <a:lnTo>
                    <a:pt x="1575" y="488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5" name="Google Shape;65;p2"/>
            <p:cNvSpPr/>
            <p:nvPr/>
          </p:nvSpPr>
          <p:spPr>
            <a:xfrm>
              <a:off x="2252575" y="1556000"/>
              <a:ext cx="12650" cy="9100"/>
            </a:xfrm>
            <a:custGeom>
              <a:avLst/>
              <a:gdLst/>
              <a:ahLst/>
              <a:cxnLst/>
              <a:rect l="l" t="t" r="r" b="b"/>
              <a:pathLst>
                <a:path w="506" h="364" extrusionOk="0">
                  <a:moveTo>
                    <a:pt x="162" y="1"/>
                  </a:moveTo>
                  <a:lnTo>
                    <a:pt x="82" y="21"/>
                  </a:lnTo>
                  <a:lnTo>
                    <a:pt x="21" y="61"/>
                  </a:lnTo>
                  <a:lnTo>
                    <a:pt x="1" y="122"/>
                  </a:lnTo>
                  <a:lnTo>
                    <a:pt x="21" y="182"/>
                  </a:lnTo>
                  <a:lnTo>
                    <a:pt x="61" y="263"/>
                  </a:lnTo>
                  <a:lnTo>
                    <a:pt x="142" y="324"/>
                  </a:lnTo>
                  <a:lnTo>
                    <a:pt x="243" y="364"/>
                  </a:lnTo>
                  <a:lnTo>
                    <a:pt x="425" y="364"/>
                  </a:lnTo>
                  <a:lnTo>
                    <a:pt x="485" y="324"/>
                  </a:lnTo>
                  <a:lnTo>
                    <a:pt x="506" y="263"/>
                  </a:lnTo>
                  <a:lnTo>
                    <a:pt x="485" y="202"/>
                  </a:lnTo>
                  <a:lnTo>
                    <a:pt x="445" y="122"/>
                  </a:lnTo>
                  <a:lnTo>
                    <a:pt x="364" y="61"/>
                  </a:lnTo>
                  <a:lnTo>
                    <a:pt x="263" y="21"/>
                  </a:lnTo>
                  <a:lnTo>
                    <a:pt x="162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6" name="Google Shape;66;p2"/>
            <p:cNvSpPr/>
            <p:nvPr/>
          </p:nvSpPr>
          <p:spPr>
            <a:xfrm>
              <a:off x="2252575" y="1556000"/>
              <a:ext cx="12650" cy="9100"/>
            </a:xfrm>
            <a:custGeom>
              <a:avLst/>
              <a:gdLst/>
              <a:ahLst/>
              <a:cxnLst/>
              <a:rect l="l" t="t" r="r" b="b"/>
              <a:pathLst>
                <a:path w="506" h="364" fill="none" extrusionOk="0">
                  <a:moveTo>
                    <a:pt x="243" y="182"/>
                  </a:moveTo>
                  <a:lnTo>
                    <a:pt x="243" y="182"/>
                  </a:lnTo>
                  <a:lnTo>
                    <a:pt x="61" y="263"/>
                  </a:lnTo>
                  <a:lnTo>
                    <a:pt x="61" y="263"/>
                  </a:lnTo>
                  <a:lnTo>
                    <a:pt x="142" y="324"/>
                  </a:lnTo>
                  <a:lnTo>
                    <a:pt x="243" y="364"/>
                  </a:lnTo>
                  <a:lnTo>
                    <a:pt x="344" y="364"/>
                  </a:lnTo>
                  <a:lnTo>
                    <a:pt x="425" y="364"/>
                  </a:lnTo>
                  <a:lnTo>
                    <a:pt x="425" y="364"/>
                  </a:lnTo>
                  <a:lnTo>
                    <a:pt x="485" y="324"/>
                  </a:lnTo>
                  <a:lnTo>
                    <a:pt x="506" y="263"/>
                  </a:lnTo>
                  <a:lnTo>
                    <a:pt x="485" y="202"/>
                  </a:lnTo>
                  <a:lnTo>
                    <a:pt x="445" y="122"/>
                  </a:lnTo>
                  <a:lnTo>
                    <a:pt x="445" y="122"/>
                  </a:lnTo>
                  <a:lnTo>
                    <a:pt x="364" y="61"/>
                  </a:lnTo>
                  <a:lnTo>
                    <a:pt x="263" y="21"/>
                  </a:lnTo>
                  <a:lnTo>
                    <a:pt x="162" y="1"/>
                  </a:lnTo>
                  <a:lnTo>
                    <a:pt x="82" y="21"/>
                  </a:lnTo>
                  <a:lnTo>
                    <a:pt x="82" y="21"/>
                  </a:lnTo>
                  <a:lnTo>
                    <a:pt x="21" y="61"/>
                  </a:lnTo>
                  <a:lnTo>
                    <a:pt x="1" y="122"/>
                  </a:lnTo>
                  <a:lnTo>
                    <a:pt x="21" y="182"/>
                  </a:lnTo>
                  <a:lnTo>
                    <a:pt x="61" y="263"/>
                  </a:lnTo>
                  <a:lnTo>
                    <a:pt x="61" y="263"/>
                  </a:lnTo>
                  <a:lnTo>
                    <a:pt x="243" y="18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7" name="Google Shape;67;p2"/>
            <p:cNvSpPr/>
            <p:nvPr/>
          </p:nvSpPr>
          <p:spPr>
            <a:xfrm>
              <a:off x="2663950" y="374900"/>
              <a:ext cx="226650" cy="167600"/>
            </a:xfrm>
            <a:custGeom>
              <a:avLst/>
              <a:gdLst/>
              <a:ahLst/>
              <a:cxnLst/>
              <a:rect l="l" t="t" r="r" b="b"/>
              <a:pathLst>
                <a:path w="9066" h="6704" extrusionOk="0">
                  <a:moveTo>
                    <a:pt x="3130" y="243"/>
                  </a:moveTo>
                  <a:lnTo>
                    <a:pt x="3514" y="263"/>
                  </a:lnTo>
                  <a:lnTo>
                    <a:pt x="3917" y="303"/>
                  </a:lnTo>
                  <a:lnTo>
                    <a:pt x="4301" y="384"/>
                  </a:lnTo>
                  <a:lnTo>
                    <a:pt x="4705" y="505"/>
                  </a:lnTo>
                  <a:lnTo>
                    <a:pt x="5109" y="626"/>
                  </a:lnTo>
                  <a:lnTo>
                    <a:pt x="5492" y="788"/>
                  </a:lnTo>
                  <a:lnTo>
                    <a:pt x="5876" y="970"/>
                  </a:lnTo>
                  <a:lnTo>
                    <a:pt x="6259" y="1171"/>
                  </a:lnTo>
                  <a:lnTo>
                    <a:pt x="6623" y="1394"/>
                  </a:lnTo>
                  <a:lnTo>
                    <a:pt x="6966" y="1656"/>
                  </a:lnTo>
                  <a:lnTo>
                    <a:pt x="7289" y="1918"/>
                  </a:lnTo>
                  <a:lnTo>
                    <a:pt x="7592" y="2201"/>
                  </a:lnTo>
                  <a:lnTo>
                    <a:pt x="7875" y="2504"/>
                  </a:lnTo>
                  <a:lnTo>
                    <a:pt x="8097" y="2807"/>
                  </a:lnTo>
                  <a:lnTo>
                    <a:pt x="8299" y="3110"/>
                  </a:lnTo>
                  <a:lnTo>
                    <a:pt x="8460" y="3392"/>
                  </a:lnTo>
                  <a:lnTo>
                    <a:pt x="8581" y="3695"/>
                  </a:lnTo>
                  <a:lnTo>
                    <a:pt x="8662" y="3998"/>
                  </a:lnTo>
                  <a:lnTo>
                    <a:pt x="8702" y="4281"/>
                  </a:lnTo>
                  <a:lnTo>
                    <a:pt x="8702" y="4543"/>
                  </a:lnTo>
                  <a:lnTo>
                    <a:pt x="8662" y="4806"/>
                  </a:lnTo>
                  <a:lnTo>
                    <a:pt x="8601" y="5068"/>
                  </a:lnTo>
                  <a:lnTo>
                    <a:pt x="8480" y="5290"/>
                  </a:lnTo>
                  <a:lnTo>
                    <a:pt x="8339" y="5512"/>
                  </a:lnTo>
                  <a:lnTo>
                    <a:pt x="8157" y="5714"/>
                  </a:lnTo>
                  <a:lnTo>
                    <a:pt x="7935" y="5876"/>
                  </a:lnTo>
                  <a:lnTo>
                    <a:pt x="7673" y="6037"/>
                  </a:lnTo>
                  <a:lnTo>
                    <a:pt x="7370" y="6158"/>
                  </a:lnTo>
                  <a:lnTo>
                    <a:pt x="7047" y="6259"/>
                  </a:lnTo>
                  <a:lnTo>
                    <a:pt x="6704" y="6320"/>
                  </a:lnTo>
                  <a:lnTo>
                    <a:pt x="6340" y="6360"/>
                  </a:lnTo>
                  <a:lnTo>
                    <a:pt x="5977" y="6360"/>
                  </a:lnTo>
                  <a:lnTo>
                    <a:pt x="5573" y="6340"/>
                  </a:lnTo>
                  <a:lnTo>
                    <a:pt x="5189" y="6279"/>
                  </a:lnTo>
                  <a:lnTo>
                    <a:pt x="4786" y="6199"/>
                  </a:lnTo>
                  <a:lnTo>
                    <a:pt x="4402" y="6098"/>
                  </a:lnTo>
                  <a:lnTo>
                    <a:pt x="3998" y="5977"/>
                  </a:lnTo>
                  <a:lnTo>
                    <a:pt x="3594" y="5815"/>
                  </a:lnTo>
                  <a:lnTo>
                    <a:pt x="3211" y="5633"/>
                  </a:lnTo>
                  <a:lnTo>
                    <a:pt x="2847" y="5431"/>
                  </a:lnTo>
                  <a:lnTo>
                    <a:pt x="2484" y="5209"/>
                  </a:lnTo>
                  <a:lnTo>
                    <a:pt x="2141" y="4947"/>
                  </a:lnTo>
                  <a:lnTo>
                    <a:pt x="1818" y="4684"/>
                  </a:lnTo>
                  <a:lnTo>
                    <a:pt x="1515" y="4402"/>
                  </a:lnTo>
                  <a:lnTo>
                    <a:pt x="1232" y="4099"/>
                  </a:lnTo>
                  <a:lnTo>
                    <a:pt x="990" y="3796"/>
                  </a:lnTo>
                  <a:lnTo>
                    <a:pt x="808" y="3493"/>
                  </a:lnTo>
                  <a:lnTo>
                    <a:pt x="647" y="3190"/>
                  </a:lnTo>
                  <a:lnTo>
                    <a:pt x="526" y="2908"/>
                  </a:lnTo>
                  <a:lnTo>
                    <a:pt x="445" y="2605"/>
                  </a:lnTo>
                  <a:lnTo>
                    <a:pt x="404" y="2322"/>
                  </a:lnTo>
                  <a:lnTo>
                    <a:pt x="404" y="2060"/>
                  </a:lnTo>
                  <a:lnTo>
                    <a:pt x="425" y="1797"/>
                  </a:lnTo>
                  <a:lnTo>
                    <a:pt x="505" y="1535"/>
                  </a:lnTo>
                  <a:lnTo>
                    <a:pt x="606" y="1313"/>
                  </a:lnTo>
                  <a:lnTo>
                    <a:pt x="768" y="1091"/>
                  </a:lnTo>
                  <a:lnTo>
                    <a:pt x="949" y="889"/>
                  </a:lnTo>
                  <a:lnTo>
                    <a:pt x="1172" y="707"/>
                  </a:lnTo>
                  <a:lnTo>
                    <a:pt x="1434" y="566"/>
                  </a:lnTo>
                  <a:lnTo>
                    <a:pt x="1717" y="445"/>
                  </a:lnTo>
                  <a:lnTo>
                    <a:pt x="2060" y="344"/>
                  </a:lnTo>
                  <a:lnTo>
                    <a:pt x="2403" y="283"/>
                  </a:lnTo>
                  <a:lnTo>
                    <a:pt x="2767" y="243"/>
                  </a:lnTo>
                  <a:close/>
                  <a:moveTo>
                    <a:pt x="2565" y="0"/>
                  </a:moveTo>
                  <a:lnTo>
                    <a:pt x="2181" y="41"/>
                  </a:lnTo>
                  <a:lnTo>
                    <a:pt x="1797" y="122"/>
                  </a:lnTo>
                  <a:lnTo>
                    <a:pt x="1454" y="223"/>
                  </a:lnTo>
                  <a:lnTo>
                    <a:pt x="1111" y="364"/>
                  </a:lnTo>
                  <a:lnTo>
                    <a:pt x="828" y="525"/>
                  </a:lnTo>
                  <a:lnTo>
                    <a:pt x="586" y="707"/>
                  </a:lnTo>
                  <a:lnTo>
                    <a:pt x="384" y="929"/>
                  </a:lnTo>
                  <a:lnTo>
                    <a:pt x="223" y="1171"/>
                  </a:lnTo>
                  <a:lnTo>
                    <a:pt x="102" y="1414"/>
                  </a:lnTo>
                  <a:lnTo>
                    <a:pt x="41" y="1696"/>
                  </a:lnTo>
                  <a:lnTo>
                    <a:pt x="1" y="1979"/>
                  </a:lnTo>
                  <a:lnTo>
                    <a:pt x="1" y="2282"/>
                  </a:lnTo>
                  <a:lnTo>
                    <a:pt x="41" y="2585"/>
                  </a:lnTo>
                  <a:lnTo>
                    <a:pt x="142" y="2908"/>
                  </a:lnTo>
                  <a:lnTo>
                    <a:pt x="263" y="3231"/>
                  </a:lnTo>
                  <a:lnTo>
                    <a:pt x="425" y="3554"/>
                  </a:lnTo>
                  <a:lnTo>
                    <a:pt x="647" y="3897"/>
                  </a:lnTo>
                  <a:lnTo>
                    <a:pt x="909" y="4220"/>
                  </a:lnTo>
                  <a:lnTo>
                    <a:pt x="1212" y="4543"/>
                  </a:lnTo>
                  <a:lnTo>
                    <a:pt x="1535" y="4866"/>
                  </a:lnTo>
                  <a:lnTo>
                    <a:pt x="1898" y="5149"/>
                  </a:lnTo>
                  <a:lnTo>
                    <a:pt x="2262" y="5411"/>
                  </a:lnTo>
                  <a:lnTo>
                    <a:pt x="2666" y="5674"/>
                  </a:lnTo>
                  <a:lnTo>
                    <a:pt x="3069" y="5896"/>
                  </a:lnTo>
                  <a:lnTo>
                    <a:pt x="3493" y="6098"/>
                  </a:lnTo>
                  <a:lnTo>
                    <a:pt x="3917" y="6259"/>
                  </a:lnTo>
                  <a:lnTo>
                    <a:pt x="4362" y="6401"/>
                  </a:lnTo>
                  <a:lnTo>
                    <a:pt x="4786" y="6522"/>
                  </a:lnTo>
                  <a:lnTo>
                    <a:pt x="5230" y="6603"/>
                  </a:lnTo>
                  <a:lnTo>
                    <a:pt x="5654" y="6663"/>
                  </a:lnTo>
                  <a:lnTo>
                    <a:pt x="6078" y="6703"/>
                  </a:lnTo>
                  <a:lnTo>
                    <a:pt x="6482" y="6683"/>
                  </a:lnTo>
                  <a:lnTo>
                    <a:pt x="6885" y="6643"/>
                  </a:lnTo>
                  <a:lnTo>
                    <a:pt x="7249" y="6582"/>
                  </a:lnTo>
                  <a:lnTo>
                    <a:pt x="7612" y="6481"/>
                  </a:lnTo>
                  <a:lnTo>
                    <a:pt x="7935" y="6340"/>
                  </a:lnTo>
                  <a:lnTo>
                    <a:pt x="8218" y="6158"/>
                  </a:lnTo>
                  <a:lnTo>
                    <a:pt x="8460" y="5977"/>
                  </a:lnTo>
                  <a:lnTo>
                    <a:pt x="8662" y="5755"/>
                  </a:lnTo>
                  <a:lnTo>
                    <a:pt x="8824" y="5532"/>
                  </a:lnTo>
                  <a:lnTo>
                    <a:pt x="8945" y="5270"/>
                  </a:lnTo>
                  <a:lnTo>
                    <a:pt x="9025" y="4987"/>
                  </a:lnTo>
                  <a:lnTo>
                    <a:pt x="9066" y="4705"/>
                  </a:lnTo>
                  <a:lnTo>
                    <a:pt x="9066" y="4402"/>
                  </a:lnTo>
                  <a:lnTo>
                    <a:pt x="9005" y="4099"/>
                  </a:lnTo>
                  <a:lnTo>
                    <a:pt x="8924" y="3776"/>
                  </a:lnTo>
                  <a:lnTo>
                    <a:pt x="8803" y="3453"/>
                  </a:lnTo>
                  <a:lnTo>
                    <a:pt x="8622" y="3130"/>
                  </a:lnTo>
                  <a:lnTo>
                    <a:pt x="8400" y="2807"/>
                  </a:lnTo>
                  <a:lnTo>
                    <a:pt x="8157" y="2464"/>
                  </a:lnTo>
                  <a:lnTo>
                    <a:pt x="7854" y="2141"/>
                  </a:lnTo>
                  <a:lnTo>
                    <a:pt x="7531" y="1838"/>
                  </a:lnTo>
                  <a:lnTo>
                    <a:pt x="7168" y="1535"/>
                  </a:lnTo>
                  <a:lnTo>
                    <a:pt x="6784" y="1272"/>
                  </a:lnTo>
                  <a:lnTo>
                    <a:pt x="6401" y="1030"/>
                  </a:lnTo>
                  <a:lnTo>
                    <a:pt x="5977" y="808"/>
                  </a:lnTo>
                  <a:lnTo>
                    <a:pt x="5573" y="606"/>
                  </a:lnTo>
                  <a:lnTo>
                    <a:pt x="5129" y="424"/>
                  </a:lnTo>
                  <a:lnTo>
                    <a:pt x="4705" y="283"/>
                  </a:lnTo>
                  <a:lnTo>
                    <a:pt x="4261" y="162"/>
                  </a:lnTo>
                  <a:lnTo>
                    <a:pt x="3837" y="81"/>
                  </a:lnTo>
                  <a:lnTo>
                    <a:pt x="3392" y="21"/>
                  </a:lnTo>
                  <a:lnTo>
                    <a:pt x="2989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" name="Google Shape;68;p2"/>
            <p:cNvSpPr/>
            <p:nvPr/>
          </p:nvSpPr>
          <p:spPr>
            <a:xfrm>
              <a:off x="2663950" y="374900"/>
              <a:ext cx="226650" cy="167600"/>
            </a:xfrm>
            <a:custGeom>
              <a:avLst/>
              <a:gdLst/>
              <a:ahLst/>
              <a:cxnLst/>
              <a:rect l="l" t="t" r="r" b="b"/>
              <a:pathLst>
                <a:path w="9066" h="6704" fill="none" extrusionOk="0">
                  <a:moveTo>
                    <a:pt x="1212" y="4543"/>
                  </a:moveTo>
                  <a:lnTo>
                    <a:pt x="1212" y="4543"/>
                  </a:lnTo>
                  <a:lnTo>
                    <a:pt x="909" y="4220"/>
                  </a:lnTo>
                  <a:lnTo>
                    <a:pt x="647" y="3897"/>
                  </a:lnTo>
                  <a:lnTo>
                    <a:pt x="425" y="3554"/>
                  </a:lnTo>
                  <a:lnTo>
                    <a:pt x="263" y="3231"/>
                  </a:lnTo>
                  <a:lnTo>
                    <a:pt x="142" y="2908"/>
                  </a:lnTo>
                  <a:lnTo>
                    <a:pt x="41" y="2585"/>
                  </a:lnTo>
                  <a:lnTo>
                    <a:pt x="1" y="2282"/>
                  </a:lnTo>
                  <a:lnTo>
                    <a:pt x="1" y="1979"/>
                  </a:lnTo>
                  <a:lnTo>
                    <a:pt x="41" y="1696"/>
                  </a:lnTo>
                  <a:lnTo>
                    <a:pt x="102" y="1414"/>
                  </a:lnTo>
                  <a:lnTo>
                    <a:pt x="223" y="1171"/>
                  </a:lnTo>
                  <a:lnTo>
                    <a:pt x="384" y="929"/>
                  </a:lnTo>
                  <a:lnTo>
                    <a:pt x="586" y="707"/>
                  </a:lnTo>
                  <a:lnTo>
                    <a:pt x="828" y="525"/>
                  </a:lnTo>
                  <a:lnTo>
                    <a:pt x="1111" y="364"/>
                  </a:lnTo>
                  <a:lnTo>
                    <a:pt x="1454" y="223"/>
                  </a:lnTo>
                  <a:lnTo>
                    <a:pt x="1454" y="223"/>
                  </a:lnTo>
                  <a:lnTo>
                    <a:pt x="1797" y="122"/>
                  </a:lnTo>
                  <a:lnTo>
                    <a:pt x="2181" y="41"/>
                  </a:lnTo>
                  <a:lnTo>
                    <a:pt x="2565" y="0"/>
                  </a:lnTo>
                  <a:lnTo>
                    <a:pt x="2989" y="0"/>
                  </a:lnTo>
                  <a:lnTo>
                    <a:pt x="3392" y="21"/>
                  </a:lnTo>
                  <a:lnTo>
                    <a:pt x="3837" y="81"/>
                  </a:lnTo>
                  <a:lnTo>
                    <a:pt x="4261" y="162"/>
                  </a:lnTo>
                  <a:lnTo>
                    <a:pt x="4705" y="283"/>
                  </a:lnTo>
                  <a:lnTo>
                    <a:pt x="5129" y="424"/>
                  </a:lnTo>
                  <a:lnTo>
                    <a:pt x="5573" y="606"/>
                  </a:lnTo>
                  <a:lnTo>
                    <a:pt x="5977" y="808"/>
                  </a:lnTo>
                  <a:lnTo>
                    <a:pt x="6401" y="1030"/>
                  </a:lnTo>
                  <a:lnTo>
                    <a:pt x="6784" y="1272"/>
                  </a:lnTo>
                  <a:lnTo>
                    <a:pt x="7168" y="1535"/>
                  </a:lnTo>
                  <a:lnTo>
                    <a:pt x="7531" y="1838"/>
                  </a:lnTo>
                  <a:lnTo>
                    <a:pt x="7854" y="2141"/>
                  </a:lnTo>
                  <a:lnTo>
                    <a:pt x="7854" y="2141"/>
                  </a:lnTo>
                  <a:lnTo>
                    <a:pt x="8157" y="2464"/>
                  </a:lnTo>
                  <a:lnTo>
                    <a:pt x="8400" y="2807"/>
                  </a:lnTo>
                  <a:lnTo>
                    <a:pt x="8622" y="3130"/>
                  </a:lnTo>
                  <a:lnTo>
                    <a:pt x="8803" y="3453"/>
                  </a:lnTo>
                  <a:lnTo>
                    <a:pt x="8924" y="3776"/>
                  </a:lnTo>
                  <a:lnTo>
                    <a:pt x="9005" y="4099"/>
                  </a:lnTo>
                  <a:lnTo>
                    <a:pt x="9066" y="4402"/>
                  </a:lnTo>
                  <a:lnTo>
                    <a:pt x="9066" y="4705"/>
                  </a:lnTo>
                  <a:lnTo>
                    <a:pt x="9025" y="4987"/>
                  </a:lnTo>
                  <a:lnTo>
                    <a:pt x="8945" y="5270"/>
                  </a:lnTo>
                  <a:lnTo>
                    <a:pt x="8824" y="5532"/>
                  </a:lnTo>
                  <a:lnTo>
                    <a:pt x="8662" y="5755"/>
                  </a:lnTo>
                  <a:lnTo>
                    <a:pt x="8460" y="5977"/>
                  </a:lnTo>
                  <a:lnTo>
                    <a:pt x="8218" y="6158"/>
                  </a:lnTo>
                  <a:lnTo>
                    <a:pt x="7935" y="6340"/>
                  </a:lnTo>
                  <a:lnTo>
                    <a:pt x="7612" y="6481"/>
                  </a:lnTo>
                  <a:lnTo>
                    <a:pt x="7612" y="6481"/>
                  </a:lnTo>
                  <a:lnTo>
                    <a:pt x="7249" y="6582"/>
                  </a:lnTo>
                  <a:lnTo>
                    <a:pt x="6885" y="6643"/>
                  </a:lnTo>
                  <a:lnTo>
                    <a:pt x="6482" y="6683"/>
                  </a:lnTo>
                  <a:lnTo>
                    <a:pt x="6078" y="6703"/>
                  </a:lnTo>
                  <a:lnTo>
                    <a:pt x="5654" y="6663"/>
                  </a:lnTo>
                  <a:lnTo>
                    <a:pt x="5230" y="6603"/>
                  </a:lnTo>
                  <a:lnTo>
                    <a:pt x="4786" y="6522"/>
                  </a:lnTo>
                  <a:lnTo>
                    <a:pt x="4362" y="6401"/>
                  </a:lnTo>
                  <a:lnTo>
                    <a:pt x="3917" y="6259"/>
                  </a:lnTo>
                  <a:lnTo>
                    <a:pt x="3493" y="6098"/>
                  </a:lnTo>
                  <a:lnTo>
                    <a:pt x="3069" y="5896"/>
                  </a:lnTo>
                  <a:lnTo>
                    <a:pt x="2666" y="5674"/>
                  </a:lnTo>
                  <a:lnTo>
                    <a:pt x="2262" y="5411"/>
                  </a:lnTo>
                  <a:lnTo>
                    <a:pt x="1898" y="5149"/>
                  </a:lnTo>
                  <a:lnTo>
                    <a:pt x="1535" y="4866"/>
                  </a:lnTo>
                  <a:lnTo>
                    <a:pt x="1212" y="4543"/>
                  </a:lnTo>
                  <a:lnTo>
                    <a:pt x="1212" y="4543"/>
                  </a:lnTo>
                  <a:lnTo>
                    <a:pt x="1515" y="4402"/>
                  </a:lnTo>
                  <a:lnTo>
                    <a:pt x="1515" y="4402"/>
                  </a:lnTo>
                  <a:lnTo>
                    <a:pt x="1818" y="4684"/>
                  </a:lnTo>
                  <a:lnTo>
                    <a:pt x="2141" y="4947"/>
                  </a:lnTo>
                  <a:lnTo>
                    <a:pt x="2484" y="5209"/>
                  </a:lnTo>
                  <a:lnTo>
                    <a:pt x="2847" y="5431"/>
                  </a:lnTo>
                  <a:lnTo>
                    <a:pt x="3211" y="5633"/>
                  </a:lnTo>
                  <a:lnTo>
                    <a:pt x="3594" y="5815"/>
                  </a:lnTo>
                  <a:lnTo>
                    <a:pt x="3998" y="5977"/>
                  </a:lnTo>
                  <a:lnTo>
                    <a:pt x="4402" y="6098"/>
                  </a:lnTo>
                  <a:lnTo>
                    <a:pt x="4786" y="6199"/>
                  </a:lnTo>
                  <a:lnTo>
                    <a:pt x="5189" y="6279"/>
                  </a:lnTo>
                  <a:lnTo>
                    <a:pt x="5573" y="6340"/>
                  </a:lnTo>
                  <a:lnTo>
                    <a:pt x="5977" y="6360"/>
                  </a:lnTo>
                  <a:lnTo>
                    <a:pt x="6340" y="6360"/>
                  </a:lnTo>
                  <a:lnTo>
                    <a:pt x="6704" y="6320"/>
                  </a:lnTo>
                  <a:lnTo>
                    <a:pt x="7047" y="6259"/>
                  </a:lnTo>
                  <a:lnTo>
                    <a:pt x="7370" y="6158"/>
                  </a:lnTo>
                  <a:lnTo>
                    <a:pt x="7370" y="6158"/>
                  </a:lnTo>
                  <a:lnTo>
                    <a:pt x="7673" y="6037"/>
                  </a:lnTo>
                  <a:lnTo>
                    <a:pt x="7935" y="5876"/>
                  </a:lnTo>
                  <a:lnTo>
                    <a:pt x="8157" y="5714"/>
                  </a:lnTo>
                  <a:lnTo>
                    <a:pt x="8339" y="5512"/>
                  </a:lnTo>
                  <a:lnTo>
                    <a:pt x="8480" y="5290"/>
                  </a:lnTo>
                  <a:lnTo>
                    <a:pt x="8601" y="5068"/>
                  </a:lnTo>
                  <a:lnTo>
                    <a:pt x="8662" y="4806"/>
                  </a:lnTo>
                  <a:lnTo>
                    <a:pt x="8702" y="4543"/>
                  </a:lnTo>
                  <a:lnTo>
                    <a:pt x="8702" y="4281"/>
                  </a:lnTo>
                  <a:lnTo>
                    <a:pt x="8662" y="3998"/>
                  </a:lnTo>
                  <a:lnTo>
                    <a:pt x="8581" y="3695"/>
                  </a:lnTo>
                  <a:lnTo>
                    <a:pt x="8460" y="3392"/>
                  </a:lnTo>
                  <a:lnTo>
                    <a:pt x="8299" y="3110"/>
                  </a:lnTo>
                  <a:lnTo>
                    <a:pt x="8097" y="2807"/>
                  </a:lnTo>
                  <a:lnTo>
                    <a:pt x="7875" y="2504"/>
                  </a:lnTo>
                  <a:lnTo>
                    <a:pt x="7592" y="2201"/>
                  </a:lnTo>
                  <a:lnTo>
                    <a:pt x="7592" y="2201"/>
                  </a:lnTo>
                  <a:lnTo>
                    <a:pt x="7289" y="1918"/>
                  </a:lnTo>
                  <a:lnTo>
                    <a:pt x="6966" y="1656"/>
                  </a:lnTo>
                  <a:lnTo>
                    <a:pt x="6623" y="1394"/>
                  </a:lnTo>
                  <a:lnTo>
                    <a:pt x="6259" y="1171"/>
                  </a:lnTo>
                  <a:lnTo>
                    <a:pt x="5876" y="970"/>
                  </a:lnTo>
                  <a:lnTo>
                    <a:pt x="5492" y="788"/>
                  </a:lnTo>
                  <a:lnTo>
                    <a:pt x="5109" y="626"/>
                  </a:lnTo>
                  <a:lnTo>
                    <a:pt x="4705" y="505"/>
                  </a:lnTo>
                  <a:lnTo>
                    <a:pt x="4301" y="384"/>
                  </a:lnTo>
                  <a:lnTo>
                    <a:pt x="3917" y="303"/>
                  </a:lnTo>
                  <a:lnTo>
                    <a:pt x="3514" y="263"/>
                  </a:lnTo>
                  <a:lnTo>
                    <a:pt x="3130" y="243"/>
                  </a:lnTo>
                  <a:lnTo>
                    <a:pt x="2767" y="243"/>
                  </a:lnTo>
                  <a:lnTo>
                    <a:pt x="2403" y="283"/>
                  </a:lnTo>
                  <a:lnTo>
                    <a:pt x="2060" y="344"/>
                  </a:lnTo>
                  <a:lnTo>
                    <a:pt x="1717" y="445"/>
                  </a:lnTo>
                  <a:lnTo>
                    <a:pt x="1717" y="445"/>
                  </a:lnTo>
                  <a:lnTo>
                    <a:pt x="1434" y="566"/>
                  </a:lnTo>
                  <a:lnTo>
                    <a:pt x="1172" y="707"/>
                  </a:lnTo>
                  <a:lnTo>
                    <a:pt x="949" y="889"/>
                  </a:lnTo>
                  <a:lnTo>
                    <a:pt x="768" y="1091"/>
                  </a:lnTo>
                  <a:lnTo>
                    <a:pt x="606" y="1313"/>
                  </a:lnTo>
                  <a:lnTo>
                    <a:pt x="505" y="1535"/>
                  </a:lnTo>
                  <a:lnTo>
                    <a:pt x="425" y="1797"/>
                  </a:lnTo>
                  <a:lnTo>
                    <a:pt x="404" y="2060"/>
                  </a:lnTo>
                  <a:lnTo>
                    <a:pt x="404" y="2322"/>
                  </a:lnTo>
                  <a:lnTo>
                    <a:pt x="445" y="2605"/>
                  </a:lnTo>
                  <a:lnTo>
                    <a:pt x="526" y="2908"/>
                  </a:lnTo>
                  <a:lnTo>
                    <a:pt x="647" y="3190"/>
                  </a:lnTo>
                  <a:lnTo>
                    <a:pt x="808" y="3493"/>
                  </a:lnTo>
                  <a:lnTo>
                    <a:pt x="990" y="3796"/>
                  </a:lnTo>
                  <a:lnTo>
                    <a:pt x="1232" y="4099"/>
                  </a:lnTo>
                  <a:lnTo>
                    <a:pt x="1515" y="4402"/>
                  </a:lnTo>
                  <a:lnTo>
                    <a:pt x="1515" y="4402"/>
                  </a:lnTo>
                  <a:lnTo>
                    <a:pt x="1212" y="454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" name="Google Shape;69;p2"/>
            <p:cNvSpPr/>
            <p:nvPr/>
          </p:nvSpPr>
          <p:spPr>
            <a:xfrm>
              <a:off x="2542300" y="313325"/>
              <a:ext cx="449750" cy="332650"/>
            </a:xfrm>
            <a:custGeom>
              <a:avLst/>
              <a:gdLst/>
              <a:ahLst/>
              <a:cxnLst/>
              <a:rect l="l" t="t" r="r" b="b"/>
              <a:pathLst>
                <a:path w="17990" h="13306" extrusionOk="0">
                  <a:moveTo>
                    <a:pt x="6098" y="182"/>
                  </a:moveTo>
                  <a:lnTo>
                    <a:pt x="6502" y="202"/>
                  </a:lnTo>
                  <a:lnTo>
                    <a:pt x="6906" y="243"/>
                  </a:lnTo>
                  <a:lnTo>
                    <a:pt x="7310" y="283"/>
                  </a:lnTo>
                  <a:lnTo>
                    <a:pt x="7713" y="344"/>
                  </a:lnTo>
                  <a:lnTo>
                    <a:pt x="8117" y="424"/>
                  </a:lnTo>
                  <a:lnTo>
                    <a:pt x="8541" y="505"/>
                  </a:lnTo>
                  <a:lnTo>
                    <a:pt x="8945" y="626"/>
                  </a:lnTo>
                  <a:lnTo>
                    <a:pt x="9369" y="727"/>
                  </a:lnTo>
                  <a:lnTo>
                    <a:pt x="9773" y="868"/>
                  </a:lnTo>
                  <a:lnTo>
                    <a:pt x="10197" y="1010"/>
                  </a:lnTo>
                  <a:lnTo>
                    <a:pt x="10600" y="1171"/>
                  </a:lnTo>
                  <a:lnTo>
                    <a:pt x="11004" y="1333"/>
                  </a:lnTo>
                  <a:lnTo>
                    <a:pt x="11408" y="1515"/>
                  </a:lnTo>
                  <a:lnTo>
                    <a:pt x="11812" y="1716"/>
                  </a:lnTo>
                  <a:lnTo>
                    <a:pt x="12195" y="1918"/>
                  </a:lnTo>
                  <a:lnTo>
                    <a:pt x="12599" y="2140"/>
                  </a:lnTo>
                  <a:lnTo>
                    <a:pt x="12963" y="2362"/>
                  </a:lnTo>
                  <a:lnTo>
                    <a:pt x="13346" y="2605"/>
                  </a:lnTo>
                  <a:lnTo>
                    <a:pt x="13710" y="2867"/>
                  </a:lnTo>
                  <a:lnTo>
                    <a:pt x="14073" y="3130"/>
                  </a:lnTo>
                  <a:lnTo>
                    <a:pt x="14416" y="3392"/>
                  </a:lnTo>
                  <a:lnTo>
                    <a:pt x="14739" y="3675"/>
                  </a:lnTo>
                  <a:lnTo>
                    <a:pt x="15062" y="3978"/>
                  </a:lnTo>
                  <a:lnTo>
                    <a:pt x="15385" y="4281"/>
                  </a:lnTo>
                  <a:lnTo>
                    <a:pt x="15668" y="4583"/>
                  </a:lnTo>
                  <a:lnTo>
                    <a:pt x="15951" y="4886"/>
                  </a:lnTo>
                  <a:lnTo>
                    <a:pt x="16193" y="5209"/>
                  </a:lnTo>
                  <a:lnTo>
                    <a:pt x="16435" y="5512"/>
                  </a:lnTo>
                  <a:lnTo>
                    <a:pt x="16637" y="5835"/>
                  </a:lnTo>
                  <a:lnTo>
                    <a:pt x="16839" y="6158"/>
                  </a:lnTo>
                  <a:lnTo>
                    <a:pt x="17021" y="6461"/>
                  </a:lnTo>
                  <a:lnTo>
                    <a:pt x="17162" y="6764"/>
                  </a:lnTo>
                  <a:lnTo>
                    <a:pt x="17303" y="7087"/>
                  </a:lnTo>
                  <a:lnTo>
                    <a:pt x="17404" y="7390"/>
                  </a:lnTo>
                  <a:lnTo>
                    <a:pt x="17505" y="7693"/>
                  </a:lnTo>
                  <a:lnTo>
                    <a:pt x="17586" y="7995"/>
                  </a:lnTo>
                  <a:lnTo>
                    <a:pt x="17627" y="8298"/>
                  </a:lnTo>
                  <a:lnTo>
                    <a:pt x="17667" y="8581"/>
                  </a:lnTo>
                  <a:lnTo>
                    <a:pt x="17687" y="8864"/>
                  </a:lnTo>
                  <a:lnTo>
                    <a:pt x="17667" y="9146"/>
                  </a:lnTo>
                  <a:lnTo>
                    <a:pt x="17647" y="9429"/>
                  </a:lnTo>
                  <a:lnTo>
                    <a:pt x="17606" y="9712"/>
                  </a:lnTo>
                  <a:lnTo>
                    <a:pt x="17546" y="9974"/>
                  </a:lnTo>
                  <a:lnTo>
                    <a:pt x="17445" y="10216"/>
                  </a:lnTo>
                  <a:lnTo>
                    <a:pt x="17344" y="10459"/>
                  </a:lnTo>
                  <a:lnTo>
                    <a:pt x="17223" y="10701"/>
                  </a:lnTo>
                  <a:lnTo>
                    <a:pt x="17081" y="10943"/>
                  </a:lnTo>
                  <a:lnTo>
                    <a:pt x="16920" y="11165"/>
                  </a:lnTo>
                  <a:lnTo>
                    <a:pt x="16738" y="11367"/>
                  </a:lnTo>
                  <a:lnTo>
                    <a:pt x="16536" y="11569"/>
                  </a:lnTo>
                  <a:lnTo>
                    <a:pt x="16314" y="11751"/>
                  </a:lnTo>
                  <a:lnTo>
                    <a:pt x="16072" y="11932"/>
                  </a:lnTo>
                  <a:lnTo>
                    <a:pt x="15809" y="12094"/>
                  </a:lnTo>
                  <a:lnTo>
                    <a:pt x="15527" y="12255"/>
                  </a:lnTo>
                  <a:lnTo>
                    <a:pt x="15224" y="12397"/>
                  </a:lnTo>
                  <a:lnTo>
                    <a:pt x="14921" y="12518"/>
                  </a:lnTo>
                  <a:lnTo>
                    <a:pt x="14578" y="12619"/>
                  </a:lnTo>
                  <a:lnTo>
                    <a:pt x="14235" y="12720"/>
                  </a:lnTo>
                  <a:lnTo>
                    <a:pt x="13891" y="12801"/>
                  </a:lnTo>
                  <a:lnTo>
                    <a:pt x="13528" y="12861"/>
                  </a:lnTo>
                  <a:lnTo>
                    <a:pt x="13144" y="12902"/>
                  </a:lnTo>
                  <a:lnTo>
                    <a:pt x="12761" y="12922"/>
                  </a:lnTo>
                  <a:lnTo>
                    <a:pt x="12377" y="12942"/>
                  </a:lnTo>
                  <a:lnTo>
                    <a:pt x="11994" y="12942"/>
                  </a:lnTo>
                  <a:lnTo>
                    <a:pt x="11590" y="12922"/>
                  </a:lnTo>
                  <a:lnTo>
                    <a:pt x="11186" y="12881"/>
                  </a:lnTo>
                  <a:lnTo>
                    <a:pt x="10782" y="12841"/>
                  </a:lnTo>
                  <a:lnTo>
                    <a:pt x="10378" y="12780"/>
                  </a:lnTo>
                  <a:lnTo>
                    <a:pt x="9954" y="12700"/>
                  </a:lnTo>
                  <a:lnTo>
                    <a:pt x="9551" y="12619"/>
                  </a:lnTo>
                  <a:lnTo>
                    <a:pt x="9127" y="12498"/>
                  </a:lnTo>
                  <a:lnTo>
                    <a:pt x="8723" y="12397"/>
                  </a:lnTo>
                  <a:lnTo>
                    <a:pt x="8299" y="12255"/>
                  </a:lnTo>
                  <a:lnTo>
                    <a:pt x="7895" y="12114"/>
                  </a:lnTo>
                  <a:lnTo>
                    <a:pt x="7471" y="11953"/>
                  </a:lnTo>
                  <a:lnTo>
                    <a:pt x="7067" y="11791"/>
                  </a:lnTo>
                  <a:lnTo>
                    <a:pt x="6663" y="11609"/>
                  </a:lnTo>
                  <a:lnTo>
                    <a:pt x="6280" y="11408"/>
                  </a:lnTo>
                  <a:lnTo>
                    <a:pt x="5876" y="11206"/>
                  </a:lnTo>
                  <a:lnTo>
                    <a:pt x="5492" y="10984"/>
                  </a:lnTo>
                  <a:lnTo>
                    <a:pt x="5109" y="10761"/>
                  </a:lnTo>
                  <a:lnTo>
                    <a:pt x="4745" y="10519"/>
                  </a:lnTo>
                  <a:lnTo>
                    <a:pt x="4382" y="10257"/>
                  </a:lnTo>
                  <a:lnTo>
                    <a:pt x="4019" y="9994"/>
                  </a:lnTo>
                  <a:lnTo>
                    <a:pt x="3675" y="9732"/>
                  </a:lnTo>
                  <a:lnTo>
                    <a:pt x="3332" y="9449"/>
                  </a:lnTo>
                  <a:lnTo>
                    <a:pt x="3009" y="9146"/>
                  </a:lnTo>
                  <a:lnTo>
                    <a:pt x="2706" y="8843"/>
                  </a:lnTo>
                  <a:lnTo>
                    <a:pt x="2403" y="8541"/>
                  </a:lnTo>
                  <a:lnTo>
                    <a:pt x="2141" y="8218"/>
                  </a:lnTo>
                  <a:lnTo>
                    <a:pt x="1878" y="7915"/>
                  </a:lnTo>
                  <a:lnTo>
                    <a:pt x="1656" y="7592"/>
                  </a:lnTo>
                  <a:lnTo>
                    <a:pt x="1434" y="7289"/>
                  </a:lnTo>
                  <a:lnTo>
                    <a:pt x="1253" y="6966"/>
                  </a:lnTo>
                  <a:lnTo>
                    <a:pt x="1071" y="6663"/>
                  </a:lnTo>
                  <a:lnTo>
                    <a:pt x="909" y="6340"/>
                  </a:lnTo>
                  <a:lnTo>
                    <a:pt x="788" y="6037"/>
                  </a:lnTo>
                  <a:lnTo>
                    <a:pt x="667" y="5734"/>
                  </a:lnTo>
                  <a:lnTo>
                    <a:pt x="586" y="5431"/>
                  </a:lnTo>
                  <a:lnTo>
                    <a:pt x="506" y="5128"/>
                  </a:lnTo>
                  <a:lnTo>
                    <a:pt x="445" y="4826"/>
                  </a:lnTo>
                  <a:lnTo>
                    <a:pt x="425" y="4543"/>
                  </a:lnTo>
                  <a:lnTo>
                    <a:pt x="405" y="4240"/>
                  </a:lnTo>
                  <a:lnTo>
                    <a:pt x="405" y="3957"/>
                  </a:lnTo>
                  <a:lnTo>
                    <a:pt x="425" y="3695"/>
                  </a:lnTo>
                  <a:lnTo>
                    <a:pt x="485" y="3412"/>
                  </a:lnTo>
                  <a:lnTo>
                    <a:pt x="546" y="3150"/>
                  </a:lnTo>
                  <a:lnTo>
                    <a:pt x="627" y="2908"/>
                  </a:lnTo>
                  <a:lnTo>
                    <a:pt x="728" y="2645"/>
                  </a:lnTo>
                  <a:lnTo>
                    <a:pt x="849" y="2423"/>
                  </a:lnTo>
                  <a:lnTo>
                    <a:pt x="1010" y="2181"/>
                  </a:lnTo>
                  <a:lnTo>
                    <a:pt x="1172" y="1959"/>
                  </a:lnTo>
                  <a:lnTo>
                    <a:pt x="1354" y="1757"/>
                  </a:lnTo>
                  <a:lnTo>
                    <a:pt x="1555" y="1555"/>
                  </a:lnTo>
                  <a:lnTo>
                    <a:pt x="1778" y="1373"/>
                  </a:lnTo>
                  <a:lnTo>
                    <a:pt x="2020" y="1191"/>
                  </a:lnTo>
                  <a:lnTo>
                    <a:pt x="2262" y="1030"/>
                  </a:lnTo>
                  <a:lnTo>
                    <a:pt x="2545" y="868"/>
                  </a:lnTo>
                  <a:lnTo>
                    <a:pt x="2848" y="727"/>
                  </a:lnTo>
                  <a:lnTo>
                    <a:pt x="3171" y="606"/>
                  </a:lnTo>
                  <a:lnTo>
                    <a:pt x="3494" y="505"/>
                  </a:lnTo>
                  <a:lnTo>
                    <a:pt x="3837" y="404"/>
                  </a:lnTo>
                  <a:lnTo>
                    <a:pt x="4200" y="323"/>
                  </a:lnTo>
                  <a:lnTo>
                    <a:pt x="4564" y="263"/>
                  </a:lnTo>
                  <a:lnTo>
                    <a:pt x="4927" y="222"/>
                  </a:lnTo>
                  <a:lnTo>
                    <a:pt x="5311" y="202"/>
                  </a:lnTo>
                  <a:lnTo>
                    <a:pt x="5694" y="182"/>
                  </a:lnTo>
                  <a:close/>
                  <a:moveTo>
                    <a:pt x="5513" y="0"/>
                  </a:moveTo>
                  <a:lnTo>
                    <a:pt x="5109" y="20"/>
                  </a:lnTo>
                  <a:lnTo>
                    <a:pt x="4725" y="41"/>
                  </a:lnTo>
                  <a:lnTo>
                    <a:pt x="4342" y="101"/>
                  </a:lnTo>
                  <a:lnTo>
                    <a:pt x="3958" y="162"/>
                  </a:lnTo>
                  <a:lnTo>
                    <a:pt x="3595" y="243"/>
                  </a:lnTo>
                  <a:lnTo>
                    <a:pt x="3231" y="323"/>
                  </a:lnTo>
                  <a:lnTo>
                    <a:pt x="2888" y="444"/>
                  </a:lnTo>
                  <a:lnTo>
                    <a:pt x="2545" y="586"/>
                  </a:lnTo>
                  <a:lnTo>
                    <a:pt x="2242" y="727"/>
                  </a:lnTo>
                  <a:lnTo>
                    <a:pt x="1939" y="889"/>
                  </a:lnTo>
                  <a:lnTo>
                    <a:pt x="1677" y="1050"/>
                  </a:lnTo>
                  <a:lnTo>
                    <a:pt x="1414" y="1232"/>
                  </a:lnTo>
                  <a:lnTo>
                    <a:pt x="1192" y="1434"/>
                  </a:lnTo>
                  <a:lnTo>
                    <a:pt x="990" y="1636"/>
                  </a:lnTo>
                  <a:lnTo>
                    <a:pt x="788" y="1858"/>
                  </a:lnTo>
                  <a:lnTo>
                    <a:pt x="627" y="2100"/>
                  </a:lnTo>
                  <a:lnTo>
                    <a:pt x="465" y="2322"/>
                  </a:lnTo>
                  <a:lnTo>
                    <a:pt x="344" y="2585"/>
                  </a:lnTo>
                  <a:lnTo>
                    <a:pt x="243" y="2847"/>
                  </a:lnTo>
                  <a:lnTo>
                    <a:pt x="142" y="3110"/>
                  </a:lnTo>
                  <a:lnTo>
                    <a:pt x="82" y="3372"/>
                  </a:lnTo>
                  <a:lnTo>
                    <a:pt x="41" y="3655"/>
                  </a:lnTo>
                  <a:lnTo>
                    <a:pt x="1" y="3937"/>
                  </a:lnTo>
                  <a:lnTo>
                    <a:pt x="1" y="4240"/>
                  </a:lnTo>
                  <a:lnTo>
                    <a:pt x="21" y="4543"/>
                  </a:lnTo>
                  <a:lnTo>
                    <a:pt x="41" y="4846"/>
                  </a:lnTo>
                  <a:lnTo>
                    <a:pt x="102" y="5149"/>
                  </a:lnTo>
                  <a:lnTo>
                    <a:pt x="183" y="5472"/>
                  </a:lnTo>
                  <a:lnTo>
                    <a:pt x="283" y="5795"/>
                  </a:lnTo>
                  <a:lnTo>
                    <a:pt x="405" y="6098"/>
                  </a:lnTo>
                  <a:lnTo>
                    <a:pt x="546" y="6421"/>
                  </a:lnTo>
                  <a:lnTo>
                    <a:pt x="687" y="6744"/>
                  </a:lnTo>
                  <a:lnTo>
                    <a:pt x="869" y="7087"/>
                  </a:lnTo>
                  <a:lnTo>
                    <a:pt x="1071" y="7410"/>
                  </a:lnTo>
                  <a:lnTo>
                    <a:pt x="1293" y="7733"/>
                  </a:lnTo>
                  <a:lnTo>
                    <a:pt x="1535" y="8056"/>
                  </a:lnTo>
                  <a:lnTo>
                    <a:pt x="1798" y="8379"/>
                  </a:lnTo>
                  <a:lnTo>
                    <a:pt x="2101" y="8702"/>
                  </a:lnTo>
                  <a:lnTo>
                    <a:pt x="2403" y="9025"/>
                  </a:lnTo>
                  <a:lnTo>
                    <a:pt x="2726" y="9348"/>
                  </a:lnTo>
                  <a:lnTo>
                    <a:pt x="3049" y="9651"/>
                  </a:lnTo>
                  <a:lnTo>
                    <a:pt x="3413" y="9954"/>
                  </a:lnTo>
                  <a:lnTo>
                    <a:pt x="3776" y="10237"/>
                  </a:lnTo>
                  <a:lnTo>
                    <a:pt x="4140" y="10499"/>
                  </a:lnTo>
                  <a:lnTo>
                    <a:pt x="4523" y="10761"/>
                  </a:lnTo>
                  <a:lnTo>
                    <a:pt x="4907" y="11024"/>
                  </a:lnTo>
                  <a:lnTo>
                    <a:pt x="5291" y="11266"/>
                  </a:lnTo>
                  <a:lnTo>
                    <a:pt x="5694" y="11488"/>
                  </a:lnTo>
                  <a:lnTo>
                    <a:pt x="6118" y="11710"/>
                  </a:lnTo>
                  <a:lnTo>
                    <a:pt x="6522" y="11912"/>
                  </a:lnTo>
                  <a:lnTo>
                    <a:pt x="6946" y="12094"/>
                  </a:lnTo>
                  <a:lnTo>
                    <a:pt x="7370" y="12276"/>
                  </a:lnTo>
                  <a:lnTo>
                    <a:pt x="7794" y="12437"/>
                  </a:lnTo>
                  <a:lnTo>
                    <a:pt x="8218" y="12579"/>
                  </a:lnTo>
                  <a:lnTo>
                    <a:pt x="8662" y="12720"/>
                  </a:lnTo>
                  <a:lnTo>
                    <a:pt x="9086" y="12841"/>
                  </a:lnTo>
                  <a:lnTo>
                    <a:pt x="9530" y="12942"/>
                  </a:lnTo>
                  <a:lnTo>
                    <a:pt x="9954" y="13043"/>
                  </a:lnTo>
                  <a:lnTo>
                    <a:pt x="10378" y="13124"/>
                  </a:lnTo>
                  <a:lnTo>
                    <a:pt x="10802" y="13184"/>
                  </a:lnTo>
                  <a:lnTo>
                    <a:pt x="11226" y="13245"/>
                  </a:lnTo>
                  <a:lnTo>
                    <a:pt x="11650" y="13265"/>
                  </a:lnTo>
                  <a:lnTo>
                    <a:pt x="12074" y="13285"/>
                  </a:lnTo>
                  <a:lnTo>
                    <a:pt x="12478" y="13305"/>
                  </a:lnTo>
                  <a:lnTo>
                    <a:pt x="12882" y="13285"/>
                  </a:lnTo>
                  <a:lnTo>
                    <a:pt x="13266" y="13245"/>
                  </a:lnTo>
                  <a:lnTo>
                    <a:pt x="13669" y="13204"/>
                  </a:lnTo>
                  <a:lnTo>
                    <a:pt x="14033" y="13144"/>
                  </a:lnTo>
                  <a:lnTo>
                    <a:pt x="14416" y="13063"/>
                  </a:lnTo>
                  <a:lnTo>
                    <a:pt x="14780" y="12962"/>
                  </a:lnTo>
                  <a:lnTo>
                    <a:pt x="15123" y="12861"/>
                  </a:lnTo>
                  <a:lnTo>
                    <a:pt x="15446" y="12720"/>
                  </a:lnTo>
                  <a:lnTo>
                    <a:pt x="15769" y="12579"/>
                  </a:lnTo>
                  <a:lnTo>
                    <a:pt x="16052" y="12417"/>
                  </a:lnTo>
                  <a:lnTo>
                    <a:pt x="16314" y="12255"/>
                  </a:lnTo>
                  <a:lnTo>
                    <a:pt x="16577" y="12054"/>
                  </a:lnTo>
                  <a:lnTo>
                    <a:pt x="16799" y="11872"/>
                  </a:lnTo>
                  <a:lnTo>
                    <a:pt x="17021" y="11650"/>
                  </a:lnTo>
                  <a:lnTo>
                    <a:pt x="17203" y="11448"/>
                  </a:lnTo>
                  <a:lnTo>
                    <a:pt x="17384" y="11206"/>
                  </a:lnTo>
                  <a:lnTo>
                    <a:pt x="17526" y="10963"/>
                  </a:lnTo>
                  <a:lnTo>
                    <a:pt x="17647" y="10721"/>
                  </a:lnTo>
                  <a:lnTo>
                    <a:pt x="17768" y="10459"/>
                  </a:lnTo>
                  <a:lnTo>
                    <a:pt x="17849" y="10196"/>
                  </a:lnTo>
                  <a:lnTo>
                    <a:pt x="17909" y="9913"/>
                  </a:lnTo>
                  <a:lnTo>
                    <a:pt x="17970" y="9651"/>
                  </a:lnTo>
                  <a:lnTo>
                    <a:pt x="17990" y="9348"/>
                  </a:lnTo>
                  <a:lnTo>
                    <a:pt x="17990" y="9066"/>
                  </a:lnTo>
                  <a:lnTo>
                    <a:pt x="17990" y="8763"/>
                  </a:lnTo>
                  <a:lnTo>
                    <a:pt x="17950" y="8460"/>
                  </a:lnTo>
                  <a:lnTo>
                    <a:pt x="17889" y="8137"/>
                  </a:lnTo>
                  <a:lnTo>
                    <a:pt x="17808" y="7834"/>
                  </a:lnTo>
                  <a:lnTo>
                    <a:pt x="17727" y="7511"/>
                  </a:lnTo>
                  <a:lnTo>
                    <a:pt x="17606" y="7188"/>
                  </a:lnTo>
                  <a:lnTo>
                    <a:pt x="17465" y="6865"/>
                  </a:lnTo>
                  <a:lnTo>
                    <a:pt x="17303" y="6542"/>
                  </a:lnTo>
                  <a:lnTo>
                    <a:pt x="17122" y="6219"/>
                  </a:lnTo>
                  <a:lnTo>
                    <a:pt x="16920" y="5896"/>
                  </a:lnTo>
                  <a:lnTo>
                    <a:pt x="16698" y="5573"/>
                  </a:lnTo>
                  <a:lnTo>
                    <a:pt x="16456" y="5250"/>
                  </a:lnTo>
                  <a:lnTo>
                    <a:pt x="16193" y="4927"/>
                  </a:lnTo>
                  <a:lnTo>
                    <a:pt x="15910" y="4583"/>
                  </a:lnTo>
                  <a:lnTo>
                    <a:pt x="15608" y="4260"/>
                  </a:lnTo>
                  <a:lnTo>
                    <a:pt x="15285" y="3957"/>
                  </a:lnTo>
                  <a:lnTo>
                    <a:pt x="14941" y="3655"/>
                  </a:lnTo>
                  <a:lnTo>
                    <a:pt x="14598" y="3352"/>
                  </a:lnTo>
                  <a:lnTo>
                    <a:pt x="14235" y="3069"/>
                  </a:lnTo>
                  <a:lnTo>
                    <a:pt x="13871" y="2786"/>
                  </a:lnTo>
                  <a:lnTo>
                    <a:pt x="13488" y="2524"/>
                  </a:lnTo>
                  <a:lnTo>
                    <a:pt x="13104" y="2282"/>
                  </a:lnTo>
                  <a:lnTo>
                    <a:pt x="12700" y="2039"/>
                  </a:lnTo>
                  <a:lnTo>
                    <a:pt x="12296" y="1817"/>
                  </a:lnTo>
                  <a:lnTo>
                    <a:pt x="11893" y="1595"/>
                  </a:lnTo>
                  <a:lnTo>
                    <a:pt x="11469" y="1393"/>
                  </a:lnTo>
                  <a:lnTo>
                    <a:pt x="11045" y="1212"/>
                  </a:lnTo>
                  <a:lnTo>
                    <a:pt x="10621" y="1030"/>
                  </a:lnTo>
                  <a:lnTo>
                    <a:pt x="10197" y="868"/>
                  </a:lnTo>
                  <a:lnTo>
                    <a:pt x="9773" y="727"/>
                  </a:lnTo>
                  <a:lnTo>
                    <a:pt x="9349" y="586"/>
                  </a:lnTo>
                  <a:lnTo>
                    <a:pt x="8905" y="465"/>
                  </a:lnTo>
                  <a:lnTo>
                    <a:pt x="8481" y="344"/>
                  </a:lnTo>
                  <a:lnTo>
                    <a:pt x="8036" y="263"/>
                  </a:lnTo>
                  <a:lnTo>
                    <a:pt x="7612" y="182"/>
                  </a:lnTo>
                  <a:lnTo>
                    <a:pt x="7188" y="101"/>
                  </a:lnTo>
                  <a:lnTo>
                    <a:pt x="6764" y="61"/>
                  </a:lnTo>
                  <a:lnTo>
                    <a:pt x="6340" y="20"/>
                  </a:lnTo>
                  <a:lnTo>
                    <a:pt x="593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" name="Google Shape;70;p2"/>
            <p:cNvSpPr/>
            <p:nvPr/>
          </p:nvSpPr>
          <p:spPr>
            <a:xfrm>
              <a:off x="2542300" y="313325"/>
              <a:ext cx="449750" cy="332650"/>
            </a:xfrm>
            <a:custGeom>
              <a:avLst/>
              <a:gdLst/>
              <a:ahLst/>
              <a:cxnLst/>
              <a:rect l="l" t="t" r="r" b="b"/>
              <a:pathLst>
                <a:path w="17990" h="13306" fill="none" extrusionOk="0">
                  <a:moveTo>
                    <a:pt x="2403" y="9025"/>
                  </a:moveTo>
                  <a:lnTo>
                    <a:pt x="2403" y="9025"/>
                  </a:lnTo>
                  <a:lnTo>
                    <a:pt x="2101" y="8702"/>
                  </a:lnTo>
                  <a:lnTo>
                    <a:pt x="1798" y="8379"/>
                  </a:lnTo>
                  <a:lnTo>
                    <a:pt x="1535" y="8056"/>
                  </a:lnTo>
                  <a:lnTo>
                    <a:pt x="1293" y="7733"/>
                  </a:lnTo>
                  <a:lnTo>
                    <a:pt x="1071" y="7410"/>
                  </a:lnTo>
                  <a:lnTo>
                    <a:pt x="869" y="7087"/>
                  </a:lnTo>
                  <a:lnTo>
                    <a:pt x="687" y="6744"/>
                  </a:lnTo>
                  <a:lnTo>
                    <a:pt x="546" y="6421"/>
                  </a:lnTo>
                  <a:lnTo>
                    <a:pt x="405" y="6098"/>
                  </a:lnTo>
                  <a:lnTo>
                    <a:pt x="283" y="5795"/>
                  </a:lnTo>
                  <a:lnTo>
                    <a:pt x="183" y="5472"/>
                  </a:lnTo>
                  <a:lnTo>
                    <a:pt x="102" y="5149"/>
                  </a:lnTo>
                  <a:lnTo>
                    <a:pt x="41" y="4846"/>
                  </a:lnTo>
                  <a:lnTo>
                    <a:pt x="21" y="4543"/>
                  </a:lnTo>
                  <a:lnTo>
                    <a:pt x="1" y="4240"/>
                  </a:lnTo>
                  <a:lnTo>
                    <a:pt x="1" y="3937"/>
                  </a:lnTo>
                  <a:lnTo>
                    <a:pt x="41" y="3655"/>
                  </a:lnTo>
                  <a:lnTo>
                    <a:pt x="82" y="3372"/>
                  </a:lnTo>
                  <a:lnTo>
                    <a:pt x="142" y="3110"/>
                  </a:lnTo>
                  <a:lnTo>
                    <a:pt x="243" y="2847"/>
                  </a:lnTo>
                  <a:lnTo>
                    <a:pt x="344" y="2585"/>
                  </a:lnTo>
                  <a:lnTo>
                    <a:pt x="465" y="2322"/>
                  </a:lnTo>
                  <a:lnTo>
                    <a:pt x="627" y="2100"/>
                  </a:lnTo>
                  <a:lnTo>
                    <a:pt x="788" y="1858"/>
                  </a:lnTo>
                  <a:lnTo>
                    <a:pt x="990" y="1636"/>
                  </a:lnTo>
                  <a:lnTo>
                    <a:pt x="1192" y="1434"/>
                  </a:lnTo>
                  <a:lnTo>
                    <a:pt x="1414" y="1232"/>
                  </a:lnTo>
                  <a:lnTo>
                    <a:pt x="1677" y="1050"/>
                  </a:lnTo>
                  <a:lnTo>
                    <a:pt x="1939" y="889"/>
                  </a:lnTo>
                  <a:lnTo>
                    <a:pt x="2242" y="727"/>
                  </a:lnTo>
                  <a:lnTo>
                    <a:pt x="2545" y="586"/>
                  </a:lnTo>
                  <a:lnTo>
                    <a:pt x="2888" y="444"/>
                  </a:lnTo>
                  <a:lnTo>
                    <a:pt x="2888" y="444"/>
                  </a:lnTo>
                  <a:lnTo>
                    <a:pt x="3231" y="323"/>
                  </a:lnTo>
                  <a:lnTo>
                    <a:pt x="3595" y="243"/>
                  </a:lnTo>
                  <a:lnTo>
                    <a:pt x="3958" y="162"/>
                  </a:lnTo>
                  <a:lnTo>
                    <a:pt x="4342" y="101"/>
                  </a:lnTo>
                  <a:lnTo>
                    <a:pt x="4725" y="41"/>
                  </a:lnTo>
                  <a:lnTo>
                    <a:pt x="5109" y="20"/>
                  </a:lnTo>
                  <a:lnTo>
                    <a:pt x="5513" y="0"/>
                  </a:lnTo>
                  <a:lnTo>
                    <a:pt x="5937" y="0"/>
                  </a:lnTo>
                  <a:lnTo>
                    <a:pt x="6340" y="20"/>
                  </a:lnTo>
                  <a:lnTo>
                    <a:pt x="6764" y="61"/>
                  </a:lnTo>
                  <a:lnTo>
                    <a:pt x="7188" y="101"/>
                  </a:lnTo>
                  <a:lnTo>
                    <a:pt x="7612" y="182"/>
                  </a:lnTo>
                  <a:lnTo>
                    <a:pt x="8036" y="263"/>
                  </a:lnTo>
                  <a:lnTo>
                    <a:pt x="8481" y="344"/>
                  </a:lnTo>
                  <a:lnTo>
                    <a:pt x="8905" y="465"/>
                  </a:lnTo>
                  <a:lnTo>
                    <a:pt x="9349" y="586"/>
                  </a:lnTo>
                  <a:lnTo>
                    <a:pt x="9773" y="727"/>
                  </a:lnTo>
                  <a:lnTo>
                    <a:pt x="10197" y="868"/>
                  </a:lnTo>
                  <a:lnTo>
                    <a:pt x="10621" y="1030"/>
                  </a:lnTo>
                  <a:lnTo>
                    <a:pt x="11045" y="1212"/>
                  </a:lnTo>
                  <a:lnTo>
                    <a:pt x="11469" y="1393"/>
                  </a:lnTo>
                  <a:lnTo>
                    <a:pt x="11893" y="1595"/>
                  </a:lnTo>
                  <a:lnTo>
                    <a:pt x="12296" y="1817"/>
                  </a:lnTo>
                  <a:lnTo>
                    <a:pt x="12700" y="2039"/>
                  </a:lnTo>
                  <a:lnTo>
                    <a:pt x="13104" y="2282"/>
                  </a:lnTo>
                  <a:lnTo>
                    <a:pt x="13488" y="2524"/>
                  </a:lnTo>
                  <a:lnTo>
                    <a:pt x="13871" y="2786"/>
                  </a:lnTo>
                  <a:lnTo>
                    <a:pt x="14235" y="3069"/>
                  </a:lnTo>
                  <a:lnTo>
                    <a:pt x="14598" y="3352"/>
                  </a:lnTo>
                  <a:lnTo>
                    <a:pt x="14941" y="3655"/>
                  </a:lnTo>
                  <a:lnTo>
                    <a:pt x="15285" y="3957"/>
                  </a:lnTo>
                  <a:lnTo>
                    <a:pt x="15608" y="4260"/>
                  </a:lnTo>
                  <a:lnTo>
                    <a:pt x="15608" y="4260"/>
                  </a:lnTo>
                  <a:lnTo>
                    <a:pt x="15910" y="4583"/>
                  </a:lnTo>
                  <a:lnTo>
                    <a:pt x="16193" y="4927"/>
                  </a:lnTo>
                  <a:lnTo>
                    <a:pt x="16456" y="5250"/>
                  </a:lnTo>
                  <a:lnTo>
                    <a:pt x="16698" y="5573"/>
                  </a:lnTo>
                  <a:lnTo>
                    <a:pt x="16920" y="5896"/>
                  </a:lnTo>
                  <a:lnTo>
                    <a:pt x="17122" y="6219"/>
                  </a:lnTo>
                  <a:lnTo>
                    <a:pt x="17303" y="6542"/>
                  </a:lnTo>
                  <a:lnTo>
                    <a:pt x="17465" y="6865"/>
                  </a:lnTo>
                  <a:lnTo>
                    <a:pt x="17606" y="7188"/>
                  </a:lnTo>
                  <a:lnTo>
                    <a:pt x="17727" y="7511"/>
                  </a:lnTo>
                  <a:lnTo>
                    <a:pt x="17808" y="7834"/>
                  </a:lnTo>
                  <a:lnTo>
                    <a:pt x="17889" y="8137"/>
                  </a:lnTo>
                  <a:lnTo>
                    <a:pt x="17950" y="8460"/>
                  </a:lnTo>
                  <a:lnTo>
                    <a:pt x="17990" y="8763"/>
                  </a:lnTo>
                  <a:lnTo>
                    <a:pt x="17990" y="9066"/>
                  </a:lnTo>
                  <a:lnTo>
                    <a:pt x="17990" y="9348"/>
                  </a:lnTo>
                  <a:lnTo>
                    <a:pt x="17970" y="9651"/>
                  </a:lnTo>
                  <a:lnTo>
                    <a:pt x="17909" y="9913"/>
                  </a:lnTo>
                  <a:lnTo>
                    <a:pt x="17849" y="10196"/>
                  </a:lnTo>
                  <a:lnTo>
                    <a:pt x="17768" y="10459"/>
                  </a:lnTo>
                  <a:lnTo>
                    <a:pt x="17647" y="10721"/>
                  </a:lnTo>
                  <a:lnTo>
                    <a:pt x="17526" y="10963"/>
                  </a:lnTo>
                  <a:lnTo>
                    <a:pt x="17384" y="11206"/>
                  </a:lnTo>
                  <a:lnTo>
                    <a:pt x="17203" y="11448"/>
                  </a:lnTo>
                  <a:lnTo>
                    <a:pt x="17021" y="11650"/>
                  </a:lnTo>
                  <a:lnTo>
                    <a:pt x="16799" y="11872"/>
                  </a:lnTo>
                  <a:lnTo>
                    <a:pt x="16577" y="12054"/>
                  </a:lnTo>
                  <a:lnTo>
                    <a:pt x="16314" y="12255"/>
                  </a:lnTo>
                  <a:lnTo>
                    <a:pt x="16052" y="12417"/>
                  </a:lnTo>
                  <a:lnTo>
                    <a:pt x="15769" y="12579"/>
                  </a:lnTo>
                  <a:lnTo>
                    <a:pt x="15446" y="12720"/>
                  </a:lnTo>
                  <a:lnTo>
                    <a:pt x="15123" y="12861"/>
                  </a:lnTo>
                  <a:lnTo>
                    <a:pt x="15123" y="12861"/>
                  </a:lnTo>
                  <a:lnTo>
                    <a:pt x="14780" y="12962"/>
                  </a:lnTo>
                  <a:lnTo>
                    <a:pt x="14416" y="13063"/>
                  </a:lnTo>
                  <a:lnTo>
                    <a:pt x="14033" y="13144"/>
                  </a:lnTo>
                  <a:lnTo>
                    <a:pt x="13669" y="13204"/>
                  </a:lnTo>
                  <a:lnTo>
                    <a:pt x="13266" y="13245"/>
                  </a:lnTo>
                  <a:lnTo>
                    <a:pt x="12882" y="13285"/>
                  </a:lnTo>
                  <a:lnTo>
                    <a:pt x="12478" y="13305"/>
                  </a:lnTo>
                  <a:lnTo>
                    <a:pt x="12074" y="13285"/>
                  </a:lnTo>
                  <a:lnTo>
                    <a:pt x="11650" y="13265"/>
                  </a:lnTo>
                  <a:lnTo>
                    <a:pt x="11226" y="13245"/>
                  </a:lnTo>
                  <a:lnTo>
                    <a:pt x="10802" y="13184"/>
                  </a:lnTo>
                  <a:lnTo>
                    <a:pt x="10378" y="13124"/>
                  </a:lnTo>
                  <a:lnTo>
                    <a:pt x="9954" y="13043"/>
                  </a:lnTo>
                  <a:lnTo>
                    <a:pt x="9530" y="12942"/>
                  </a:lnTo>
                  <a:lnTo>
                    <a:pt x="9086" y="12841"/>
                  </a:lnTo>
                  <a:lnTo>
                    <a:pt x="8662" y="12720"/>
                  </a:lnTo>
                  <a:lnTo>
                    <a:pt x="8218" y="12579"/>
                  </a:lnTo>
                  <a:lnTo>
                    <a:pt x="7794" y="12437"/>
                  </a:lnTo>
                  <a:lnTo>
                    <a:pt x="7370" y="12276"/>
                  </a:lnTo>
                  <a:lnTo>
                    <a:pt x="6946" y="12094"/>
                  </a:lnTo>
                  <a:lnTo>
                    <a:pt x="6522" y="11912"/>
                  </a:lnTo>
                  <a:lnTo>
                    <a:pt x="6118" y="11710"/>
                  </a:lnTo>
                  <a:lnTo>
                    <a:pt x="5694" y="11488"/>
                  </a:lnTo>
                  <a:lnTo>
                    <a:pt x="5291" y="11266"/>
                  </a:lnTo>
                  <a:lnTo>
                    <a:pt x="4907" y="11024"/>
                  </a:lnTo>
                  <a:lnTo>
                    <a:pt x="4523" y="10761"/>
                  </a:lnTo>
                  <a:lnTo>
                    <a:pt x="4140" y="10499"/>
                  </a:lnTo>
                  <a:lnTo>
                    <a:pt x="3776" y="10237"/>
                  </a:lnTo>
                  <a:lnTo>
                    <a:pt x="3413" y="9954"/>
                  </a:lnTo>
                  <a:lnTo>
                    <a:pt x="3049" y="9651"/>
                  </a:lnTo>
                  <a:lnTo>
                    <a:pt x="2726" y="9348"/>
                  </a:lnTo>
                  <a:lnTo>
                    <a:pt x="2403" y="9025"/>
                  </a:lnTo>
                  <a:lnTo>
                    <a:pt x="2403" y="9025"/>
                  </a:lnTo>
                  <a:lnTo>
                    <a:pt x="2706" y="8843"/>
                  </a:lnTo>
                  <a:lnTo>
                    <a:pt x="2706" y="8843"/>
                  </a:lnTo>
                  <a:lnTo>
                    <a:pt x="3009" y="9146"/>
                  </a:lnTo>
                  <a:lnTo>
                    <a:pt x="3332" y="9449"/>
                  </a:lnTo>
                  <a:lnTo>
                    <a:pt x="3675" y="9732"/>
                  </a:lnTo>
                  <a:lnTo>
                    <a:pt x="4019" y="9994"/>
                  </a:lnTo>
                  <a:lnTo>
                    <a:pt x="4382" y="10257"/>
                  </a:lnTo>
                  <a:lnTo>
                    <a:pt x="4745" y="10519"/>
                  </a:lnTo>
                  <a:lnTo>
                    <a:pt x="5109" y="10761"/>
                  </a:lnTo>
                  <a:lnTo>
                    <a:pt x="5492" y="10984"/>
                  </a:lnTo>
                  <a:lnTo>
                    <a:pt x="5876" y="11206"/>
                  </a:lnTo>
                  <a:lnTo>
                    <a:pt x="6280" y="11408"/>
                  </a:lnTo>
                  <a:lnTo>
                    <a:pt x="6663" y="11609"/>
                  </a:lnTo>
                  <a:lnTo>
                    <a:pt x="7067" y="11791"/>
                  </a:lnTo>
                  <a:lnTo>
                    <a:pt x="7471" y="11953"/>
                  </a:lnTo>
                  <a:lnTo>
                    <a:pt x="7895" y="12114"/>
                  </a:lnTo>
                  <a:lnTo>
                    <a:pt x="8299" y="12255"/>
                  </a:lnTo>
                  <a:lnTo>
                    <a:pt x="8723" y="12397"/>
                  </a:lnTo>
                  <a:lnTo>
                    <a:pt x="9127" y="12498"/>
                  </a:lnTo>
                  <a:lnTo>
                    <a:pt x="9551" y="12619"/>
                  </a:lnTo>
                  <a:lnTo>
                    <a:pt x="9954" y="12700"/>
                  </a:lnTo>
                  <a:lnTo>
                    <a:pt x="10378" y="12780"/>
                  </a:lnTo>
                  <a:lnTo>
                    <a:pt x="10782" y="12841"/>
                  </a:lnTo>
                  <a:lnTo>
                    <a:pt x="11186" y="12881"/>
                  </a:lnTo>
                  <a:lnTo>
                    <a:pt x="11590" y="12922"/>
                  </a:lnTo>
                  <a:lnTo>
                    <a:pt x="11994" y="12942"/>
                  </a:lnTo>
                  <a:lnTo>
                    <a:pt x="12377" y="12942"/>
                  </a:lnTo>
                  <a:lnTo>
                    <a:pt x="12761" y="12922"/>
                  </a:lnTo>
                  <a:lnTo>
                    <a:pt x="13144" y="12902"/>
                  </a:lnTo>
                  <a:lnTo>
                    <a:pt x="13528" y="12861"/>
                  </a:lnTo>
                  <a:lnTo>
                    <a:pt x="13891" y="12801"/>
                  </a:lnTo>
                  <a:lnTo>
                    <a:pt x="14235" y="12720"/>
                  </a:lnTo>
                  <a:lnTo>
                    <a:pt x="14578" y="12619"/>
                  </a:lnTo>
                  <a:lnTo>
                    <a:pt x="14921" y="12518"/>
                  </a:lnTo>
                  <a:lnTo>
                    <a:pt x="14921" y="12518"/>
                  </a:lnTo>
                  <a:lnTo>
                    <a:pt x="15224" y="12397"/>
                  </a:lnTo>
                  <a:lnTo>
                    <a:pt x="15527" y="12255"/>
                  </a:lnTo>
                  <a:lnTo>
                    <a:pt x="15809" y="12094"/>
                  </a:lnTo>
                  <a:lnTo>
                    <a:pt x="16072" y="11932"/>
                  </a:lnTo>
                  <a:lnTo>
                    <a:pt x="16314" y="11751"/>
                  </a:lnTo>
                  <a:lnTo>
                    <a:pt x="16536" y="11569"/>
                  </a:lnTo>
                  <a:lnTo>
                    <a:pt x="16738" y="11367"/>
                  </a:lnTo>
                  <a:lnTo>
                    <a:pt x="16920" y="11165"/>
                  </a:lnTo>
                  <a:lnTo>
                    <a:pt x="17081" y="10943"/>
                  </a:lnTo>
                  <a:lnTo>
                    <a:pt x="17223" y="10701"/>
                  </a:lnTo>
                  <a:lnTo>
                    <a:pt x="17344" y="10459"/>
                  </a:lnTo>
                  <a:lnTo>
                    <a:pt x="17445" y="10216"/>
                  </a:lnTo>
                  <a:lnTo>
                    <a:pt x="17546" y="9974"/>
                  </a:lnTo>
                  <a:lnTo>
                    <a:pt x="17606" y="9712"/>
                  </a:lnTo>
                  <a:lnTo>
                    <a:pt x="17647" y="9429"/>
                  </a:lnTo>
                  <a:lnTo>
                    <a:pt x="17667" y="9146"/>
                  </a:lnTo>
                  <a:lnTo>
                    <a:pt x="17687" y="8864"/>
                  </a:lnTo>
                  <a:lnTo>
                    <a:pt x="17667" y="8581"/>
                  </a:lnTo>
                  <a:lnTo>
                    <a:pt x="17627" y="8298"/>
                  </a:lnTo>
                  <a:lnTo>
                    <a:pt x="17586" y="7995"/>
                  </a:lnTo>
                  <a:lnTo>
                    <a:pt x="17505" y="7693"/>
                  </a:lnTo>
                  <a:lnTo>
                    <a:pt x="17404" y="7390"/>
                  </a:lnTo>
                  <a:lnTo>
                    <a:pt x="17303" y="7087"/>
                  </a:lnTo>
                  <a:lnTo>
                    <a:pt x="17162" y="6764"/>
                  </a:lnTo>
                  <a:lnTo>
                    <a:pt x="17021" y="6461"/>
                  </a:lnTo>
                  <a:lnTo>
                    <a:pt x="16839" y="6158"/>
                  </a:lnTo>
                  <a:lnTo>
                    <a:pt x="16637" y="5835"/>
                  </a:lnTo>
                  <a:lnTo>
                    <a:pt x="16435" y="5512"/>
                  </a:lnTo>
                  <a:lnTo>
                    <a:pt x="16193" y="5209"/>
                  </a:lnTo>
                  <a:lnTo>
                    <a:pt x="15951" y="4886"/>
                  </a:lnTo>
                  <a:lnTo>
                    <a:pt x="15668" y="4583"/>
                  </a:lnTo>
                  <a:lnTo>
                    <a:pt x="15385" y="4281"/>
                  </a:lnTo>
                  <a:lnTo>
                    <a:pt x="15385" y="4281"/>
                  </a:lnTo>
                  <a:lnTo>
                    <a:pt x="15062" y="3978"/>
                  </a:lnTo>
                  <a:lnTo>
                    <a:pt x="14739" y="3675"/>
                  </a:lnTo>
                  <a:lnTo>
                    <a:pt x="14416" y="3392"/>
                  </a:lnTo>
                  <a:lnTo>
                    <a:pt x="14073" y="3130"/>
                  </a:lnTo>
                  <a:lnTo>
                    <a:pt x="13710" y="2867"/>
                  </a:lnTo>
                  <a:lnTo>
                    <a:pt x="13346" y="2605"/>
                  </a:lnTo>
                  <a:lnTo>
                    <a:pt x="12963" y="2362"/>
                  </a:lnTo>
                  <a:lnTo>
                    <a:pt x="12599" y="2140"/>
                  </a:lnTo>
                  <a:lnTo>
                    <a:pt x="12195" y="1918"/>
                  </a:lnTo>
                  <a:lnTo>
                    <a:pt x="11812" y="1716"/>
                  </a:lnTo>
                  <a:lnTo>
                    <a:pt x="11408" y="1515"/>
                  </a:lnTo>
                  <a:lnTo>
                    <a:pt x="11004" y="1333"/>
                  </a:lnTo>
                  <a:lnTo>
                    <a:pt x="10600" y="1171"/>
                  </a:lnTo>
                  <a:lnTo>
                    <a:pt x="10197" y="1010"/>
                  </a:lnTo>
                  <a:lnTo>
                    <a:pt x="9773" y="868"/>
                  </a:lnTo>
                  <a:lnTo>
                    <a:pt x="9369" y="727"/>
                  </a:lnTo>
                  <a:lnTo>
                    <a:pt x="8945" y="626"/>
                  </a:lnTo>
                  <a:lnTo>
                    <a:pt x="8541" y="505"/>
                  </a:lnTo>
                  <a:lnTo>
                    <a:pt x="8117" y="424"/>
                  </a:lnTo>
                  <a:lnTo>
                    <a:pt x="7713" y="344"/>
                  </a:lnTo>
                  <a:lnTo>
                    <a:pt x="7310" y="283"/>
                  </a:lnTo>
                  <a:lnTo>
                    <a:pt x="6906" y="243"/>
                  </a:lnTo>
                  <a:lnTo>
                    <a:pt x="6502" y="202"/>
                  </a:lnTo>
                  <a:lnTo>
                    <a:pt x="6098" y="182"/>
                  </a:lnTo>
                  <a:lnTo>
                    <a:pt x="5694" y="182"/>
                  </a:lnTo>
                  <a:lnTo>
                    <a:pt x="5311" y="202"/>
                  </a:lnTo>
                  <a:lnTo>
                    <a:pt x="4927" y="222"/>
                  </a:lnTo>
                  <a:lnTo>
                    <a:pt x="4564" y="263"/>
                  </a:lnTo>
                  <a:lnTo>
                    <a:pt x="4200" y="323"/>
                  </a:lnTo>
                  <a:lnTo>
                    <a:pt x="3837" y="404"/>
                  </a:lnTo>
                  <a:lnTo>
                    <a:pt x="3494" y="505"/>
                  </a:lnTo>
                  <a:lnTo>
                    <a:pt x="3171" y="606"/>
                  </a:lnTo>
                  <a:lnTo>
                    <a:pt x="3171" y="606"/>
                  </a:lnTo>
                  <a:lnTo>
                    <a:pt x="2848" y="727"/>
                  </a:lnTo>
                  <a:lnTo>
                    <a:pt x="2545" y="868"/>
                  </a:lnTo>
                  <a:lnTo>
                    <a:pt x="2262" y="1030"/>
                  </a:lnTo>
                  <a:lnTo>
                    <a:pt x="2020" y="1191"/>
                  </a:lnTo>
                  <a:lnTo>
                    <a:pt x="1778" y="1373"/>
                  </a:lnTo>
                  <a:lnTo>
                    <a:pt x="1555" y="1555"/>
                  </a:lnTo>
                  <a:lnTo>
                    <a:pt x="1354" y="1757"/>
                  </a:lnTo>
                  <a:lnTo>
                    <a:pt x="1172" y="1959"/>
                  </a:lnTo>
                  <a:lnTo>
                    <a:pt x="1010" y="2181"/>
                  </a:lnTo>
                  <a:lnTo>
                    <a:pt x="849" y="2423"/>
                  </a:lnTo>
                  <a:lnTo>
                    <a:pt x="728" y="2645"/>
                  </a:lnTo>
                  <a:lnTo>
                    <a:pt x="627" y="2908"/>
                  </a:lnTo>
                  <a:lnTo>
                    <a:pt x="546" y="3150"/>
                  </a:lnTo>
                  <a:lnTo>
                    <a:pt x="485" y="3412"/>
                  </a:lnTo>
                  <a:lnTo>
                    <a:pt x="425" y="3695"/>
                  </a:lnTo>
                  <a:lnTo>
                    <a:pt x="405" y="3957"/>
                  </a:lnTo>
                  <a:lnTo>
                    <a:pt x="405" y="4240"/>
                  </a:lnTo>
                  <a:lnTo>
                    <a:pt x="425" y="4543"/>
                  </a:lnTo>
                  <a:lnTo>
                    <a:pt x="445" y="4826"/>
                  </a:lnTo>
                  <a:lnTo>
                    <a:pt x="506" y="5128"/>
                  </a:lnTo>
                  <a:lnTo>
                    <a:pt x="586" y="5431"/>
                  </a:lnTo>
                  <a:lnTo>
                    <a:pt x="667" y="5734"/>
                  </a:lnTo>
                  <a:lnTo>
                    <a:pt x="788" y="6037"/>
                  </a:lnTo>
                  <a:lnTo>
                    <a:pt x="909" y="6340"/>
                  </a:lnTo>
                  <a:lnTo>
                    <a:pt x="1071" y="6663"/>
                  </a:lnTo>
                  <a:lnTo>
                    <a:pt x="1253" y="6966"/>
                  </a:lnTo>
                  <a:lnTo>
                    <a:pt x="1434" y="7289"/>
                  </a:lnTo>
                  <a:lnTo>
                    <a:pt x="1656" y="7592"/>
                  </a:lnTo>
                  <a:lnTo>
                    <a:pt x="1878" y="7915"/>
                  </a:lnTo>
                  <a:lnTo>
                    <a:pt x="2141" y="8218"/>
                  </a:lnTo>
                  <a:lnTo>
                    <a:pt x="2403" y="8541"/>
                  </a:lnTo>
                  <a:lnTo>
                    <a:pt x="2706" y="8843"/>
                  </a:lnTo>
                  <a:lnTo>
                    <a:pt x="2706" y="8843"/>
                  </a:lnTo>
                  <a:lnTo>
                    <a:pt x="2403" y="902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" name="Google Shape;71;p2"/>
            <p:cNvSpPr/>
            <p:nvPr/>
          </p:nvSpPr>
          <p:spPr>
            <a:xfrm>
              <a:off x="2422175" y="270425"/>
              <a:ext cx="658225" cy="485575"/>
            </a:xfrm>
            <a:custGeom>
              <a:avLst/>
              <a:gdLst/>
              <a:ahLst/>
              <a:cxnLst/>
              <a:rect l="l" t="t" r="r" b="b"/>
              <a:pathLst>
                <a:path w="26329" h="19423" extrusionOk="0">
                  <a:moveTo>
                    <a:pt x="8278" y="101"/>
                  </a:moveTo>
                  <a:lnTo>
                    <a:pt x="8864" y="121"/>
                  </a:lnTo>
                  <a:lnTo>
                    <a:pt x="9449" y="141"/>
                  </a:lnTo>
                  <a:lnTo>
                    <a:pt x="10055" y="182"/>
                  </a:lnTo>
                  <a:lnTo>
                    <a:pt x="10661" y="263"/>
                  </a:lnTo>
                  <a:lnTo>
                    <a:pt x="11267" y="343"/>
                  </a:lnTo>
                  <a:lnTo>
                    <a:pt x="11872" y="465"/>
                  </a:lnTo>
                  <a:lnTo>
                    <a:pt x="12478" y="606"/>
                  </a:lnTo>
                  <a:lnTo>
                    <a:pt x="13104" y="747"/>
                  </a:lnTo>
                  <a:lnTo>
                    <a:pt x="13710" y="929"/>
                  </a:lnTo>
                  <a:lnTo>
                    <a:pt x="14335" y="1131"/>
                  </a:lnTo>
                  <a:lnTo>
                    <a:pt x="14941" y="1333"/>
                  </a:lnTo>
                  <a:lnTo>
                    <a:pt x="15547" y="1575"/>
                  </a:lnTo>
                  <a:lnTo>
                    <a:pt x="16153" y="1817"/>
                  </a:lnTo>
                  <a:lnTo>
                    <a:pt x="16758" y="2100"/>
                  </a:lnTo>
                  <a:lnTo>
                    <a:pt x="17344" y="2383"/>
                  </a:lnTo>
                  <a:lnTo>
                    <a:pt x="17929" y="2685"/>
                  </a:lnTo>
                  <a:lnTo>
                    <a:pt x="18515" y="3008"/>
                  </a:lnTo>
                  <a:lnTo>
                    <a:pt x="19080" y="3352"/>
                  </a:lnTo>
                  <a:lnTo>
                    <a:pt x="19625" y="3715"/>
                  </a:lnTo>
                  <a:lnTo>
                    <a:pt x="20170" y="4078"/>
                  </a:lnTo>
                  <a:lnTo>
                    <a:pt x="20695" y="4482"/>
                  </a:lnTo>
                  <a:lnTo>
                    <a:pt x="21200" y="4886"/>
                  </a:lnTo>
                  <a:lnTo>
                    <a:pt x="21705" y="5310"/>
                  </a:lnTo>
                  <a:lnTo>
                    <a:pt x="22169" y="5734"/>
                  </a:lnTo>
                  <a:lnTo>
                    <a:pt x="22633" y="6198"/>
                  </a:lnTo>
                  <a:lnTo>
                    <a:pt x="23078" y="6643"/>
                  </a:lnTo>
                  <a:lnTo>
                    <a:pt x="23481" y="7107"/>
                  </a:lnTo>
                  <a:lnTo>
                    <a:pt x="23865" y="7571"/>
                  </a:lnTo>
                  <a:lnTo>
                    <a:pt x="24208" y="8036"/>
                  </a:lnTo>
                  <a:lnTo>
                    <a:pt x="24531" y="8500"/>
                  </a:lnTo>
                  <a:lnTo>
                    <a:pt x="24814" y="8964"/>
                  </a:lnTo>
                  <a:lnTo>
                    <a:pt x="25076" y="9429"/>
                  </a:lnTo>
                  <a:lnTo>
                    <a:pt x="25298" y="9893"/>
                  </a:lnTo>
                  <a:lnTo>
                    <a:pt x="25500" y="10358"/>
                  </a:lnTo>
                  <a:lnTo>
                    <a:pt x="25662" y="10822"/>
                  </a:lnTo>
                  <a:lnTo>
                    <a:pt x="25803" y="11266"/>
                  </a:lnTo>
                  <a:lnTo>
                    <a:pt x="25904" y="11710"/>
                  </a:lnTo>
                  <a:lnTo>
                    <a:pt x="25985" y="12154"/>
                  </a:lnTo>
                  <a:lnTo>
                    <a:pt x="26046" y="12578"/>
                  </a:lnTo>
                  <a:lnTo>
                    <a:pt x="26066" y="13023"/>
                  </a:lnTo>
                  <a:lnTo>
                    <a:pt x="26046" y="13426"/>
                  </a:lnTo>
                  <a:lnTo>
                    <a:pt x="26005" y="13850"/>
                  </a:lnTo>
                  <a:lnTo>
                    <a:pt x="25945" y="14254"/>
                  </a:lnTo>
                  <a:lnTo>
                    <a:pt x="25844" y="14638"/>
                  </a:lnTo>
                  <a:lnTo>
                    <a:pt x="25722" y="15021"/>
                  </a:lnTo>
                  <a:lnTo>
                    <a:pt x="25561" y="15385"/>
                  </a:lnTo>
                  <a:lnTo>
                    <a:pt x="25379" y="15748"/>
                  </a:lnTo>
                  <a:lnTo>
                    <a:pt x="25177" y="16071"/>
                  </a:lnTo>
                  <a:lnTo>
                    <a:pt x="24935" y="16414"/>
                  </a:lnTo>
                  <a:lnTo>
                    <a:pt x="24652" y="16717"/>
                  </a:lnTo>
                  <a:lnTo>
                    <a:pt x="24350" y="17020"/>
                  </a:lnTo>
                  <a:lnTo>
                    <a:pt x="24027" y="17303"/>
                  </a:lnTo>
                  <a:lnTo>
                    <a:pt x="23663" y="17565"/>
                  </a:lnTo>
                  <a:lnTo>
                    <a:pt x="23279" y="17808"/>
                  </a:lnTo>
                  <a:lnTo>
                    <a:pt x="22876" y="18030"/>
                  </a:lnTo>
                  <a:lnTo>
                    <a:pt x="22432" y="18232"/>
                  </a:lnTo>
                  <a:lnTo>
                    <a:pt x="21947" y="18433"/>
                  </a:lnTo>
                  <a:lnTo>
                    <a:pt x="21462" y="18595"/>
                  </a:lnTo>
                  <a:lnTo>
                    <a:pt x="20937" y="18716"/>
                  </a:lnTo>
                  <a:lnTo>
                    <a:pt x="20413" y="18837"/>
                  </a:lnTo>
                  <a:lnTo>
                    <a:pt x="19888" y="18938"/>
                  </a:lnTo>
                  <a:lnTo>
                    <a:pt x="19322" y="18999"/>
                  </a:lnTo>
                  <a:lnTo>
                    <a:pt x="18757" y="19039"/>
                  </a:lnTo>
                  <a:lnTo>
                    <a:pt x="18192" y="19059"/>
                  </a:lnTo>
                  <a:lnTo>
                    <a:pt x="17606" y="19059"/>
                  </a:lnTo>
                  <a:lnTo>
                    <a:pt x="17021" y="19019"/>
                  </a:lnTo>
                  <a:lnTo>
                    <a:pt x="16415" y="18979"/>
                  </a:lnTo>
                  <a:lnTo>
                    <a:pt x="15809" y="18898"/>
                  </a:lnTo>
                  <a:lnTo>
                    <a:pt x="15204" y="18817"/>
                  </a:lnTo>
                  <a:lnTo>
                    <a:pt x="14598" y="18696"/>
                  </a:lnTo>
                  <a:lnTo>
                    <a:pt x="13972" y="18555"/>
                  </a:lnTo>
                  <a:lnTo>
                    <a:pt x="13366" y="18413"/>
                  </a:lnTo>
                  <a:lnTo>
                    <a:pt x="12740" y="18232"/>
                  </a:lnTo>
                  <a:lnTo>
                    <a:pt x="12135" y="18030"/>
                  </a:lnTo>
                  <a:lnTo>
                    <a:pt x="11529" y="17828"/>
                  </a:lnTo>
                  <a:lnTo>
                    <a:pt x="10903" y="17585"/>
                  </a:lnTo>
                  <a:lnTo>
                    <a:pt x="10318" y="17343"/>
                  </a:lnTo>
                  <a:lnTo>
                    <a:pt x="9712" y="17061"/>
                  </a:lnTo>
                  <a:lnTo>
                    <a:pt x="9126" y="16778"/>
                  </a:lnTo>
                  <a:lnTo>
                    <a:pt x="8541" y="16475"/>
                  </a:lnTo>
                  <a:lnTo>
                    <a:pt x="7955" y="16152"/>
                  </a:lnTo>
                  <a:lnTo>
                    <a:pt x="7390" y="15809"/>
                  </a:lnTo>
                  <a:lnTo>
                    <a:pt x="6845" y="15445"/>
                  </a:lnTo>
                  <a:lnTo>
                    <a:pt x="6300" y="15082"/>
                  </a:lnTo>
                  <a:lnTo>
                    <a:pt x="5775" y="14678"/>
                  </a:lnTo>
                  <a:lnTo>
                    <a:pt x="5270" y="14274"/>
                  </a:lnTo>
                  <a:lnTo>
                    <a:pt x="4765" y="13871"/>
                  </a:lnTo>
                  <a:lnTo>
                    <a:pt x="4281" y="13426"/>
                  </a:lnTo>
                  <a:lnTo>
                    <a:pt x="3817" y="12982"/>
                  </a:lnTo>
                  <a:lnTo>
                    <a:pt x="3393" y="12518"/>
                  </a:lnTo>
                  <a:lnTo>
                    <a:pt x="2989" y="12053"/>
                  </a:lnTo>
                  <a:lnTo>
                    <a:pt x="2605" y="11589"/>
                  </a:lnTo>
                  <a:lnTo>
                    <a:pt x="2262" y="11125"/>
                  </a:lnTo>
                  <a:lnTo>
                    <a:pt x="1939" y="10660"/>
                  </a:lnTo>
                  <a:lnTo>
                    <a:pt x="1656" y="10196"/>
                  </a:lnTo>
                  <a:lnTo>
                    <a:pt x="1394" y="9732"/>
                  </a:lnTo>
                  <a:lnTo>
                    <a:pt x="1172" y="9267"/>
                  </a:lnTo>
                  <a:lnTo>
                    <a:pt x="970" y="8803"/>
                  </a:lnTo>
                  <a:lnTo>
                    <a:pt x="808" y="8359"/>
                  </a:lnTo>
                  <a:lnTo>
                    <a:pt x="667" y="7894"/>
                  </a:lnTo>
                  <a:lnTo>
                    <a:pt x="546" y="7450"/>
                  </a:lnTo>
                  <a:lnTo>
                    <a:pt x="485" y="7006"/>
                  </a:lnTo>
                  <a:lnTo>
                    <a:pt x="425" y="6582"/>
                  </a:lnTo>
                  <a:lnTo>
                    <a:pt x="404" y="6158"/>
                  </a:lnTo>
                  <a:lnTo>
                    <a:pt x="404" y="5734"/>
                  </a:lnTo>
                  <a:lnTo>
                    <a:pt x="445" y="5310"/>
                  </a:lnTo>
                  <a:lnTo>
                    <a:pt x="526" y="4926"/>
                  </a:lnTo>
                  <a:lnTo>
                    <a:pt x="606" y="4523"/>
                  </a:lnTo>
                  <a:lnTo>
                    <a:pt x="748" y="4139"/>
                  </a:lnTo>
                  <a:lnTo>
                    <a:pt x="889" y="3776"/>
                  </a:lnTo>
                  <a:lnTo>
                    <a:pt x="1071" y="3432"/>
                  </a:lnTo>
                  <a:lnTo>
                    <a:pt x="1293" y="3089"/>
                  </a:lnTo>
                  <a:lnTo>
                    <a:pt x="1535" y="2746"/>
                  </a:lnTo>
                  <a:lnTo>
                    <a:pt x="1798" y="2443"/>
                  </a:lnTo>
                  <a:lnTo>
                    <a:pt x="2100" y="2140"/>
                  </a:lnTo>
                  <a:lnTo>
                    <a:pt x="2444" y="1858"/>
                  </a:lnTo>
                  <a:lnTo>
                    <a:pt x="2787" y="1595"/>
                  </a:lnTo>
                  <a:lnTo>
                    <a:pt x="3170" y="1353"/>
                  </a:lnTo>
                  <a:lnTo>
                    <a:pt x="3594" y="1131"/>
                  </a:lnTo>
                  <a:lnTo>
                    <a:pt x="4039" y="929"/>
                  </a:lnTo>
                  <a:lnTo>
                    <a:pt x="4503" y="747"/>
                  </a:lnTo>
                  <a:lnTo>
                    <a:pt x="5008" y="586"/>
                  </a:lnTo>
                  <a:lnTo>
                    <a:pt x="5512" y="444"/>
                  </a:lnTo>
                  <a:lnTo>
                    <a:pt x="6037" y="323"/>
                  </a:lnTo>
                  <a:lnTo>
                    <a:pt x="6583" y="242"/>
                  </a:lnTo>
                  <a:lnTo>
                    <a:pt x="7128" y="162"/>
                  </a:lnTo>
                  <a:lnTo>
                    <a:pt x="7693" y="121"/>
                  </a:lnTo>
                  <a:lnTo>
                    <a:pt x="8278" y="101"/>
                  </a:lnTo>
                  <a:close/>
                  <a:moveTo>
                    <a:pt x="8077" y="0"/>
                  </a:moveTo>
                  <a:lnTo>
                    <a:pt x="7491" y="20"/>
                  </a:lnTo>
                  <a:lnTo>
                    <a:pt x="6926" y="61"/>
                  </a:lnTo>
                  <a:lnTo>
                    <a:pt x="6340" y="121"/>
                  </a:lnTo>
                  <a:lnTo>
                    <a:pt x="5795" y="222"/>
                  </a:lnTo>
                  <a:lnTo>
                    <a:pt x="5250" y="323"/>
                  </a:lnTo>
                  <a:lnTo>
                    <a:pt x="4725" y="465"/>
                  </a:lnTo>
                  <a:lnTo>
                    <a:pt x="4220" y="646"/>
                  </a:lnTo>
                  <a:lnTo>
                    <a:pt x="3736" y="828"/>
                  </a:lnTo>
                  <a:lnTo>
                    <a:pt x="3292" y="1050"/>
                  </a:lnTo>
                  <a:lnTo>
                    <a:pt x="2847" y="1272"/>
                  </a:lnTo>
                  <a:lnTo>
                    <a:pt x="2464" y="1535"/>
                  </a:lnTo>
                  <a:lnTo>
                    <a:pt x="2100" y="1797"/>
                  </a:lnTo>
                  <a:lnTo>
                    <a:pt x="1757" y="2080"/>
                  </a:lnTo>
                  <a:lnTo>
                    <a:pt x="1454" y="2383"/>
                  </a:lnTo>
                  <a:lnTo>
                    <a:pt x="1172" y="2706"/>
                  </a:lnTo>
                  <a:lnTo>
                    <a:pt x="929" y="3049"/>
                  </a:lnTo>
                  <a:lnTo>
                    <a:pt x="707" y="3392"/>
                  </a:lnTo>
                  <a:lnTo>
                    <a:pt x="505" y="3755"/>
                  </a:lnTo>
                  <a:lnTo>
                    <a:pt x="364" y="4139"/>
                  </a:lnTo>
                  <a:lnTo>
                    <a:pt x="223" y="4523"/>
                  </a:lnTo>
                  <a:lnTo>
                    <a:pt x="122" y="4926"/>
                  </a:lnTo>
                  <a:lnTo>
                    <a:pt x="61" y="5330"/>
                  </a:lnTo>
                  <a:lnTo>
                    <a:pt x="21" y="5754"/>
                  </a:lnTo>
                  <a:lnTo>
                    <a:pt x="1" y="6198"/>
                  </a:lnTo>
                  <a:lnTo>
                    <a:pt x="41" y="6622"/>
                  </a:lnTo>
                  <a:lnTo>
                    <a:pt x="81" y="7067"/>
                  </a:lnTo>
                  <a:lnTo>
                    <a:pt x="162" y="7531"/>
                  </a:lnTo>
                  <a:lnTo>
                    <a:pt x="283" y="7975"/>
                  </a:lnTo>
                  <a:lnTo>
                    <a:pt x="425" y="8439"/>
                  </a:lnTo>
                  <a:lnTo>
                    <a:pt x="586" y="8924"/>
                  </a:lnTo>
                  <a:lnTo>
                    <a:pt x="788" y="9388"/>
                  </a:lnTo>
                  <a:lnTo>
                    <a:pt x="1030" y="9853"/>
                  </a:lnTo>
                  <a:lnTo>
                    <a:pt x="1293" y="10337"/>
                  </a:lnTo>
                  <a:lnTo>
                    <a:pt x="1596" y="10822"/>
                  </a:lnTo>
                  <a:lnTo>
                    <a:pt x="1919" y="11286"/>
                  </a:lnTo>
                  <a:lnTo>
                    <a:pt x="2262" y="11771"/>
                  </a:lnTo>
                  <a:lnTo>
                    <a:pt x="2646" y="12255"/>
                  </a:lnTo>
                  <a:lnTo>
                    <a:pt x="3070" y="12720"/>
                  </a:lnTo>
                  <a:lnTo>
                    <a:pt x="3514" y="13184"/>
                  </a:lnTo>
                  <a:lnTo>
                    <a:pt x="3998" y="13648"/>
                  </a:lnTo>
                  <a:lnTo>
                    <a:pt x="4483" y="14113"/>
                  </a:lnTo>
                  <a:lnTo>
                    <a:pt x="4988" y="14537"/>
                  </a:lnTo>
                  <a:lnTo>
                    <a:pt x="5512" y="14961"/>
                  </a:lnTo>
                  <a:lnTo>
                    <a:pt x="6058" y="15344"/>
                  </a:lnTo>
                  <a:lnTo>
                    <a:pt x="6623" y="15728"/>
                  </a:lnTo>
                  <a:lnTo>
                    <a:pt x="7188" y="16091"/>
                  </a:lnTo>
                  <a:lnTo>
                    <a:pt x="7754" y="16455"/>
                  </a:lnTo>
                  <a:lnTo>
                    <a:pt x="8359" y="16778"/>
                  </a:lnTo>
                  <a:lnTo>
                    <a:pt x="8945" y="17101"/>
                  </a:lnTo>
                  <a:lnTo>
                    <a:pt x="9550" y="17404"/>
                  </a:lnTo>
                  <a:lnTo>
                    <a:pt x="10176" y="17666"/>
                  </a:lnTo>
                  <a:lnTo>
                    <a:pt x="10782" y="17929"/>
                  </a:lnTo>
                  <a:lnTo>
                    <a:pt x="11408" y="18171"/>
                  </a:lnTo>
                  <a:lnTo>
                    <a:pt x="12034" y="18393"/>
                  </a:lnTo>
                  <a:lnTo>
                    <a:pt x="12680" y="18595"/>
                  </a:lnTo>
                  <a:lnTo>
                    <a:pt x="13306" y="18777"/>
                  </a:lnTo>
                  <a:lnTo>
                    <a:pt x="13932" y="18918"/>
                  </a:lnTo>
                  <a:lnTo>
                    <a:pt x="14558" y="19059"/>
                  </a:lnTo>
                  <a:lnTo>
                    <a:pt x="15204" y="19180"/>
                  </a:lnTo>
                  <a:lnTo>
                    <a:pt x="15809" y="19281"/>
                  </a:lnTo>
                  <a:lnTo>
                    <a:pt x="16435" y="19342"/>
                  </a:lnTo>
                  <a:lnTo>
                    <a:pt x="17061" y="19403"/>
                  </a:lnTo>
                  <a:lnTo>
                    <a:pt x="17667" y="19423"/>
                  </a:lnTo>
                  <a:lnTo>
                    <a:pt x="18252" y="19423"/>
                  </a:lnTo>
                  <a:lnTo>
                    <a:pt x="18838" y="19403"/>
                  </a:lnTo>
                  <a:lnTo>
                    <a:pt x="19423" y="19362"/>
                  </a:lnTo>
                  <a:lnTo>
                    <a:pt x="19989" y="19302"/>
                  </a:lnTo>
                  <a:lnTo>
                    <a:pt x="20554" y="19201"/>
                  </a:lnTo>
                  <a:lnTo>
                    <a:pt x="21079" y="19100"/>
                  </a:lnTo>
                  <a:lnTo>
                    <a:pt x="21604" y="18958"/>
                  </a:lnTo>
                  <a:lnTo>
                    <a:pt x="22129" y="18777"/>
                  </a:lnTo>
                  <a:lnTo>
                    <a:pt x="22613" y="18595"/>
                  </a:lnTo>
                  <a:lnTo>
                    <a:pt x="23057" y="18373"/>
                  </a:lnTo>
                  <a:lnTo>
                    <a:pt x="23481" y="18151"/>
                  </a:lnTo>
                  <a:lnTo>
                    <a:pt x="23885" y="17888"/>
                  </a:lnTo>
                  <a:lnTo>
                    <a:pt x="24249" y="17626"/>
                  </a:lnTo>
                  <a:lnTo>
                    <a:pt x="24592" y="17343"/>
                  </a:lnTo>
                  <a:lnTo>
                    <a:pt x="24895" y="17040"/>
                  </a:lnTo>
                  <a:lnTo>
                    <a:pt x="25177" y="16717"/>
                  </a:lnTo>
                  <a:lnTo>
                    <a:pt x="25420" y="16374"/>
                  </a:lnTo>
                  <a:lnTo>
                    <a:pt x="25642" y="16031"/>
                  </a:lnTo>
                  <a:lnTo>
                    <a:pt x="25823" y="15667"/>
                  </a:lnTo>
                  <a:lnTo>
                    <a:pt x="25985" y="15284"/>
                  </a:lnTo>
                  <a:lnTo>
                    <a:pt x="26126" y="14900"/>
                  </a:lnTo>
                  <a:lnTo>
                    <a:pt x="26207" y="14496"/>
                  </a:lnTo>
                  <a:lnTo>
                    <a:pt x="26288" y="14093"/>
                  </a:lnTo>
                  <a:lnTo>
                    <a:pt x="26328" y="13669"/>
                  </a:lnTo>
                  <a:lnTo>
                    <a:pt x="26328" y="13245"/>
                  </a:lnTo>
                  <a:lnTo>
                    <a:pt x="26308" y="12800"/>
                  </a:lnTo>
                  <a:lnTo>
                    <a:pt x="26268" y="12356"/>
                  </a:lnTo>
                  <a:lnTo>
                    <a:pt x="26187" y="11892"/>
                  </a:lnTo>
                  <a:lnTo>
                    <a:pt x="26066" y="11448"/>
                  </a:lnTo>
                  <a:lnTo>
                    <a:pt x="25924" y="10983"/>
                  </a:lnTo>
                  <a:lnTo>
                    <a:pt x="25743" y="10499"/>
                  </a:lnTo>
                  <a:lnTo>
                    <a:pt x="25541" y="10034"/>
                  </a:lnTo>
                  <a:lnTo>
                    <a:pt x="25319" y="9570"/>
                  </a:lnTo>
                  <a:lnTo>
                    <a:pt x="25056" y="9086"/>
                  </a:lnTo>
                  <a:lnTo>
                    <a:pt x="24753" y="8601"/>
                  </a:lnTo>
                  <a:lnTo>
                    <a:pt x="24430" y="8137"/>
                  </a:lnTo>
                  <a:lnTo>
                    <a:pt x="24067" y="7652"/>
                  </a:lnTo>
                  <a:lnTo>
                    <a:pt x="23683" y="7168"/>
                  </a:lnTo>
                  <a:lnTo>
                    <a:pt x="23279" y="6703"/>
                  </a:lnTo>
                  <a:lnTo>
                    <a:pt x="22815" y="6239"/>
                  </a:lnTo>
                  <a:lnTo>
                    <a:pt x="22351" y="5774"/>
                  </a:lnTo>
                  <a:lnTo>
                    <a:pt x="21866" y="5330"/>
                  </a:lnTo>
                  <a:lnTo>
                    <a:pt x="21341" y="4886"/>
                  </a:lnTo>
                  <a:lnTo>
                    <a:pt x="20816" y="4482"/>
                  </a:lnTo>
                  <a:lnTo>
                    <a:pt x="20291" y="4078"/>
                  </a:lnTo>
                  <a:lnTo>
                    <a:pt x="19726" y="3695"/>
                  </a:lnTo>
                  <a:lnTo>
                    <a:pt x="19161" y="3331"/>
                  </a:lnTo>
                  <a:lnTo>
                    <a:pt x="18575" y="2968"/>
                  </a:lnTo>
                  <a:lnTo>
                    <a:pt x="17990" y="2645"/>
                  </a:lnTo>
                  <a:lnTo>
                    <a:pt x="17384" y="2322"/>
                  </a:lnTo>
                  <a:lnTo>
                    <a:pt x="16778" y="2039"/>
                  </a:lnTo>
                  <a:lnTo>
                    <a:pt x="16173" y="1757"/>
                  </a:lnTo>
                  <a:lnTo>
                    <a:pt x="15547" y="1494"/>
                  </a:lnTo>
                  <a:lnTo>
                    <a:pt x="14921" y="1252"/>
                  </a:lnTo>
                  <a:lnTo>
                    <a:pt x="14295" y="1030"/>
                  </a:lnTo>
                  <a:lnTo>
                    <a:pt x="13669" y="828"/>
                  </a:lnTo>
                  <a:lnTo>
                    <a:pt x="13043" y="646"/>
                  </a:lnTo>
                  <a:lnTo>
                    <a:pt x="12397" y="505"/>
                  </a:lnTo>
                  <a:lnTo>
                    <a:pt x="11771" y="364"/>
                  </a:lnTo>
                  <a:lnTo>
                    <a:pt x="11145" y="242"/>
                  </a:lnTo>
                  <a:lnTo>
                    <a:pt x="10520" y="141"/>
                  </a:lnTo>
                  <a:lnTo>
                    <a:pt x="9894" y="81"/>
                  </a:lnTo>
                  <a:lnTo>
                    <a:pt x="9288" y="20"/>
                  </a:lnTo>
                  <a:lnTo>
                    <a:pt x="868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" name="Google Shape;72;p2"/>
            <p:cNvSpPr/>
            <p:nvPr/>
          </p:nvSpPr>
          <p:spPr>
            <a:xfrm>
              <a:off x="2422175" y="270425"/>
              <a:ext cx="658225" cy="485575"/>
            </a:xfrm>
            <a:custGeom>
              <a:avLst/>
              <a:gdLst/>
              <a:ahLst/>
              <a:cxnLst/>
              <a:rect l="l" t="t" r="r" b="b"/>
              <a:pathLst>
                <a:path w="26329" h="19423" fill="none" extrusionOk="0">
                  <a:moveTo>
                    <a:pt x="3514" y="13184"/>
                  </a:moveTo>
                  <a:lnTo>
                    <a:pt x="3514" y="13184"/>
                  </a:lnTo>
                  <a:lnTo>
                    <a:pt x="3070" y="12720"/>
                  </a:lnTo>
                  <a:lnTo>
                    <a:pt x="2646" y="12255"/>
                  </a:lnTo>
                  <a:lnTo>
                    <a:pt x="2262" y="11771"/>
                  </a:lnTo>
                  <a:lnTo>
                    <a:pt x="1919" y="11286"/>
                  </a:lnTo>
                  <a:lnTo>
                    <a:pt x="1596" y="10822"/>
                  </a:lnTo>
                  <a:lnTo>
                    <a:pt x="1293" y="10337"/>
                  </a:lnTo>
                  <a:lnTo>
                    <a:pt x="1030" y="9853"/>
                  </a:lnTo>
                  <a:lnTo>
                    <a:pt x="788" y="9388"/>
                  </a:lnTo>
                  <a:lnTo>
                    <a:pt x="586" y="8924"/>
                  </a:lnTo>
                  <a:lnTo>
                    <a:pt x="425" y="8439"/>
                  </a:lnTo>
                  <a:lnTo>
                    <a:pt x="283" y="7975"/>
                  </a:lnTo>
                  <a:lnTo>
                    <a:pt x="162" y="7531"/>
                  </a:lnTo>
                  <a:lnTo>
                    <a:pt x="81" y="7067"/>
                  </a:lnTo>
                  <a:lnTo>
                    <a:pt x="41" y="6622"/>
                  </a:lnTo>
                  <a:lnTo>
                    <a:pt x="1" y="6198"/>
                  </a:lnTo>
                  <a:lnTo>
                    <a:pt x="21" y="5754"/>
                  </a:lnTo>
                  <a:lnTo>
                    <a:pt x="61" y="5330"/>
                  </a:lnTo>
                  <a:lnTo>
                    <a:pt x="122" y="4926"/>
                  </a:lnTo>
                  <a:lnTo>
                    <a:pt x="223" y="4523"/>
                  </a:lnTo>
                  <a:lnTo>
                    <a:pt x="364" y="4139"/>
                  </a:lnTo>
                  <a:lnTo>
                    <a:pt x="505" y="3755"/>
                  </a:lnTo>
                  <a:lnTo>
                    <a:pt x="707" y="3392"/>
                  </a:lnTo>
                  <a:lnTo>
                    <a:pt x="929" y="3049"/>
                  </a:lnTo>
                  <a:lnTo>
                    <a:pt x="1172" y="2706"/>
                  </a:lnTo>
                  <a:lnTo>
                    <a:pt x="1454" y="2383"/>
                  </a:lnTo>
                  <a:lnTo>
                    <a:pt x="1757" y="2080"/>
                  </a:lnTo>
                  <a:lnTo>
                    <a:pt x="2100" y="1797"/>
                  </a:lnTo>
                  <a:lnTo>
                    <a:pt x="2464" y="1535"/>
                  </a:lnTo>
                  <a:lnTo>
                    <a:pt x="2847" y="1272"/>
                  </a:lnTo>
                  <a:lnTo>
                    <a:pt x="3292" y="1050"/>
                  </a:lnTo>
                  <a:lnTo>
                    <a:pt x="3736" y="828"/>
                  </a:lnTo>
                  <a:lnTo>
                    <a:pt x="4220" y="646"/>
                  </a:lnTo>
                  <a:lnTo>
                    <a:pt x="4220" y="646"/>
                  </a:lnTo>
                  <a:lnTo>
                    <a:pt x="4725" y="465"/>
                  </a:lnTo>
                  <a:lnTo>
                    <a:pt x="5250" y="323"/>
                  </a:lnTo>
                  <a:lnTo>
                    <a:pt x="5795" y="222"/>
                  </a:lnTo>
                  <a:lnTo>
                    <a:pt x="6340" y="121"/>
                  </a:lnTo>
                  <a:lnTo>
                    <a:pt x="6926" y="61"/>
                  </a:lnTo>
                  <a:lnTo>
                    <a:pt x="7491" y="20"/>
                  </a:lnTo>
                  <a:lnTo>
                    <a:pt x="8077" y="0"/>
                  </a:lnTo>
                  <a:lnTo>
                    <a:pt x="8682" y="0"/>
                  </a:lnTo>
                  <a:lnTo>
                    <a:pt x="9288" y="20"/>
                  </a:lnTo>
                  <a:lnTo>
                    <a:pt x="9894" y="81"/>
                  </a:lnTo>
                  <a:lnTo>
                    <a:pt x="10520" y="141"/>
                  </a:lnTo>
                  <a:lnTo>
                    <a:pt x="11145" y="242"/>
                  </a:lnTo>
                  <a:lnTo>
                    <a:pt x="11771" y="364"/>
                  </a:lnTo>
                  <a:lnTo>
                    <a:pt x="12397" y="505"/>
                  </a:lnTo>
                  <a:lnTo>
                    <a:pt x="13043" y="646"/>
                  </a:lnTo>
                  <a:lnTo>
                    <a:pt x="13669" y="828"/>
                  </a:lnTo>
                  <a:lnTo>
                    <a:pt x="14295" y="1030"/>
                  </a:lnTo>
                  <a:lnTo>
                    <a:pt x="14921" y="1252"/>
                  </a:lnTo>
                  <a:lnTo>
                    <a:pt x="15547" y="1494"/>
                  </a:lnTo>
                  <a:lnTo>
                    <a:pt x="16173" y="1757"/>
                  </a:lnTo>
                  <a:lnTo>
                    <a:pt x="16778" y="2039"/>
                  </a:lnTo>
                  <a:lnTo>
                    <a:pt x="17384" y="2322"/>
                  </a:lnTo>
                  <a:lnTo>
                    <a:pt x="17990" y="2645"/>
                  </a:lnTo>
                  <a:lnTo>
                    <a:pt x="18575" y="2968"/>
                  </a:lnTo>
                  <a:lnTo>
                    <a:pt x="19161" y="3331"/>
                  </a:lnTo>
                  <a:lnTo>
                    <a:pt x="19726" y="3695"/>
                  </a:lnTo>
                  <a:lnTo>
                    <a:pt x="20291" y="4078"/>
                  </a:lnTo>
                  <a:lnTo>
                    <a:pt x="20816" y="4482"/>
                  </a:lnTo>
                  <a:lnTo>
                    <a:pt x="21341" y="4886"/>
                  </a:lnTo>
                  <a:lnTo>
                    <a:pt x="21866" y="5330"/>
                  </a:lnTo>
                  <a:lnTo>
                    <a:pt x="22351" y="5774"/>
                  </a:lnTo>
                  <a:lnTo>
                    <a:pt x="22815" y="6239"/>
                  </a:lnTo>
                  <a:lnTo>
                    <a:pt x="22815" y="6239"/>
                  </a:lnTo>
                  <a:lnTo>
                    <a:pt x="23279" y="6703"/>
                  </a:lnTo>
                  <a:lnTo>
                    <a:pt x="23683" y="7168"/>
                  </a:lnTo>
                  <a:lnTo>
                    <a:pt x="24067" y="7652"/>
                  </a:lnTo>
                  <a:lnTo>
                    <a:pt x="24430" y="8137"/>
                  </a:lnTo>
                  <a:lnTo>
                    <a:pt x="24753" y="8601"/>
                  </a:lnTo>
                  <a:lnTo>
                    <a:pt x="25056" y="9086"/>
                  </a:lnTo>
                  <a:lnTo>
                    <a:pt x="25319" y="9570"/>
                  </a:lnTo>
                  <a:lnTo>
                    <a:pt x="25541" y="10034"/>
                  </a:lnTo>
                  <a:lnTo>
                    <a:pt x="25743" y="10499"/>
                  </a:lnTo>
                  <a:lnTo>
                    <a:pt x="25924" y="10983"/>
                  </a:lnTo>
                  <a:lnTo>
                    <a:pt x="26066" y="11448"/>
                  </a:lnTo>
                  <a:lnTo>
                    <a:pt x="26187" y="11892"/>
                  </a:lnTo>
                  <a:lnTo>
                    <a:pt x="26268" y="12356"/>
                  </a:lnTo>
                  <a:lnTo>
                    <a:pt x="26308" y="12800"/>
                  </a:lnTo>
                  <a:lnTo>
                    <a:pt x="26328" y="13245"/>
                  </a:lnTo>
                  <a:lnTo>
                    <a:pt x="26328" y="13669"/>
                  </a:lnTo>
                  <a:lnTo>
                    <a:pt x="26288" y="14093"/>
                  </a:lnTo>
                  <a:lnTo>
                    <a:pt x="26207" y="14496"/>
                  </a:lnTo>
                  <a:lnTo>
                    <a:pt x="26126" y="14900"/>
                  </a:lnTo>
                  <a:lnTo>
                    <a:pt x="25985" y="15284"/>
                  </a:lnTo>
                  <a:lnTo>
                    <a:pt x="25823" y="15667"/>
                  </a:lnTo>
                  <a:lnTo>
                    <a:pt x="25642" y="16031"/>
                  </a:lnTo>
                  <a:lnTo>
                    <a:pt x="25420" y="16374"/>
                  </a:lnTo>
                  <a:lnTo>
                    <a:pt x="25177" y="16717"/>
                  </a:lnTo>
                  <a:lnTo>
                    <a:pt x="24895" y="17040"/>
                  </a:lnTo>
                  <a:lnTo>
                    <a:pt x="24592" y="17343"/>
                  </a:lnTo>
                  <a:lnTo>
                    <a:pt x="24249" y="17626"/>
                  </a:lnTo>
                  <a:lnTo>
                    <a:pt x="23885" y="17888"/>
                  </a:lnTo>
                  <a:lnTo>
                    <a:pt x="23481" y="18151"/>
                  </a:lnTo>
                  <a:lnTo>
                    <a:pt x="23057" y="18373"/>
                  </a:lnTo>
                  <a:lnTo>
                    <a:pt x="22613" y="18595"/>
                  </a:lnTo>
                  <a:lnTo>
                    <a:pt x="22129" y="18777"/>
                  </a:lnTo>
                  <a:lnTo>
                    <a:pt x="22129" y="18777"/>
                  </a:lnTo>
                  <a:lnTo>
                    <a:pt x="21604" y="18958"/>
                  </a:lnTo>
                  <a:lnTo>
                    <a:pt x="21079" y="19100"/>
                  </a:lnTo>
                  <a:lnTo>
                    <a:pt x="20554" y="19201"/>
                  </a:lnTo>
                  <a:lnTo>
                    <a:pt x="19989" y="19302"/>
                  </a:lnTo>
                  <a:lnTo>
                    <a:pt x="19423" y="19362"/>
                  </a:lnTo>
                  <a:lnTo>
                    <a:pt x="18838" y="19403"/>
                  </a:lnTo>
                  <a:lnTo>
                    <a:pt x="18252" y="19423"/>
                  </a:lnTo>
                  <a:lnTo>
                    <a:pt x="17667" y="19423"/>
                  </a:lnTo>
                  <a:lnTo>
                    <a:pt x="17061" y="19403"/>
                  </a:lnTo>
                  <a:lnTo>
                    <a:pt x="16435" y="19342"/>
                  </a:lnTo>
                  <a:lnTo>
                    <a:pt x="15809" y="19281"/>
                  </a:lnTo>
                  <a:lnTo>
                    <a:pt x="15204" y="19180"/>
                  </a:lnTo>
                  <a:lnTo>
                    <a:pt x="14558" y="19059"/>
                  </a:lnTo>
                  <a:lnTo>
                    <a:pt x="13932" y="18918"/>
                  </a:lnTo>
                  <a:lnTo>
                    <a:pt x="13306" y="18777"/>
                  </a:lnTo>
                  <a:lnTo>
                    <a:pt x="12680" y="18595"/>
                  </a:lnTo>
                  <a:lnTo>
                    <a:pt x="12034" y="18393"/>
                  </a:lnTo>
                  <a:lnTo>
                    <a:pt x="11408" y="18171"/>
                  </a:lnTo>
                  <a:lnTo>
                    <a:pt x="10782" y="17929"/>
                  </a:lnTo>
                  <a:lnTo>
                    <a:pt x="10176" y="17666"/>
                  </a:lnTo>
                  <a:lnTo>
                    <a:pt x="9550" y="17404"/>
                  </a:lnTo>
                  <a:lnTo>
                    <a:pt x="8945" y="17101"/>
                  </a:lnTo>
                  <a:lnTo>
                    <a:pt x="8359" y="16778"/>
                  </a:lnTo>
                  <a:lnTo>
                    <a:pt x="7754" y="16455"/>
                  </a:lnTo>
                  <a:lnTo>
                    <a:pt x="7188" y="16091"/>
                  </a:lnTo>
                  <a:lnTo>
                    <a:pt x="6623" y="15728"/>
                  </a:lnTo>
                  <a:lnTo>
                    <a:pt x="6058" y="15344"/>
                  </a:lnTo>
                  <a:lnTo>
                    <a:pt x="5512" y="14961"/>
                  </a:lnTo>
                  <a:lnTo>
                    <a:pt x="4988" y="14537"/>
                  </a:lnTo>
                  <a:lnTo>
                    <a:pt x="4483" y="14113"/>
                  </a:lnTo>
                  <a:lnTo>
                    <a:pt x="3998" y="13648"/>
                  </a:lnTo>
                  <a:lnTo>
                    <a:pt x="3514" y="13184"/>
                  </a:lnTo>
                  <a:lnTo>
                    <a:pt x="3514" y="13184"/>
                  </a:lnTo>
                  <a:lnTo>
                    <a:pt x="3817" y="12982"/>
                  </a:lnTo>
                  <a:lnTo>
                    <a:pt x="3817" y="12982"/>
                  </a:lnTo>
                  <a:lnTo>
                    <a:pt x="4281" y="13426"/>
                  </a:lnTo>
                  <a:lnTo>
                    <a:pt x="4765" y="13871"/>
                  </a:lnTo>
                  <a:lnTo>
                    <a:pt x="5270" y="14274"/>
                  </a:lnTo>
                  <a:lnTo>
                    <a:pt x="5775" y="14678"/>
                  </a:lnTo>
                  <a:lnTo>
                    <a:pt x="6300" y="15082"/>
                  </a:lnTo>
                  <a:lnTo>
                    <a:pt x="6845" y="15445"/>
                  </a:lnTo>
                  <a:lnTo>
                    <a:pt x="7390" y="15809"/>
                  </a:lnTo>
                  <a:lnTo>
                    <a:pt x="7955" y="16152"/>
                  </a:lnTo>
                  <a:lnTo>
                    <a:pt x="8541" y="16475"/>
                  </a:lnTo>
                  <a:lnTo>
                    <a:pt x="9126" y="16778"/>
                  </a:lnTo>
                  <a:lnTo>
                    <a:pt x="9712" y="17061"/>
                  </a:lnTo>
                  <a:lnTo>
                    <a:pt x="10318" y="17343"/>
                  </a:lnTo>
                  <a:lnTo>
                    <a:pt x="10903" y="17585"/>
                  </a:lnTo>
                  <a:lnTo>
                    <a:pt x="11529" y="17828"/>
                  </a:lnTo>
                  <a:lnTo>
                    <a:pt x="12135" y="18030"/>
                  </a:lnTo>
                  <a:lnTo>
                    <a:pt x="12740" y="18232"/>
                  </a:lnTo>
                  <a:lnTo>
                    <a:pt x="13366" y="18413"/>
                  </a:lnTo>
                  <a:lnTo>
                    <a:pt x="13972" y="18555"/>
                  </a:lnTo>
                  <a:lnTo>
                    <a:pt x="14598" y="18696"/>
                  </a:lnTo>
                  <a:lnTo>
                    <a:pt x="15204" y="18817"/>
                  </a:lnTo>
                  <a:lnTo>
                    <a:pt x="15809" y="18898"/>
                  </a:lnTo>
                  <a:lnTo>
                    <a:pt x="16415" y="18979"/>
                  </a:lnTo>
                  <a:lnTo>
                    <a:pt x="17021" y="19019"/>
                  </a:lnTo>
                  <a:lnTo>
                    <a:pt x="17606" y="19059"/>
                  </a:lnTo>
                  <a:lnTo>
                    <a:pt x="18192" y="19059"/>
                  </a:lnTo>
                  <a:lnTo>
                    <a:pt x="18757" y="19039"/>
                  </a:lnTo>
                  <a:lnTo>
                    <a:pt x="19322" y="18999"/>
                  </a:lnTo>
                  <a:lnTo>
                    <a:pt x="19888" y="18938"/>
                  </a:lnTo>
                  <a:lnTo>
                    <a:pt x="20413" y="18837"/>
                  </a:lnTo>
                  <a:lnTo>
                    <a:pt x="20937" y="18716"/>
                  </a:lnTo>
                  <a:lnTo>
                    <a:pt x="21462" y="18595"/>
                  </a:lnTo>
                  <a:lnTo>
                    <a:pt x="21947" y="18433"/>
                  </a:lnTo>
                  <a:lnTo>
                    <a:pt x="21947" y="18433"/>
                  </a:lnTo>
                  <a:lnTo>
                    <a:pt x="22432" y="18232"/>
                  </a:lnTo>
                  <a:lnTo>
                    <a:pt x="22876" y="18030"/>
                  </a:lnTo>
                  <a:lnTo>
                    <a:pt x="23279" y="17808"/>
                  </a:lnTo>
                  <a:lnTo>
                    <a:pt x="23663" y="17565"/>
                  </a:lnTo>
                  <a:lnTo>
                    <a:pt x="24027" y="17303"/>
                  </a:lnTo>
                  <a:lnTo>
                    <a:pt x="24350" y="17020"/>
                  </a:lnTo>
                  <a:lnTo>
                    <a:pt x="24652" y="16717"/>
                  </a:lnTo>
                  <a:lnTo>
                    <a:pt x="24935" y="16414"/>
                  </a:lnTo>
                  <a:lnTo>
                    <a:pt x="25177" y="16071"/>
                  </a:lnTo>
                  <a:lnTo>
                    <a:pt x="25379" y="15748"/>
                  </a:lnTo>
                  <a:lnTo>
                    <a:pt x="25561" y="15385"/>
                  </a:lnTo>
                  <a:lnTo>
                    <a:pt x="25722" y="15021"/>
                  </a:lnTo>
                  <a:lnTo>
                    <a:pt x="25844" y="14638"/>
                  </a:lnTo>
                  <a:lnTo>
                    <a:pt x="25945" y="14254"/>
                  </a:lnTo>
                  <a:lnTo>
                    <a:pt x="26005" y="13850"/>
                  </a:lnTo>
                  <a:lnTo>
                    <a:pt x="26046" y="13426"/>
                  </a:lnTo>
                  <a:lnTo>
                    <a:pt x="26066" y="13023"/>
                  </a:lnTo>
                  <a:lnTo>
                    <a:pt x="26046" y="12578"/>
                  </a:lnTo>
                  <a:lnTo>
                    <a:pt x="25985" y="12154"/>
                  </a:lnTo>
                  <a:lnTo>
                    <a:pt x="25904" y="11710"/>
                  </a:lnTo>
                  <a:lnTo>
                    <a:pt x="25803" y="11266"/>
                  </a:lnTo>
                  <a:lnTo>
                    <a:pt x="25662" y="10822"/>
                  </a:lnTo>
                  <a:lnTo>
                    <a:pt x="25500" y="10358"/>
                  </a:lnTo>
                  <a:lnTo>
                    <a:pt x="25298" y="9893"/>
                  </a:lnTo>
                  <a:lnTo>
                    <a:pt x="25076" y="9429"/>
                  </a:lnTo>
                  <a:lnTo>
                    <a:pt x="24814" y="8964"/>
                  </a:lnTo>
                  <a:lnTo>
                    <a:pt x="24531" y="8500"/>
                  </a:lnTo>
                  <a:lnTo>
                    <a:pt x="24208" y="8036"/>
                  </a:lnTo>
                  <a:lnTo>
                    <a:pt x="23865" y="7571"/>
                  </a:lnTo>
                  <a:lnTo>
                    <a:pt x="23481" y="7107"/>
                  </a:lnTo>
                  <a:lnTo>
                    <a:pt x="23078" y="6643"/>
                  </a:lnTo>
                  <a:lnTo>
                    <a:pt x="22633" y="6198"/>
                  </a:lnTo>
                  <a:lnTo>
                    <a:pt x="22633" y="6198"/>
                  </a:lnTo>
                  <a:lnTo>
                    <a:pt x="22169" y="5734"/>
                  </a:lnTo>
                  <a:lnTo>
                    <a:pt x="21705" y="5310"/>
                  </a:lnTo>
                  <a:lnTo>
                    <a:pt x="21200" y="4886"/>
                  </a:lnTo>
                  <a:lnTo>
                    <a:pt x="20695" y="4482"/>
                  </a:lnTo>
                  <a:lnTo>
                    <a:pt x="20170" y="4078"/>
                  </a:lnTo>
                  <a:lnTo>
                    <a:pt x="19625" y="3715"/>
                  </a:lnTo>
                  <a:lnTo>
                    <a:pt x="19080" y="3352"/>
                  </a:lnTo>
                  <a:lnTo>
                    <a:pt x="18515" y="3008"/>
                  </a:lnTo>
                  <a:lnTo>
                    <a:pt x="17929" y="2685"/>
                  </a:lnTo>
                  <a:lnTo>
                    <a:pt x="17344" y="2383"/>
                  </a:lnTo>
                  <a:lnTo>
                    <a:pt x="16758" y="2100"/>
                  </a:lnTo>
                  <a:lnTo>
                    <a:pt x="16153" y="1817"/>
                  </a:lnTo>
                  <a:lnTo>
                    <a:pt x="15547" y="1575"/>
                  </a:lnTo>
                  <a:lnTo>
                    <a:pt x="14941" y="1333"/>
                  </a:lnTo>
                  <a:lnTo>
                    <a:pt x="14335" y="1131"/>
                  </a:lnTo>
                  <a:lnTo>
                    <a:pt x="13710" y="929"/>
                  </a:lnTo>
                  <a:lnTo>
                    <a:pt x="13104" y="747"/>
                  </a:lnTo>
                  <a:lnTo>
                    <a:pt x="12478" y="606"/>
                  </a:lnTo>
                  <a:lnTo>
                    <a:pt x="11872" y="465"/>
                  </a:lnTo>
                  <a:lnTo>
                    <a:pt x="11267" y="343"/>
                  </a:lnTo>
                  <a:lnTo>
                    <a:pt x="10661" y="263"/>
                  </a:lnTo>
                  <a:lnTo>
                    <a:pt x="10055" y="182"/>
                  </a:lnTo>
                  <a:lnTo>
                    <a:pt x="9449" y="141"/>
                  </a:lnTo>
                  <a:lnTo>
                    <a:pt x="8864" y="121"/>
                  </a:lnTo>
                  <a:lnTo>
                    <a:pt x="8278" y="101"/>
                  </a:lnTo>
                  <a:lnTo>
                    <a:pt x="7693" y="121"/>
                  </a:lnTo>
                  <a:lnTo>
                    <a:pt x="7128" y="162"/>
                  </a:lnTo>
                  <a:lnTo>
                    <a:pt x="6583" y="242"/>
                  </a:lnTo>
                  <a:lnTo>
                    <a:pt x="6037" y="323"/>
                  </a:lnTo>
                  <a:lnTo>
                    <a:pt x="5512" y="444"/>
                  </a:lnTo>
                  <a:lnTo>
                    <a:pt x="5008" y="586"/>
                  </a:lnTo>
                  <a:lnTo>
                    <a:pt x="4503" y="747"/>
                  </a:lnTo>
                  <a:lnTo>
                    <a:pt x="4503" y="747"/>
                  </a:lnTo>
                  <a:lnTo>
                    <a:pt x="4039" y="929"/>
                  </a:lnTo>
                  <a:lnTo>
                    <a:pt x="3594" y="1131"/>
                  </a:lnTo>
                  <a:lnTo>
                    <a:pt x="3170" y="1353"/>
                  </a:lnTo>
                  <a:lnTo>
                    <a:pt x="2787" y="1595"/>
                  </a:lnTo>
                  <a:lnTo>
                    <a:pt x="2444" y="1858"/>
                  </a:lnTo>
                  <a:lnTo>
                    <a:pt x="2100" y="2140"/>
                  </a:lnTo>
                  <a:lnTo>
                    <a:pt x="1798" y="2443"/>
                  </a:lnTo>
                  <a:lnTo>
                    <a:pt x="1535" y="2746"/>
                  </a:lnTo>
                  <a:lnTo>
                    <a:pt x="1293" y="3089"/>
                  </a:lnTo>
                  <a:lnTo>
                    <a:pt x="1071" y="3432"/>
                  </a:lnTo>
                  <a:lnTo>
                    <a:pt x="889" y="3776"/>
                  </a:lnTo>
                  <a:lnTo>
                    <a:pt x="748" y="4139"/>
                  </a:lnTo>
                  <a:lnTo>
                    <a:pt x="606" y="4523"/>
                  </a:lnTo>
                  <a:lnTo>
                    <a:pt x="526" y="4926"/>
                  </a:lnTo>
                  <a:lnTo>
                    <a:pt x="445" y="5310"/>
                  </a:lnTo>
                  <a:lnTo>
                    <a:pt x="404" y="5734"/>
                  </a:lnTo>
                  <a:lnTo>
                    <a:pt x="404" y="6158"/>
                  </a:lnTo>
                  <a:lnTo>
                    <a:pt x="425" y="6582"/>
                  </a:lnTo>
                  <a:lnTo>
                    <a:pt x="485" y="7006"/>
                  </a:lnTo>
                  <a:lnTo>
                    <a:pt x="546" y="7450"/>
                  </a:lnTo>
                  <a:lnTo>
                    <a:pt x="667" y="7894"/>
                  </a:lnTo>
                  <a:lnTo>
                    <a:pt x="808" y="8359"/>
                  </a:lnTo>
                  <a:lnTo>
                    <a:pt x="970" y="8803"/>
                  </a:lnTo>
                  <a:lnTo>
                    <a:pt x="1172" y="9267"/>
                  </a:lnTo>
                  <a:lnTo>
                    <a:pt x="1394" y="9732"/>
                  </a:lnTo>
                  <a:lnTo>
                    <a:pt x="1656" y="10196"/>
                  </a:lnTo>
                  <a:lnTo>
                    <a:pt x="1939" y="10660"/>
                  </a:lnTo>
                  <a:lnTo>
                    <a:pt x="2262" y="11125"/>
                  </a:lnTo>
                  <a:lnTo>
                    <a:pt x="2605" y="11589"/>
                  </a:lnTo>
                  <a:lnTo>
                    <a:pt x="2989" y="12053"/>
                  </a:lnTo>
                  <a:lnTo>
                    <a:pt x="3393" y="12518"/>
                  </a:lnTo>
                  <a:lnTo>
                    <a:pt x="3817" y="12982"/>
                  </a:lnTo>
                  <a:lnTo>
                    <a:pt x="3817" y="12982"/>
                  </a:lnTo>
                  <a:lnTo>
                    <a:pt x="3514" y="1318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" name="Google Shape;73;p2"/>
            <p:cNvSpPr/>
            <p:nvPr/>
          </p:nvSpPr>
          <p:spPr>
            <a:xfrm>
              <a:off x="2306100" y="245175"/>
              <a:ext cx="848500" cy="626425"/>
            </a:xfrm>
            <a:custGeom>
              <a:avLst/>
              <a:gdLst/>
              <a:ahLst/>
              <a:cxnLst/>
              <a:rect l="l" t="t" r="r" b="b"/>
              <a:pathLst>
                <a:path w="33940" h="25057" extrusionOk="0">
                  <a:moveTo>
                    <a:pt x="10418" y="1"/>
                  </a:moveTo>
                  <a:lnTo>
                    <a:pt x="9651" y="21"/>
                  </a:lnTo>
                  <a:lnTo>
                    <a:pt x="8904" y="81"/>
                  </a:lnTo>
                  <a:lnTo>
                    <a:pt x="8177" y="162"/>
                  </a:lnTo>
                  <a:lnTo>
                    <a:pt x="7450" y="283"/>
                  </a:lnTo>
                  <a:lnTo>
                    <a:pt x="6764" y="445"/>
                  </a:lnTo>
                  <a:lnTo>
                    <a:pt x="6077" y="627"/>
                  </a:lnTo>
                  <a:lnTo>
                    <a:pt x="5431" y="828"/>
                  </a:lnTo>
                  <a:lnTo>
                    <a:pt x="4805" y="1071"/>
                  </a:lnTo>
                  <a:lnTo>
                    <a:pt x="4220" y="1353"/>
                  </a:lnTo>
                  <a:lnTo>
                    <a:pt x="3675" y="1656"/>
                  </a:lnTo>
                  <a:lnTo>
                    <a:pt x="3150" y="1979"/>
                  </a:lnTo>
                  <a:lnTo>
                    <a:pt x="2685" y="2322"/>
                  </a:lnTo>
                  <a:lnTo>
                    <a:pt x="2241" y="2686"/>
                  </a:lnTo>
                  <a:lnTo>
                    <a:pt x="1857" y="3090"/>
                  </a:lnTo>
                  <a:lnTo>
                    <a:pt x="1494" y="3493"/>
                  </a:lnTo>
                  <a:lnTo>
                    <a:pt x="1171" y="3938"/>
                  </a:lnTo>
                  <a:lnTo>
                    <a:pt x="888" y="4382"/>
                  </a:lnTo>
                  <a:lnTo>
                    <a:pt x="646" y="4846"/>
                  </a:lnTo>
                  <a:lnTo>
                    <a:pt x="444" y="5331"/>
                  </a:lnTo>
                  <a:lnTo>
                    <a:pt x="283" y="5836"/>
                  </a:lnTo>
                  <a:lnTo>
                    <a:pt x="141" y="6360"/>
                  </a:lnTo>
                  <a:lnTo>
                    <a:pt x="61" y="6885"/>
                  </a:lnTo>
                  <a:lnTo>
                    <a:pt x="20" y="7431"/>
                  </a:lnTo>
                  <a:lnTo>
                    <a:pt x="0" y="7996"/>
                  </a:lnTo>
                  <a:lnTo>
                    <a:pt x="20" y="8561"/>
                  </a:lnTo>
                  <a:lnTo>
                    <a:pt x="101" y="9126"/>
                  </a:lnTo>
                  <a:lnTo>
                    <a:pt x="202" y="9712"/>
                  </a:lnTo>
                  <a:lnTo>
                    <a:pt x="343" y="10297"/>
                  </a:lnTo>
                  <a:lnTo>
                    <a:pt x="525" y="10903"/>
                  </a:lnTo>
                  <a:lnTo>
                    <a:pt x="747" y="11509"/>
                  </a:lnTo>
                  <a:lnTo>
                    <a:pt x="1010" y="12115"/>
                  </a:lnTo>
                  <a:lnTo>
                    <a:pt x="1312" y="12720"/>
                  </a:lnTo>
                  <a:lnTo>
                    <a:pt x="1656" y="13326"/>
                  </a:lnTo>
                  <a:lnTo>
                    <a:pt x="2039" y="13952"/>
                  </a:lnTo>
                  <a:lnTo>
                    <a:pt x="2443" y="14558"/>
                  </a:lnTo>
                  <a:lnTo>
                    <a:pt x="2907" y="15183"/>
                  </a:lnTo>
                  <a:lnTo>
                    <a:pt x="3412" y="15789"/>
                  </a:lnTo>
                  <a:lnTo>
                    <a:pt x="3937" y="16415"/>
                  </a:lnTo>
                  <a:lnTo>
                    <a:pt x="4523" y="17021"/>
                  </a:lnTo>
                  <a:lnTo>
                    <a:pt x="5128" y="17606"/>
                  </a:lnTo>
                  <a:lnTo>
                    <a:pt x="5774" y="18192"/>
                  </a:lnTo>
                  <a:lnTo>
                    <a:pt x="6420" y="18737"/>
                  </a:lnTo>
                  <a:lnTo>
                    <a:pt x="7107" y="19282"/>
                  </a:lnTo>
                  <a:lnTo>
                    <a:pt x="7793" y="19787"/>
                  </a:lnTo>
                  <a:lnTo>
                    <a:pt x="8520" y="20291"/>
                  </a:lnTo>
                  <a:lnTo>
                    <a:pt x="9247" y="20756"/>
                  </a:lnTo>
                  <a:lnTo>
                    <a:pt x="9994" y="21220"/>
                  </a:lnTo>
                  <a:lnTo>
                    <a:pt x="10761" y="21644"/>
                  </a:lnTo>
                  <a:lnTo>
                    <a:pt x="11528" y="22048"/>
                  </a:lnTo>
                  <a:lnTo>
                    <a:pt x="12316" y="22432"/>
                  </a:lnTo>
                  <a:lnTo>
                    <a:pt x="13103" y="22795"/>
                  </a:lnTo>
                  <a:lnTo>
                    <a:pt x="13891" y="23118"/>
                  </a:lnTo>
                  <a:lnTo>
                    <a:pt x="14698" y="23421"/>
                  </a:lnTo>
                  <a:lnTo>
                    <a:pt x="15506" y="23703"/>
                  </a:lnTo>
                  <a:lnTo>
                    <a:pt x="16334" y="23966"/>
                  </a:lnTo>
                  <a:lnTo>
                    <a:pt x="17141" y="24208"/>
                  </a:lnTo>
                  <a:lnTo>
                    <a:pt x="17949" y="24410"/>
                  </a:lnTo>
                  <a:lnTo>
                    <a:pt x="18756" y="24592"/>
                  </a:lnTo>
                  <a:lnTo>
                    <a:pt x="19564" y="24733"/>
                  </a:lnTo>
                  <a:lnTo>
                    <a:pt x="20372" y="24854"/>
                  </a:lnTo>
                  <a:lnTo>
                    <a:pt x="21179" y="24955"/>
                  </a:lnTo>
                  <a:lnTo>
                    <a:pt x="21967" y="25016"/>
                  </a:lnTo>
                  <a:lnTo>
                    <a:pt x="22754" y="25056"/>
                  </a:lnTo>
                  <a:lnTo>
                    <a:pt x="23521" y="25056"/>
                  </a:lnTo>
                  <a:lnTo>
                    <a:pt x="24288" y="25036"/>
                  </a:lnTo>
                  <a:lnTo>
                    <a:pt x="25035" y="24975"/>
                  </a:lnTo>
                  <a:lnTo>
                    <a:pt x="25762" y="24895"/>
                  </a:lnTo>
                  <a:lnTo>
                    <a:pt x="26469" y="24774"/>
                  </a:lnTo>
                  <a:lnTo>
                    <a:pt x="27175" y="24612"/>
                  </a:lnTo>
                  <a:lnTo>
                    <a:pt x="27842" y="24430"/>
                  </a:lnTo>
                  <a:lnTo>
                    <a:pt x="28508" y="24228"/>
                  </a:lnTo>
                  <a:lnTo>
                    <a:pt x="29134" y="23966"/>
                  </a:lnTo>
                  <a:lnTo>
                    <a:pt x="29719" y="23703"/>
                  </a:lnTo>
                  <a:lnTo>
                    <a:pt x="30265" y="23401"/>
                  </a:lnTo>
                  <a:lnTo>
                    <a:pt x="30769" y="23078"/>
                  </a:lnTo>
                  <a:lnTo>
                    <a:pt x="31254" y="22734"/>
                  </a:lnTo>
                  <a:lnTo>
                    <a:pt x="31678" y="22351"/>
                  </a:lnTo>
                  <a:lnTo>
                    <a:pt x="32082" y="21967"/>
                  </a:lnTo>
                  <a:lnTo>
                    <a:pt x="32445" y="21563"/>
                  </a:lnTo>
                  <a:lnTo>
                    <a:pt x="32748" y="21119"/>
                  </a:lnTo>
                  <a:lnTo>
                    <a:pt x="33031" y="20675"/>
                  </a:lnTo>
                  <a:lnTo>
                    <a:pt x="33273" y="20211"/>
                  </a:lnTo>
                  <a:lnTo>
                    <a:pt x="33495" y="19706"/>
                  </a:lnTo>
                  <a:lnTo>
                    <a:pt x="33656" y="19221"/>
                  </a:lnTo>
                  <a:lnTo>
                    <a:pt x="33778" y="18696"/>
                  </a:lnTo>
                  <a:lnTo>
                    <a:pt x="33858" y="18171"/>
                  </a:lnTo>
                  <a:lnTo>
                    <a:pt x="33919" y="17626"/>
                  </a:lnTo>
                  <a:lnTo>
                    <a:pt x="33939" y="17061"/>
                  </a:lnTo>
                  <a:lnTo>
                    <a:pt x="33899" y="16496"/>
                  </a:lnTo>
                  <a:lnTo>
                    <a:pt x="33838" y="15930"/>
                  </a:lnTo>
                  <a:lnTo>
                    <a:pt x="33737" y="15345"/>
                  </a:lnTo>
                  <a:lnTo>
                    <a:pt x="33596" y="14759"/>
                  </a:lnTo>
                  <a:lnTo>
                    <a:pt x="33394" y="14154"/>
                  </a:lnTo>
                  <a:lnTo>
                    <a:pt x="33172" y="13548"/>
                  </a:lnTo>
                  <a:lnTo>
                    <a:pt x="32909" y="12942"/>
                  </a:lnTo>
                  <a:lnTo>
                    <a:pt x="32627" y="12337"/>
                  </a:lnTo>
                  <a:lnTo>
                    <a:pt x="32283" y="11711"/>
                  </a:lnTo>
                  <a:lnTo>
                    <a:pt x="31900" y="11105"/>
                  </a:lnTo>
                  <a:lnTo>
                    <a:pt x="31476" y="10479"/>
                  </a:lnTo>
                  <a:lnTo>
                    <a:pt x="31012" y="9873"/>
                  </a:lnTo>
                  <a:lnTo>
                    <a:pt x="30527" y="9268"/>
                  </a:lnTo>
                  <a:lnTo>
                    <a:pt x="29982" y="8642"/>
                  </a:lnTo>
                  <a:lnTo>
                    <a:pt x="29396" y="8036"/>
                  </a:lnTo>
                  <a:lnTo>
                    <a:pt x="28791" y="7451"/>
                  </a:lnTo>
                  <a:lnTo>
                    <a:pt x="28165" y="6865"/>
                  </a:lnTo>
                  <a:lnTo>
                    <a:pt x="27499" y="6320"/>
                  </a:lnTo>
                  <a:lnTo>
                    <a:pt x="26832" y="5775"/>
                  </a:lnTo>
                  <a:lnTo>
                    <a:pt x="26126" y="5250"/>
                  </a:lnTo>
                  <a:lnTo>
                    <a:pt x="25419" y="4765"/>
                  </a:lnTo>
                  <a:lnTo>
                    <a:pt x="24692" y="4301"/>
                  </a:lnTo>
                  <a:lnTo>
                    <a:pt x="23945" y="3837"/>
                  </a:lnTo>
                  <a:lnTo>
                    <a:pt x="23178" y="3413"/>
                  </a:lnTo>
                  <a:lnTo>
                    <a:pt x="22411" y="3009"/>
                  </a:lnTo>
                  <a:lnTo>
                    <a:pt x="21623" y="2625"/>
                  </a:lnTo>
                  <a:lnTo>
                    <a:pt x="22390" y="3009"/>
                  </a:lnTo>
                  <a:lnTo>
                    <a:pt x="23138" y="3413"/>
                  </a:lnTo>
                  <a:lnTo>
                    <a:pt x="23885" y="3837"/>
                  </a:lnTo>
                  <a:lnTo>
                    <a:pt x="24632" y="4281"/>
                  </a:lnTo>
                  <a:lnTo>
                    <a:pt x="25338" y="4745"/>
                  </a:lnTo>
                  <a:lnTo>
                    <a:pt x="26045" y="5230"/>
                  </a:lnTo>
                  <a:lnTo>
                    <a:pt x="26731" y="5735"/>
                  </a:lnTo>
                  <a:lnTo>
                    <a:pt x="27398" y="6259"/>
                  </a:lnTo>
                  <a:lnTo>
                    <a:pt x="28044" y="6805"/>
                  </a:lnTo>
                  <a:lnTo>
                    <a:pt x="28670" y="7370"/>
                  </a:lnTo>
                  <a:lnTo>
                    <a:pt x="29255" y="7955"/>
                  </a:lnTo>
                  <a:lnTo>
                    <a:pt x="29820" y="8541"/>
                  </a:lnTo>
                  <a:lnTo>
                    <a:pt x="30365" y="9147"/>
                  </a:lnTo>
                  <a:lnTo>
                    <a:pt x="30850" y="9752"/>
                  </a:lnTo>
                  <a:lnTo>
                    <a:pt x="31294" y="10358"/>
                  </a:lnTo>
                  <a:lnTo>
                    <a:pt x="31718" y="10964"/>
                  </a:lnTo>
                  <a:lnTo>
                    <a:pt x="32082" y="11569"/>
                  </a:lnTo>
                  <a:lnTo>
                    <a:pt x="32425" y="12175"/>
                  </a:lnTo>
                  <a:lnTo>
                    <a:pt x="32707" y="12761"/>
                  </a:lnTo>
                  <a:lnTo>
                    <a:pt x="32970" y="13366"/>
                  </a:lnTo>
                  <a:lnTo>
                    <a:pt x="33192" y="13952"/>
                  </a:lnTo>
                  <a:lnTo>
                    <a:pt x="33374" y="14537"/>
                  </a:lnTo>
                  <a:lnTo>
                    <a:pt x="33515" y="15123"/>
                  </a:lnTo>
                  <a:lnTo>
                    <a:pt x="33616" y="15708"/>
                  </a:lnTo>
                  <a:lnTo>
                    <a:pt x="33677" y="16274"/>
                  </a:lnTo>
                  <a:lnTo>
                    <a:pt x="33697" y="16819"/>
                  </a:lnTo>
                  <a:lnTo>
                    <a:pt x="33697" y="17364"/>
                  </a:lnTo>
                  <a:lnTo>
                    <a:pt x="33636" y="17889"/>
                  </a:lnTo>
                  <a:lnTo>
                    <a:pt x="33555" y="18414"/>
                  </a:lnTo>
                  <a:lnTo>
                    <a:pt x="33434" y="18919"/>
                  </a:lnTo>
                  <a:lnTo>
                    <a:pt x="33273" y="19423"/>
                  </a:lnTo>
                  <a:lnTo>
                    <a:pt x="33071" y="19888"/>
                  </a:lnTo>
                  <a:lnTo>
                    <a:pt x="32829" y="20352"/>
                  </a:lnTo>
                  <a:lnTo>
                    <a:pt x="32546" y="20796"/>
                  </a:lnTo>
                  <a:lnTo>
                    <a:pt x="32243" y="21220"/>
                  </a:lnTo>
                  <a:lnTo>
                    <a:pt x="31880" y="21624"/>
                  </a:lnTo>
                  <a:lnTo>
                    <a:pt x="31496" y="22008"/>
                  </a:lnTo>
                  <a:lnTo>
                    <a:pt x="31072" y="22371"/>
                  </a:lnTo>
                  <a:lnTo>
                    <a:pt x="30608" y="22714"/>
                  </a:lnTo>
                  <a:lnTo>
                    <a:pt x="30103" y="23037"/>
                  </a:lnTo>
                  <a:lnTo>
                    <a:pt x="29558" y="23340"/>
                  </a:lnTo>
                  <a:lnTo>
                    <a:pt x="28993" y="23603"/>
                  </a:lnTo>
                  <a:lnTo>
                    <a:pt x="28367" y="23845"/>
                  </a:lnTo>
                  <a:lnTo>
                    <a:pt x="27721" y="24047"/>
                  </a:lnTo>
                  <a:lnTo>
                    <a:pt x="27054" y="24228"/>
                  </a:lnTo>
                  <a:lnTo>
                    <a:pt x="26388" y="24390"/>
                  </a:lnTo>
                  <a:lnTo>
                    <a:pt x="25681" y="24491"/>
                  </a:lnTo>
                  <a:lnTo>
                    <a:pt x="24955" y="24592"/>
                  </a:lnTo>
                  <a:lnTo>
                    <a:pt x="24228" y="24632"/>
                  </a:lnTo>
                  <a:lnTo>
                    <a:pt x="23481" y="24652"/>
                  </a:lnTo>
                  <a:lnTo>
                    <a:pt x="22734" y="24652"/>
                  </a:lnTo>
                  <a:lnTo>
                    <a:pt x="21967" y="24612"/>
                  </a:lnTo>
                  <a:lnTo>
                    <a:pt x="21179" y="24551"/>
                  </a:lnTo>
                  <a:lnTo>
                    <a:pt x="20392" y="24471"/>
                  </a:lnTo>
                  <a:lnTo>
                    <a:pt x="19604" y="24350"/>
                  </a:lnTo>
                  <a:lnTo>
                    <a:pt x="18817" y="24208"/>
                  </a:lnTo>
                  <a:lnTo>
                    <a:pt x="18009" y="24027"/>
                  </a:lnTo>
                  <a:lnTo>
                    <a:pt x="17222" y="23825"/>
                  </a:lnTo>
                  <a:lnTo>
                    <a:pt x="16414" y="23603"/>
                  </a:lnTo>
                  <a:lnTo>
                    <a:pt x="15607" y="23340"/>
                  </a:lnTo>
                  <a:lnTo>
                    <a:pt x="14819" y="23057"/>
                  </a:lnTo>
                  <a:lnTo>
                    <a:pt x="14032" y="22755"/>
                  </a:lnTo>
                  <a:lnTo>
                    <a:pt x="13245" y="22432"/>
                  </a:lnTo>
                  <a:lnTo>
                    <a:pt x="12477" y="22088"/>
                  </a:lnTo>
                  <a:lnTo>
                    <a:pt x="11690" y="21705"/>
                  </a:lnTo>
                  <a:lnTo>
                    <a:pt x="10943" y="21301"/>
                  </a:lnTo>
                  <a:lnTo>
                    <a:pt x="10196" y="20897"/>
                  </a:lnTo>
                  <a:lnTo>
                    <a:pt x="9469" y="20453"/>
                  </a:lnTo>
                  <a:lnTo>
                    <a:pt x="8742" y="19989"/>
                  </a:lnTo>
                  <a:lnTo>
                    <a:pt x="8036" y="19504"/>
                  </a:lnTo>
                  <a:lnTo>
                    <a:pt x="7349" y="18999"/>
                  </a:lnTo>
                  <a:lnTo>
                    <a:pt x="6683" y="18474"/>
                  </a:lnTo>
                  <a:lnTo>
                    <a:pt x="6057" y="17909"/>
                  </a:lnTo>
                  <a:lnTo>
                    <a:pt x="5431" y="17344"/>
                  </a:lnTo>
                  <a:lnTo>
                    <a:pt x="4825" y="16758"/>
                  </a:lnTo>
                  <a:lnTo>
                    <a:pt x="4260" y="16173"/>
                  </a:lnTo>
                  <a:lnTo>
                    <a:pt x="3735" y="15567"/>
                  </a:lnTo>
                  <a:lnTo>
                    <a:pt x="3251" y="14961"/>
                  </a:lnTo>
                  <a:lnTo>
                    <a:pt x="2786" y="14356"/>
                  </a:lnTo>
                  <a:lnTo>
                    <a:pt x="2382" y="13750"/>
                  </a:lnTo>
                  <a:lnTo>
                    <a:pt x="1999" y="13144"/>
                  </a:lnTo>
                  <a:lnTo>
                    <a:pt x="1676" y="12559"/>
                  </a:lnTo>
                  <a:lnTo>
                    <a:pt x="1373" y="11953"/>
                  </a:lnTo>
                  <a:lnTo>
                    <a:pt x="1110" y="11347"/>
                  </a:lnTo>
                  <a:lnTo>
                    <a:pt x="909" y="10762"/>
                  </a:lnTo>
                  <a:lnTo>
                    <a:pt x="727" y="10176"/>
                  </a:lnTo>
                  <a:lnTo>
                    <a:pt x="586" y="9591"/>
                  </a:lnTo>
                  <a:lnTo>
                    <a:pt x="485" y="9026"/>
                  </a:lnTo>
                  <a:lnTo>
                    <a:pt x="404" y="8460"/>
                  </a:lnTo>
                  <a:lnTo>
                    <a:pt x="384" y="7895"/>
                  </a:lnTo>
                  <a:lnTo>
                    <a:pt x="404" y="7350"/>
                  </a:lnTo>
                  <a:lnTo>
                    <a:pt x="444" y="6825"/>
                  </a:lnTo>
                  <a:lnTo>
                    <a:pt x="525" y="6300"/>
                  </a:lnTo>
                  <a:lnTo>
                    <a:pt x="666" y="5795"/>
                  </a:lnTo>
                  <a:lnTo>
                    <a:pt x="828" y="5290"/>
                  </a:lnTo>
                  <a:lnTo>
                    <a:pt x="1030" y="4826"/>
                  </a:lnTo>
                  <a:lnTo>
                    <a:pt x="1252" y="4362"/>
                  </a:lnTo>
                  <a:lnTo>
                    <a:pt x="1534" y="3917"/>
                  </a:lnTo>
                  <a:lnTo>
                    <a:pt x="1857" y="3493"/>
                  </a:lnTo>
                  <a:lnTo>
                    <a:pt x="2201" y="3090"/>
                  </a:lnTo>
                  <a:lnTo>
                    <a:pt x="2584" y="2706"/>
                  </a:lnTo>
                  <a:lnTo>
                    <a:pt x="3028" y="2343"/>
                  </a:lnTo>
                  <a:lnTo>
                    <a:pt x="3493" y="1999"/>
                  </a:lnTo>
                  <a:lnTo>
                    <a:pt x="3977" y="1676"/>
                  </a:lnTo>
                  <a:lnTo>
                    <a:pt x="4523" y="1394"/>
                  </a:lnTo>
                  <a:lnTo>
                    <a:pt x="5108" y="1111"/>
                  </a:lnTo>
                  <a:lnTo>
                    <a:pt x="5714" y="869"/>
                  </a:lnTo>
                  <a:lnTo>
                    <a:pt x="6360" y="667"/>
                  </a:lnTo>
                  <a:lnTo>
                    <a:pt x="7026" y="485"/>
                  </a:lnTo>
                  <a:lnTo>
                    <a:pt x="7713" y="344"/>
                  </a:lnTo>
                  <a:lnTo>
                    <a:pt x="8419" y="223"/>
                  </a:lnTo>
                  <a:lnTo>
                    <a:pt x="9126" y="142"/>
                  </a:lnTo>
                  <a:lnTo>
                    <a:pt x="9853" y="81"/>
                  </a:lnTo>
                  <a:lnTo>
                    <a:pt x="10600" y="61"/>
                  </a:lnTo>
                  <a:lnTo>
                    <a:pt x="11367" y="61"/>
                  </a:lnTo>
                  <a:lnTo>
                    <a:pt x="12134" y="102"/>
                  </a:lnTo>
                  <a:lnTo>
                    <a:pt x="12901" y="162"/>
                  </a:lnTo>
                  <a:lnTo>
                    <a:pt x="13689" y="243"/>
                  </a:lnTo>
                  <a:lnTo>
                    <a:pt x="14476" y="364"/>
                  </a:lnTo>
                  <a:lnTo>
                    <a:pt x="15284" y="526"/>
                  </a:lnTo>
                  <a:lnTo>
                    <a:pt x="16071" y="687"/>
                  </a:lnTo>
                  <a:lnTo>
                    <a:pt x="16879" y="889"/>
                  </a:lnTo>
                  <a:lnTo>
                    <a:pt x="17666" y="1131"/>
                  </a:lnTo>
                  <a:lnTo>
                    <a:pt x="18474" y="1374"/>
                  </a:lnTo>
                  <a:lnTo>
                    <a:pt x="19261" y="1656"/>
                  </a:lnTo>
                  <a:lnTo>
                    <a:pt x="20048" y="1959"/>
                  </a:lnTo>
                  <a:lnTo>
                    <a:pt x="20836" y="2282"/>
                  </a:lnTo>
                  <a:lnTo>
                    <a:pt x="21623" y="2625"/>
                  </a:lnTo>
                  <a:lnTo>
                    <a:pt x="20836" y="2262"/>
                  </a:lnTo>
                  <a:lnTo>
                    <a:pt x="20028" y="1939"/>
                  </a:lnTo>
                  <a:lnTo>
                    <a:pt x="19221" y="1636"/>
                  </a:lnTo>
                  <a:lnTo>
                    <a:pt x="18413" y="1333"/>
                  </a:lnTo>
                  <a:lnTo>
                    <a:pt x="17606" y="1091"/>
                  </a:lnTo>
                  <a:lnTo>
                    <a:pt x="16798" y="849"/>
                  </a:lnTo>
                  <a:lnTo>
                    <a:pt x="15970" y="647"/>
                  </a:lnTo>
                  <a:lnTo>
                    <a:pt x="15163" y="465"/>
                  </a:lnTo>
                  <a:lnTo>
                    <a:pt x="14355" y="324"/>
                  </a:lnTo>
                  <a:lnTo>
                    <a:pt x="13547" y="203"/>
                  </a:lnTo>
                  <a:lnTo>
                    <a:pt x="12760" y="102"/>
                  </a:lnTo>
                  <a:lnTo>
                    <a:pt x="11952" y="41"/>
                  </a:lnTo>
                  <a:lnTo>
                    <a:pt x="1118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" name="Google Shape;74;p2"/>
            <p:cNvSpPr/>
            <p:nvPr/>
          </p:nvSpPr>
          <p:spPr>
            <a:xfrm>
              <a:off x="2306100" y="245175"/>
              <a:ext cx="848500" cy="626425"/>
            </a:xfrm>
            <a:custGeom>
              <a:avLst/>
              <a:gdLst/>
              <a:ahLst/>
              <a:cxnLst/>
              <a:rect l="l" t="t" r="r" b="b"/>
              <a:pathLst>
                <a:path w="33940" h="25057" fill="none" extrusionOk="0">
                  <a:moveTo>
                    <a:pt x="4523" y="17021"/>
                  </a:moveTo>
                  <a:lnTo>
                    <a:pt x="4523" y="17021"/>
                  </a:lnTo>
                  <a:lnTo>
                    <a:pt x="3937" y="16415"/>
                  </a:lnTo>
                  <a:lnTo>
                    <a:pt x="3412" y="15789"/>
                  </a:lnTo>
                  <a:lnTo>
                    <a:pt x="2907" y="15183"/>
                  </a:lnTo>
                  <a:lnTo>
                    <a:pt x="2443" y="14558"/>
                  </a:lnTo>
                  <a:lnTo>
                    <a:pt x="2039" y="13952"/>
                  </a:lnTo>
                  <a:lnTo>
                    <a:pt x="1656" y="13326"/>
                  </a:lnTo>
                  <a:lnTo>
                    <a:pt x="1312" y="12720"/>
                  </a:lnTo>
                  <a:lnTo>
                    <a:pt x="1010" y="12115"/>
                  </a:lnTo>
                  <a:lnTo>
                    <a:pt x="747" y="11509"/>
                  </a:lnTo>
                  <a:lnTo>
                    <a:pt x="525" y="10903"/>
                  </a:lnTo>
                  <a:lnTo>
                    <a:pt x="343" y="10297"/>
                  </a:lnTo>
                  <a:lnTo>
                    <a:pt x="202" y="9712"/>
                  </a:lnTo>
                  <a:lnTo>
                    <a:pt x="101" y="9126"/>
                  </a:lnTo>
                  <a:lnTo>
                    <a:pt x="20" y="8561"/>
                  </a:lnTo>
                  <a:lnTo>
                    <a:pt x="0" y="7996"/>
                  </a:lnTo>
                  <a:lnTo>
                    <a:pt x="20" y="7431"/>
                  </a:lnTo>
                  <a:lnTo>
                    <a:pt x="61" y="6885"/>
                  </a:lnTo>
                  <a:lnTo>
                    <a:pt x="141" y="6360"/>
                  </a:lnTo>
                  <a:lnTo>
                    <a:pt x="283" y="5836"/>
                  </a:lnTo>
                  <a:lnTo>
                    <a:pt x="444" y="5331"/>
                  </a:lnTo>
                  <a:lnTo>
                    <a:pt x="646" y="4846"/>
                  </a:lnTo>
                  <a:lnTo>
                    <a:pt x="888" y="4382"/>
                  </a:lnTo>
                  <a:lnTo>
                    <a:pt x="1171" y="3938"/>
                  </a:lnTo>
                  <a:lnTo>
                    <a:pt x="1494" y="3493"/>
                  </a:lnTo>
                  <a:lnTo>
                    <a:pt x="1857" y="3090"/>
                  </a:lnTo>
                  <a:lnTo>
                    <a:pt x="2241" y="2686"/>
                  </a:lnTo>
                  <a:lnTo>
                    <a:pt x="2685" y="2322"/>
                  </a:lnTo>
                  <a:lnTo>
                    <a:pt x="3150" y="1979"/>
                  </a:lnTo>
                  <a:lnTo>
                    <a:pt x="3675" y="1656"/>
                  </a:lnTo>
                  <a:lnTo>
                    <a:pt x="4220" y="1353"/>
                  </a:lnTo>
                  <a:lnTo>
                    <a:pt x="4805" y="1071"/>
                  </a:lnTo>
                  <a:lnTo>
                    <a:pt x="5431" y="828"/>
                  </a:lnTo>
                  <a:lnTo>
                    <a:pt x="5431" y="828"/>
                  </a:lnTo>
                  <a:lnTo>
                    <a:pt x="6077" y="627"/>
                  </a:lnTo>
                  <a:lnTo>
                    <a:pt x="6764" y="445"/>
                  </a:lnTo>
                  <a:lnTo>
                    <a:pt x="7450" y="283"/>
                  </a:lnTo>
                  <a:lnTo>
                    <a:pt x="8177" y="162"/>
                  </a:lnTo>
                  <a:lnTo>
                    <a:pt x="8904" y="81"/>
                  </a:lnTo>
                  <a:lnTo>
                    <a:pt x="9651" y="21"/>
                  </a:lnTo>
                  <a:lnTo>
                    <a:pt x="10418" y="1"/>
                  </a:lnTo>
                  <a:lnTo>
                    <a:pt x="11185" y="1"/>
                  </a:lnTo>
                  <a:lnTo>
                    <a:pt x="11952" y="41"/>
                  </a:lnTo>
                  <a:lnTo>
                    <a:pt x="12760" y="102"/>
                  </a:lnTo>
                  <a:lnTo>
                    <a:pt x="13547" y="203"/>
                  </a:lnTo>
                  <a:lnTo>
                    <a:pt x="14355" y="324"/>
                  </a:lnTo>
                  <a:lnTo>
                    <a:pt x="15163" y="465"/>
                  </a:lnTo>
                  <a:lnTo>
                    <a:pt x="15970" y="647"/>
                  </a:lnTo>
                  <a:lnTo>
                    <a:pt x="16798" y="849"/>
                  </a:lnTo>
                  <a:lnTo>
                    <a:pt x="17606" y="1091"/>
                  </a:lnTo>
                  <a:lnTo>
                    <a:pt x="18413" y="1333"/>
                  </a:lnTo>
                  <a:lnTo>
                    <a:pt x="19221" y="1636"/>
                  </a:lnTo>
                  <a:lnTo>
                    <a:pt x="20028" y="1939"/>
                  </a:lnTo>
                  <a:lnTo>
                    <a:pt x="20836" y="2262"/>
                  </a:lnTo>
                  <a:lnTo>
                    <a:pt x="21623" y="2625"/>
                  </a:lnTo>
                  <a:lnTo>
                    <a:pt x="22411" y="3009"/>
                  </a:lnTo>
                  <a:lnTo>
                    <a:pt x="23178" y="3413"/>
                  </a:lnTo>
                  <a:lnTo>
                    <a:pt x="23945" y="3837"/>
                  </a:lnTo>
                  <a:lnTo>
                    <a:pt x="24692" y="4301"/>
                  </a:lnTo>
                  <a:lnTo>
                    <a:pt x="25419" y="4765"/>
                  </a:lnTo>
                  <a:lnTo>
                    <a:pt x="26126" y="5250"/>
                  </a:lnTo>
                  <a:lnTo>
                    <a:pt x="26832" y="5775"/>
                  </a:lnTo>
                  <a:lnTo>
                    <a:pt x="27499" y="6320"/>
                  </a:lnTo>
                  <a:lnTo>
                    <a:pt x="28165" y="6865"/>
                  </a:lnTo>
                  <a:lnTo>
                    <a:pt x="28791" y="7451"/>
                  </a:lnTo>
                  <a:lnTo>
                    <a:pt x="29396" y="8036"/>
                  </a:lnTo>
                  <a:lnTo>
                    <a:pt x="29396" y="8036"/>
                  </a:lnTo>
                  <a:lnTo>
                    <a:pt x="29982" y="8642"/>
                  </a:lnTo>
                  <a:lnTo>
                    <a:pt x="30527" y="9268"/>
                  </a:lnTo>
                  <a:lnTo>
                    <a:pt x="31012" y="9873"/>
                  </a:lnTo>
                  <a:lnTo>
                    <a:pt x="31476" y="10479"/>
                  </a:lnTo>
                  <a:lnTo>
                    <a:pt x="31900" y="11105"/>
                  </a:lnTo>
                  <a:lnTo>
                    <a:pt x="32283" y="11711"/>
                  </a:lnTo>
                  <a:lnTo>
                    <a:pt x="32627" y="12337"/>
                  </a:lnTo>
                  <a:lnTo>
                    <a:pt x="32909" y="12942"/>
                  </a:lnTo>
                  <a:lnTo>
                    <a:pt x="33172" y="13548"/>
                  </a:lnTo>
                  <a:lnTo>
                    <a:pt x="33394" y="14154"/>
                  </a:lnTo>
                  <a:lnTo>
                    <a:pt x="33596" y="14759"/>
                  </a:lnTo>
                  <a:lnTo>
                    <a:pt x="33737" y="15345"/>
                  </a:lnTo>
                  <a:lnTo>
                    <a:pt x="33838" y="15930"/>
                  </a:lnTo>
                  <a:lnTo>
                    <a:pt x="33899" y="16496"/>
                  </a:lnTo>
                  <a:lnTo>
                    <a:pt x="33939" y="17061"/>
                  </a:lnTo>
                  <a:lnTo>
                    <a:pt x="33919" y="17626"/>
                  </a:lnTo>
                  <a:lnTo>
                    <a:pt x="33858" y="18171"/>
                  </a:lnTo>
                  <a:lnTo>
                    <a:pt x="33778" y="18696"/>
                  </a:lnTo>
                  <a:lnTo>
                    <a:pt x="33656" y="19221"/>
                  </a:lnTo>
                  <a:lnTo>
                    <a:pt x="33495" y="19706"/>
                  </a:lnTo>
                  <a:lnTo>
                    <a:pt x="33273" y="20211"/>
                  </a:lnTo>
                  <a:lnTo>
                    <a:pt x="33031" y="20675"/>
                  </a:lnTo>
                  <a:lnTo>
                    <a:pt x="32748" y="21119"/>
                  </a:lnTo>
                  <a:lnTo>
                    <a:pt x="32445" y="21563"/>
                  </a:lnTo>
                  <a:lnTo>
                    <a:pt x="32082" y="21967"/>
                  </a:lnTo>
                  <a:lnTo>
                    <a:pt x="31678" y="22351"/>
                  </a:lnTo>
                  <a:lnTo>
                    <a:pt x="31254" y="22734"/>
                  </a:lnTo>
                  <a:lnTo>
                    <a:pt x="30769" y="23078"/>
                  </a:lnTo>
                  <a:lnTo>
                    <a:pt x="30265" y="23401"/>
                  </a:lnTo>
                  <a:lnTo>
                    <a:pt x="29719" y="23703"/>
                  </a:lnTo>
                  <a:lnTo>
                    <a:pt x="29134" y="23966"/>
                  </a:lnTo>
                  <a:lnTo>
                    <a:pt x="28508" y="24228"/>
                  </a:lnTo>
                  <a:lnTo>
                    <a:pt x="28508" y="24228"/>
                  </a:lnTo>
                  <a:lnTo>
                    <a:pt x="27842" y="24430"/>
                  </a:lnTo>
                  <a:lnTo>
                    <a:pt x="27175" y="24612"/>
                  </a:lnTo>
                  <a:lnTo>
                    <a:pt x="26469" y="24774"/>
                  </a:lnTo>
                  <a:lnTo>
                    <a:pt x="25762" y="24895"/>
                  </a:lnTo>
                  <a:lnTo>
                    <a:pt x="25035" y="24975"/>
                  </a:lnTo>
                  <a:lnTo>
                    <a:pt x="24288" y="25036"/>
                  </a:lnTo>
                  <a:lnTo>
                    <a:pt x="23521" y="25056"/>
                  </a:lnTo>
                  <a:lnTo>
                    <a:pt x="22754" y="25056"/>
                  </a:lnTo>
                  <a:lnTo>
                    <a:pt x="21967" y="25016"/>
                  </a:lnTo>
                  <a:lnTo>
                    <a:pt x="21179" y="24955"/>
                  </a:lnTo>
                  <a:lnTo>
                    <a:pt x="20372" y="24854"/>
                  </a:lnTo>
                  <a:lnTo>
                    <a:pt x="19564" y="24733"/>
                  </a:lnTo>
                  <a:lnTo>
                    <a:pt x="18756" y="24592"/>
                  </a:lnTo>
                  <a:lnTo>
                    <a:pt x="17949" y="24410"/>
                  </a:lnTo>
                  <a:lnTo>
                    <a:pt x="17141" y="24208"/>
                  </a:lnTo>
                  <a:lnTo>
                    <a:pt x="16334" y="23966"/>
                  </a:lnTo>
                  <a:lnTo>
                    <a:pt x="15506" y="23703"/>
                  </a:lnTo>
                  <a:lnTo>
                    <a:pt x="14698" y="23421"/>
                  </a:lnTo>
                  <a:lnTo>
                    <a:pt x="13891" y="23118"/>
                  </a:lnTo>
                  <a:lnTo>
                    <a:pt x="13103" y="22795"/>
                  </a:lnTo>
                  <a:lnTo>
                    <a:pt x="12316" y="22432"/>
                  </a:lnTo>
                  <a:lnTo>
                    <a:pt x="11528" y="22048"/>
                  </a:lnTo>
                  <a:lnTo>
                    <a:pt x="10761" y="21644"/>
                  </a:lnTo>
                  <a:lnTo>
                    <a:pt x="9994" y="21220"/>
                  </a:lnTo>
                  <a:lnTo>
                    <a:pt x="9247" y="20756"/>
                  </a:lnTo>
                  <a:lnTo>
                    <a:pt x="8520" y="20291"/>
                  </a:lnTo>
                  <a:lnTo>
                    <a:pt x="7793" y="19787"/>
                  </a:lnTo>
                  <a:lnTo>
                    <a:pt x="7107" y="19282"/>
                  </a:lnTo>
                  <a:lnTo>
                    <a:pt x="6420" y="18737"/>
                  </a:lnTo>
                  <a:lnTo>
                    <a:pt x="5774" y="18192"/>
                  </a:lnTo>
                  <a:lnTo>
                    <a:pt x="5128" y="17606"/>
                  </a:lnTo>
                  <a:lnTo>
                    <a:pt x="4523" y="17021"/>
                  </a:lnTo>
                  <a:lnTo>
                    <a:pt x="4523" y="17021"/>
                  </a:lnTo>
                  <a:lnTo>
                    <a:pt x="4825" y="16758"/>
                  </a:lnTo>
                  <a:lnTo>
                    <a:pt x="4825" y="16758"/>
                  </a:lnTo>
                  <a:lnTo>
                    <a:pt x="5431" y="17344"/>
                  </a:lnTo>
                  <a:lnTo>
                    <a:pt x="6057" y="17909"/>
                  </a:lnTo>
                  <a:lnTo>
                    <a:pt x="6683" y="18474"/>
                  </a:lnTo>
                  <a:lnTo>
                    <a:pt x="7349" y="18999"/>
                  </a:lnTo>
                  <a:lnTo>
                    <a:pt x="8036" y="19504"/>
                  </a:lnTo>
                  <a:lnTo>
                    <a:pt x="8742" y="19989"/>
                  </a:lnTo>
                  <a:lnTo>
                    <a:pt x="9469" y="20453"/>
                  </a:lnTo>
                  <a:lnTo>
                    <a:pt x="10196" y="20897"/>
                  </a:lnTo>
                  <a:lnTo>
                    <a:pt x="10943" y="21301"/>
                  </a:lnTo>
                  <a:lnTo>
                    <a:pt x="11690" y="21705"/>
                  </a:lnTo>
                  <a:lnTo>
                    <a:pt x="12477" y="22088"/>
                  </a:lnTo>
                  <a:lnTo>
                    <a:pt x="13245" y="22432"/>
                  </a:lnTo>
                  <a:lnTo>
                    <a:pt x="14032" y="22755"/>
                  </a:lnTo>
                  <a:lnTo>
                    <a:pt x="14819" y="23057"/>
                  </a:lnTo>
                  <a:lnTo>
                    <a:pt x="15607" y="23340"/>
                  </a:lnTo>
                  <a:lnTo>
                    <a:pt x="16414" y="23603"/>
                  </a:lnTo>
                  <a:lnTo>
                    <a:pt x="17222" y="23825"/>
                  </a:lnTo>
                  <a:lnTo>
                    <a:pt x="18009" y="24027"/>
                  </a:lnTo>
                  <a:lnTo>
                    <a:pt x="18817" y="24208"/>
                  </a:lnTo>
                  <a:lnTo>
                    <a:pt x="19604" y="24350"/>
                  </a:lnTo>
                  <a:lnTo>
                    <a:pt x="20392" y="24471"/>
                  </a:lnTo>
                  <a:lnTo>
                    <a:pt x="21179" y="24551"/>
                  </a:lnTo>
                  <a:lnTo>
                    <a:pt x="21967" y="24612"/>
                  </a:lnTo>
                  <a:lnTo>
                    <a:pt x="22734" y="24652"/>
                  </a:lnTo>
                  <a:lnTo>
                    <a:pt x="23481" y="24652"/>
                  </a:lnTo>
                  <a:lnTo>
                    <a:pt x="24228" y="24632"/>
                  </a:lnTo>
                  <a:lnTo>
                    <a:pt x="24955" y="24592"/>
                  </a:lnTo>
                  <a:lnTo>
                    <a:pt x="25681" y="24491"/>
                  </a:lnTo>
                  <a:lnTo>
                    <a:pt x="26388" y="24390"/>
                  </a:lnTo>
                  <a:lnTo>
                    <a:pt x="27054" y="24228"/>
                  </a:lnTo>
                  <a:lnTo>
                    <a:pt x="27721" y="24047"/>
                  </a:lnTo>
                  <a:lnTo>
                    <a:pt x="28367" y="23845"/>
                  </a:lnTo>
                  <a:lnTo>
                    <a:pt x="28367" y="23845"/>
                  </a:lnTo>
                  <a:lnTo>
                    <a:pt x="28993" y="23603"/>
                  </a:lnTo>
                  <a:lnTo>
                    <a:pt x="29558" y="23340"/>
                  </a:lnTo>
                  <a:lnTo>
                    <a:pt x="30103" y="23037"/>
                  </a:lnTo>
                  <a:lnTo>
                    <a:pt x="30608" y="22714"/>
                  </a:lnTo>
                  <a:lnTo>
                    <a:pt x="31072" y="22371"/>
                  </a:lnTo>
                  <a:lnTo>
                    <a:pt x="31496" y="22008"/>
                  </a:lnTo>
                  <a:lnTo>
                    <a:pt x="31880" y="21624"/>
                  </a:lnTo>
                  <a:lnTo>
                    <a:pt x="32243" y="21220"/>
                  </a:lnTo>
                  <a:lnTo>
                    <a:pt x="32546" y="20796"/>
                  </a:lnTo>
                  <a:lnTo>
                    <a:pt x="32829" y="20352"/>
                  </a:lnTo>
                  <a:lnTo>
                    <a:pt x="33071" y="19888"/>
                  </a:lnTo>
                  <a:lnTo>
                    <a:pt x="33273" y="19423"/>
                  </a:lnTo>
                  <a:lnTo>
                    <a:pt x="33434" y="18919"/>
                  </a:lnTo>
                  <a:lnTo>
                    <a:pt x="33555" y="18414"/>
                  </a:lnTo>
                  <a:lnTo>
                    <a:pt x="33636" y="17889"/>
                  </a:lnTo>
                  <a:lnTo>
                    <a:pt x="33697" y="17364"/>
                  </a:lnTo>
                  <a:lnTo>
                    <a:pt x="33697" y="16819"/>
                  </a:lnTo>
                  <a:lnTo>
                    <a:pt x="33677" y="16274"/>
                  </a:lnTo>
                  <a:lnTo>
                    <a:pt x="33616" y="15708"/>
                  </a:lnTo>
                  <a:lnTo>
                    <a:pt x="33515" y="15123"/>
                  </a:lnTo>
                  <a:lnTo>
                    <a:pt x="33374" y="14537"/>
                  </a:lnTo>
                  <a:lnTo>
                    <a:pt x="33192" y="13952"/>
                  </a:lnTo>
                  <a:lnTo>
                    <a:pt x="32970" y="13366"/>
                  </a:lnTo>
                  <a:lnTo>
                    <a:pt x="32707" y="12761"/>
                  </a:lnTo>
                  <a:lnTo>
                    <a:pt x="32425" y="12175"/>
                  </a:lnTo>
                  <a:lnTo>
                    <a:pt x="32082" y="11569"/>
                  </a:lnTo>
                  <a:lnTo>
                    <a:pt x="31718" y="10964"/>
                  </a:lnTo>
                  <a:lnTo>
                    <a:pt x="31294" y="10358"/>
                  </a:lnTo>
                  <a:lnTo>
                    <a:pt x="30850" y="9752"/>
                  </a:lnTo>
                  <a:lnTo>
                    <a:pt x="30365" y="9147"/>
                  </a:lnTo>
                  <a:lnTo>
                    <a:pt x="29820" y="8541"/>
                  </a:lnTo>
                  <a:lnTo>
                    <a:pt x="29255" y="7955"/>
                  </a:lnTo>
                  <a:lnTo>
                    <a:pt x="29255" y="7955"/>
                  </a:lnTo>
                  <a:lnTo>
                    <a:pt x="28670" y="7370"/>
                  </a:lnTo>
                  <a:lnTo>
                    <a:pt x="28044" y="6805"/>
                  </a:lnTo>
                  <a:lnTo>
                    <a:pt x="27398" y="6259"/>
                  </a:lnTo>
                  <a:lnTo>
                    <a:pt x="26731" y="5735"/>
                  </a:lnTo>
                  <a:lnTo>
                    <a:pt x="26045" y="5230"/>
                  </a:lnTo>
                  <a:lnTo>
                    <a:pt x="25338" y="4745"/>
                  </a:lnTo>
                  <a:lnTo>
                    <a:pt x="24632" y="4281"/>
                  </a:lnTo>
                  <a:lnTo>
                    <a:pt x="23885" y="3837"/>
                  </a:lnTo>
                  <a:lnTo>
                    <a:pt x="23138" y="3413"/>
                  </a:lnTo>
                  <a:lnTo>
                    <a:pt x="22390" y="3009"/>
                  </a:lnTo>
                  <a:lnTo>
                    <a:pt x="21623" y="2625"/>
                  </a:lnTo>
                  <a:lnTo>
                    <a:pt x="20836" y="2282"/>
                  </a:lnTo>
                  <a:lnTo>
                    <a:pt x="20048" y="1959"/>
                  </a:lnTo>
                  <a:lnTo>
                    <a:pt x="19261" y="1656"/>
                  </a:lnTo>
                  <a:lnTo>
                    <a:pt x="18474" y="1374"/>
                  </a:lnTo>
                  <a:lnTo>
                    <a:pt x="17666" y="1131"/>
                  </a:lnTo>
                  <a:lnTo>
                    <a:pt x="16879" y="889"/>
                  </a:lnTo>
                  <a:lnTo>
                    <a:pt x="16071" y="687"/>
                  </a:lnTo>
                  <a:lnTo>
                    <a:pt x="15284" y="526"/>
                  </a:lnTo>
                  <a:lnTo>
                    <a:pt x="14476" y="364"/>
                  </a:lnTo>
                  <a:lnTo>
                    <a:pt x="13689" y="243"/>
                  </a:lnTo>
                  <a:lnTo>
                    <a:pt x="12901" y="162"/>
                  </a:lnTo>
                  <a:lnTo>
                    <a:pt x="12134" y="102"/>
                  </a:lnTo>
                  <a:lnTo>
                    <a:pt x="11367" y="61"/>
                  </a:lnTo>
                  <a:lnTo>
                    <a:pt x="10600" y="61"/>
                  </a:lnTo>
                  <a:lnTo>
                    <a:pt x="9853" y="81"/>
                  </a:lnTo>
                  <a:lnTo>
                    <a:pt x="9126" y="142"/>
                  </a:lnTo>
                  <a:lnTo>
                    <a:pt x="8419" y="223"/>
                  </a:lnTo>
                  <a:lnTo>
                    <a:pt x="7713" y="344"/>
                  </a:lnTo>
                  <a:lnTo>
                    <a:pt x="7026" y="485"/>
                  </a:lnTo>
                  <a:lnTo>
                    <a:pt x="6360" y="667"/>
                  </a:lnTo>
                  <a:lnTo>
                    <a:pt x="5714" y="869"/>
                  </a:lnTo>
                  <a:lnTo>
                    <a:pt x="5714" y="869"/>
                  </a:lnTo>
                  <a:lnTo>
                    <a:pt x="5108" y="1111"/>
                  </a:lnTo>
                  <a:lnTo>
                    <a:pt x="4523" y="1394"/>
                  </a:lnTo>
                  <a:lnTo>
                    <a:pt x="3977" y="1676"/>
                  </a:lnTo>
                  <a:lnTo>
                    <a:pt x="3493" y="1999"/>
                  </a:lnTo>
                  <a:lnTo>
                    <a:pt x="3028" y="2343"/>
                  </a:lnTo>
                  <a:lnTo>
                    <a:pt x="2584" y="2706"/>
                  </a:lnTo>
                  <a:lnTo>
                    <a:pt x="2201" y="3090"/>
                  </a:lnTo>
                  <a:lnTo>
                    <a:pt x="1857" y="3493"/>
                  </a:lnTo>
                  <a:lnTo>
                    <a:pt x="1534" y="3917"/>
                  </a:lnTo>
                  <a:lnTo>
                    <a:pt x="1252" y="4362"/>
                  </a:lnTo>
                  <a:lnTo>
                    <a:pt x="1030" y="4826"/>
                  </a:lnTo>
                  <a:lnTo>
                    <a:pt x="828" y="5290"/>
                  </a:lnTo>
                  <a:lnTo>
                    <a:pt x="666" y="5795"/>
                  </a:lnTo>
                  <a:lnTo>
                    <a:pt x="525" y="6300"/>
                  </a:lnTo>
                  <a:lnTo>
                    <a:pt x="444" y="6825"/>
                  </a:lnTo>
                  <a:lnTo>
                    <a:pt x="404" y="7350"/>
                  </a:lnTo>
                  <a:lnTo>
                    <a:pt x="384" y="7895"/>
                  </a:lnTo>
                  <a:lnTo>
                    <a:pt x="404" y="8460"/>
                  </a:lnTo>
                  <a:lnTo>
                    <a:pt x="485" y="9026"/>
                  </a:lnTo>
                  <a:lnTo>
                    <a:pt x="586" y="9591"/>
                  </a:lnTo>
                  <a:lnTo>
                    <a:pt x="727" y="10176"/>
                  </a:lnTo>
                  <a:lnTo>
                    <a:pt x="909" y="10762"/>
                  </a:lnTo>
                  <a:lnTo>
                    <a:pt x="1110" y="11347"/>
                  </a:lnTo>
                  <a:lnTo>
                    <a:pt x="1373" y="11953"/>
                  </a:lnTo>
                  <a:lnTo>
                    <a:pt x="1676" y="12559"/>
                  </a:lnTo>
                  <a:lnTo>
                    <a:pt x="1999" y="13144"/>
                  </a:lnTo>
                  <a:lnTo>
                    <a:pt x="2382" y="13750"/>
                  </a:lnTo>
                  <a:lnTo>
                    <a:pt x="2786" y="14356"/>
                  </a:lnTo>
                  <a:lnTo>
                    <a:pt x="3251" y="14961"/>
                  </a:lnTo>
                  <a:lnTo>
                    <a:pt x="3735" y="15567"/>
                  </a:lnTo>
                  <a:lnTo>
                    <a:pt x="4260" y="16173"/>
                  </a:lnTo>
                  <a:lnTo>
                    <a:pt x="4825" y="16758"/>
                  </a:lnTo>
                  <a:lnTo>
                    <a:pt x="4825" y="16758"/>
                  </a:lnTo>
                  <a:lnTo>
                    <a:pt x="4523" y="17021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" name="Google Shape;75;p2"/>
            <p:cNvSpPr/>
            <p:nvPr/>
          </p:nvSpPr>
          <p:spPr>
            <a:xfrm>
              <a:off x="2331325" y="519250"/>
              <a:ext cx="881300" cy="469950"/>
            </a:xfrm>
            <a:custGeom>
              <a:avLst/>
              <a:gdLst/>
              <a:ahLst/>
              <a:cxnLst/>
              <a:rect l="l" t="t" r="r" b="b"/>
              <a:pathLst>
                <a:path w="35252" h="18798" extrusionOk="0">
                  <a:moveTo>
                    <a:pt x="31295" y="1"/>
                  </a:moveTo>
                  <a:lnTo>
                    <a:pt x="31820" y="687"/>
                  </a:lnTo>
                  <a:lnTo>
                    <a:pt x="32324" y="1353"/>
                  </a:lnTo>
                  <a:lnTo>
                    <a:pt x="32769" y="2020"/>
                  </a:lnTo>
                  <a:lnTo>
                    <a:pt x="33172" y="2706"/>
                  </a:lnTo>
                  <a:lnTo>
                    <a:pt x="33556" y="3372"/>
                  </a:lnTo>
                  <a:lnTo>
                    <a:pt x="33879" y="4039"/>
                  </a:lnTo>
                  <a:lnTo>
                    <a:pt x="34162" y="4705"/>
                  </a:lnTo>
                  <a:lnTo>
                    <a:pt x="34424" y="5371"/>
                  </a:lnTo>
                  <a:lnTo>
                    <a:pt x="34626" y="6017"/>
                  </a:lnTo>
                  <a:lnTo>
                    <a:pt x="34808" y="6684"/>
                  </a:lnTo>
                  <a:lnTo>
                    <a:pt x="34929" y="7309"/>
                  </a:lnTo>
                  <a:lnTo>
                    <a:pt x="35030" y="7956"/>
                  </a:lnTo>
                  <a:lnTo>
                    <a:pt x="35070" y="8581"/>
                  </a:lnTo>
                  <a:lnTo>
                    <a:pt x="35090" y="9187"/>
                  </a:lnTo>
                  <a:lnTo>
                    <a:pt x="35070" y="9793"/>
                  </a:lnTo>
                  <a:lnTo>
                    <a:pt x="34989" y="10378"/>
                  </a:lnTo>
                  <a:lnTo>
                    <a:pt x="34888" y="10964"/>
                  </a:lnTo>
                  <a:lnTo>
                    <a:pt x="34747" y="11529"/>
                  </a:lnTo>
                  <a:lnTo>
                    <a:pt x="34565" y="12074"/>
                  </a:lnTo>
                  <a:lnTo>
                    <a:pt x="34343" y="12619"/>
                  </a:lnTo>
                  <a:lnTo>
                    <a:pt x="34081" y="13124"/>
                  </a:lnTo>
                  <a:lnTo>
                    <a:pt x="33778" y="13629"/>
                  </a:lnTo>
                  <a:lnTo>
                    <a:pt x="33455" y="14113"/>
                  </a:lnTo>
                  <a:lnTo>
                    <a:pt x="33071" y="14558"/>
                  </a:lnTo>
                  <a:lnTo>
                    <a:pt x="32647" y="15002"/>
                  </a:lnTo>
                  <a:lnTo>
                    <a:pt x="32203" y="15426"/>
                  </a:lnTo>
                  <a:lnTo>
                    <a:pt x="31698" y="15809"/>
                  </a:lnTo>
                  <a:lnTo>
                    <a:pt x="31174" y="16193"/>
                  </a:lnTo>
                  <a:lnTo>
                    <a:pt x="30608" y="16536"/>
                  </a:lnTo>
                  <a:lnTo>
                    <a:pt x="30003" y="16859"/>
                  </a:lnTo>
                  <a:lnTo>
                    <a:pt x="29336" y="17162"/>
                  </a:lnTo>
                  <a:lnTo>
                    <a:pt x="28670" y="17425"/>
                  </a:lnTo>
                  <a:lnTo>
                    <a:pt x="27883" y="17687"/>
                  </a:lnTo>
                  <a:lnTo>
                    <a:pt x="27075" y="17889"/>
                  </a:lnTo>
                  <a:lnTo>
                    <a:pt x="26267" y="18071"/>
                  </a:lnTo>
                  <a:lnTo>
                    <a:pt x="25419" y="18212"/>
                  </a:lnTo>
                  <a:lnTo>
                    <a:pt x="24551" y="18313"/>
                  </a:lnTo>
                  <a:lnTo>
                    <a:pt x="23663" y="18373"/>
                  </a:lnTo>
                  <a:lnTo>
                    <a:pt x="22775" y="18414"/>
                  </a:lnTo>
                  <a:lnTo>
                    <a:pt x="21846" y="18394"/>
                  </a:lnTo>
                  <a:lnTo>
                    <a:pt x="20937" y="18353"/>
                  </a:lnTo>
                  <a:lnTo>
                    <a:pt x="19988" y="18293"/>
                  </a:lnTo>
                  <a:lnTo>
                    <a:pt x="19039" y="18172"/>
                  </a:lnTo>
                  <a:lnTo>
                    <a:pt x="18091" y="18030"/>
                  </a:lnTo>
                  <a:lnTo>
                    <a:pt x="17142" y="17849"/>
                  </a:lnTo>
                  <a:lnTo>
                    <a:pt x="16173" y="17647"/>
                  </a:lnTo>
                  <a:lnTo>
                    <a:pt x="15203" y="17404"/>
                  </a:lnTo>
                  <a:lnTo>
                    <a:pt x="14254" y="17122"/>
                  </a:lnTo>
                  <a:lnTo>
                    <a:pt x="13285" y="16819"/>
                  </a:lnTo>
                  <a:lnTo>
                    <a:pt x="12336" y="16476"/>
                  </a:lnTo>
                  <a:lnTo>
                    <a:pt x="11367" y="16112"/>
                  </a:lnTo>
                  <a:lnTo>
                    <a:pt x="10439" y="15729"/>
                  </a:lnTo>
                  <a:lnTo>
                    <a:pt x="9490" y="15305"/>
                  </a:lnTo>
                  <a:lnTo>
                    <a:pt x="8561" y="14840"/>
                  </a:lnTo>
                  <a:lnTo>
                    <a:pt x="7652" y="14376"/>
                  </a:lnTo>
                  <a:lnTo>
                    <a:pt x="6744" y="13871"/>
                  </a:lnTo>
                  <a:lnTo>
                    <a:pt x="5876" y="13326"/>
                  </a:lnTo>
                  <a:lnTo>
                    <a:pt x="5008" y="12761"/>
                  </a:lnTo>
                  <a:lnTo>
                    <a:pt x="4160" y="12175"/>
                  </a:lnTo>
                  <a:lnTo>
                    <a:pt x="3332" y="11569"/>
                  </a:lnTo>
                  <a:lnTo>
                    <a:pt x="2524" y="10944"/>
                  </a:lnTo>
                  <a:lnTo>
                    <a:pt x="1757" y="10277"/>
                  </a:lnTo>
                  <a:lnTo>
                    <a:pt x="1010" y="9591"/>
                  </a:lnTo>
                  <a:lnTo>
                    <a:pt x="283" y="8884"/>
                  </a:lnTo>
                  <a:lnTo>
                    <a:pt x="1" y="9167"/>
                  </a:lnTo>
                  <a:lnTo>
                    <a:pt x="727" y="9874"/>
                  </a:lnTo>
                  <a:lnTo>
                    <a:pt x="1495" y="10560"/>
                  </a:lnTo>
                  <a:lnTo>
                    <a:pt x="2282" y="11226"/>
                  </a:lnTo>
                  <a:lnTo>
                    <a:pt x="3090" y="11872"/>
                  </a:lnTo>
                  <a:lnTo>
                    <a:pt x="3917" y="12498"/>
                  </a:lnTo>
                  <a:lnTo>
                    <a:pt x="4785" y="13084"/>
                  </a:lnTo>
                  <a:lnTo>
                    <a:pt x="5654" y="13649"/>
                  </a:lnTo>
                  <a:lnTo>
                    <a:pt x="6542" y="14194"/>
                  </a:lnTo>
                  <a:lnTo>
                    <a:pt x="7471" y="14719"/>
                  </a:lnTo>
                  <a:lnTo>
                    <a:pt x="8379" y="15204"/>
                  </a:lnTo>
                  <a:lnTo>
                    <a:pt x="9328" y="15648"/>
                  </a:lnTo>
                  <a:lnTo>
                    <a:pt x="10277" y="16092"/>
                  </a:lnTo>
                  <a:lnTo>
                    <a:pt x="11226" y="16476"/>
                  </a:lnTo>
                  <a:lnTo>
                    <a:pt x="12195" y="16859"/>
                  </a:lnTo>
                  <a:lnTo>
                    <a:pt x="13164" y="17202"/>
                  </a:lnTo>
                  <a:lnTo>
                    <a:pt x="14154" y="17505"/>
                  </a:lnTo>
                  <a:lnTo>
                    <a:pt x="15123" y="17788"/>
                  </a:lnTo>
                  <a:lnTo>
                    <a:pt x="16092" y="18030"/>
                  </a:lnTo>
                  <a:lnTo>
                    <a:pt x="17081" y="18232"/>
                  </a:lnTo>
                  <a:lnTo>
                    <a:pt x="18050" y="18414"/>
                  </a:lnTo>
                  <a:lnTo>
                    <a:pt x="18999" y="18555"/>
                  </a:lnTo>
                  <a:lnTo>
                    <a:pt x="19968" y="18676"/>
                  </a:lnTo>
                  <a:lnTo>
                    <a:pt x="20917" y="18757"/>
                  </a:lnTo>
                  <a:lnTo>
                    <a:pt x="21846" y="18797"/>
                  </a:lnTo>
                  <a:lnTo>
                    <a:pt x="22775" y="18797"/>
                  </a:lnTo>
                  <a:lnTo>
                    <a:pt x="23683" y="18777"/>
                  </a:lnTo>
                  <a:lnTo>
                    <a:pt x="24592" y="18717"/>
                  </a:lnTo>
                  <a:lnTo>
                    <a:pt x="25460" y="18596"/>
                  </a:lnTo>
                  <a:lnTo>
                    <a:pt x="26308" y="18454"/>
                  </a:lnTo>
                  <a:lnTo>
                    <a:pt x="27156" y="18272"/>
                  </a:lnTo>
                  <a:lnTo>
                    <a:pt x="27963" y="18071"/>
                  </a:lnTo>
                  <a:lnTo>
                    <a:pt x="28751" y="17808"/>
                  </a:lnTo>
                  <a:lnTo>
                    <a:pt x="29437" y="17546"/>
                  </a:lnTo>
                  <a:lnTo>
                    <a:pt x="30063" y="17243"/>
                  </a:lnTo>
                  <a:lnTo>
                    <a:pt x="30689" y="16920"/>
                  </a:lnTo>
                  <a:lnTo>
                    <a:pt x="31254" y="16577"/>
                  </a:lnTo>
                  <a:lnTo>
                    <a:pt x="31779" y="16213"/>
                  </a:lnTo>
                  <a:lnTo>
                    <a:pt x="32284" y="15830"/>
                  </a:lnTo>
                  <a:lnTo>
                    <a:pt x="32728" y="15406"/>
                  </a:lnTo>
                  <a:lnTo>
                    <a:pt x="33152" y="14982"/>
                  </a:lnTo>
                  <a:lnTo>
                    <a:pt x="33536" y="14517"/>
                  </a:lnTo>
                  <a:lnTo>
                    <a:pt x="33879" y="14053"/>
                  </a:lnTo>
                  <a:lnTo>
                    <a:pt x="34182" y="13568"/>
                  </a:lnTo>
                  <a:lnTo>
                    <a:pt x="34444" y="13043"/>
                  </a:lnTo>
                  <a:lnTo>
                    <a:pt x="34687" y="12518"/>
                  </a:lnTo>
                  <a:lnTo>
                    <a:pt x="34868" y="11993"/>
                  </a:lnTo>
                  <a:lnTo>
                    <a:pt x="35030" y="11428"/>
                  </a:lnTo>
                  <a:lnTo>
                    <a:pt x="35131" y="10863"/>
                  </a:lnTo>
                  <a:lnTo>
                    <a:pt x="35212" y="10277"/>
                  </a:lnTo>
                  <a:lnTo>
                    <a:pt x="35252" y="9672"/>
                  </a:lnTo>
                  <a:lnTo>
                    <a:pt x="35252" y="9066"/>
                  </a:lnTo>
                  <a:lnTo>
                    <a:pt x="35212" y="8460"/>
                  </a:lnTo>
                  <a:lnTo>
                    <a:pt x="35151" y="7834"/>
                  </a:lnTo>
                  <a:lnTo>
                    <a:pt x="35030" y="7188"/>
                  </a:lnTo>
                  <a:lnTo>
                    <a:pt x="34868" y="6562"/>
                  </a:lnTo>
                  <a:lnTo>
                    <a:pt x="34687" y="5896"/>
                  </a:lnTo>
                  <a:lnTo>
                    <a:pt x="34444" y="5250"/>
                  </a:lnTo>
                  <a:lnTo>
                    <a:pt x="34182" y="4584"/>
                  </a:lnTo>
                  <a:lnTo>
                    <a:pt x="33879" y="3918"/>
                  </a:lnTo>
                  <a:lnTo>
                    <a:pt x="33536" y="3251"/>
                  </a:lnTo>
                  <a:lnTo>
                    <a:pt x="33152" y="2585"/>
                  </a:lnTo>
                  <a:lnTo>
                    <a:pt x="32728" y="1919"/>
                  </a:lnTo>
                  <a:lnTo>
                    <a:pt x="32264" y="1252"/>
                  </a:lnTo>
                  <a:lnTo>
                    <a:pt x="31759" y="586"/>
                  </a:lnTo>
                  <a:lnTo>
                    <a:pt x="3129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6" name="Google Shape;76;p2"/>
            <p:cNvSpPr/>
            <p:nvPr/>
          </p:nvSpPr>
          <p:spPr>
            <a:xfrm>
              <a:off x="2331325" y="519250"/>
              <a:ext cx="881300" cy="469950"/>
            </a:xfrm>
            <a:custGeom>
              <a:avLst/>
              <a:gdLst/>
              <a:ahLst/>
              <a:cxnLst/>
              <a:rect l="l" t="t" r="r" b="b"/>
              <a:pathLst>
                <a:path w="35252" h="18798" fill="none" extrusionOk="0">
                  <a:moveTo>
                    <a:pt x="31759" y="586"/>
                  </a:moveTo>
                  <a:lnTo>
                    <a:pt x="31759" y="586"/>
                  </a:lnTo>
                  <a:lnTo>
                    <a:pt x="32264" y="1252"/>
                  </a:lnTo>
                  <a:lnTo>
                    <a:pt x="32728" y="1919"/>
                  </a:lnTo>
                  <a:lnTo>
                    <a:pt x="33152" y="2585"/>
                  </a:lnTo>
                  <a:lnTo>
                    <a:pt x="33536" y="3251"/>
                  </a:lnTo>
                  <a:lnTo>
                    <a:pt x="33879" y="3918"/>
                  </a:lnTo>
                  <a:lnTo>
                    <a:pt x="34182" y="4584"/>
                  </a:lnTo>
                  <a:lnTo>
                    <a:pt x="34444" y="5250"/>
                  </a:lnTo>
                  <a:lnTo>
                    <a:pt x="34687" y="5896"/>
                  </a:lnTo>
                  <a:lnTo>
                    <a:pt x="34868" y="6562"/>
                  </a:lnTo>
                  <a:lnTo>
                    <a:pt x="35030" y="7188"/>
                  </a:lnTo>
                  <a:lnTo>
                    <a:pt x="35151" y="7834"/>
                  </a:lnTo>
                  <a:lnTo>
                    <a:pt x="35212" y="8460"/>
                  </a:lnTo>
                  <a:lnTo>
                    <a:pt x="35252" y="9066"/>
                  </a:lnTo>
                  <a:lnTo>
                    <a:pt x="35252" y="9672"/>
                  </a:lnTo>
                  <a:lnTo>
                    <a:pt x="35212" y="10277"/>
                  </a:lnTo>
                  <a:lnTo>
                    <a:pt x="35131" y="10863"/>
                  </a:lnTo>
                  <a:lnTo>
                    <a:pt x="35030" y="11428"/>
                  </a:lnTo>
                  <a:lnTo>
                    <a:pt x="34868" y="11993"/>
                  </a:lnTo>
                  <a:lnTo>
                    <a:pt x="34687" y="12518"/>
                  </a:lnTo>
                  <a:lnTo>
                    <a:pt x="34444" y="13043"/>
                  </a:lnTo>
                  <a:lnTo>
                    <a:pt x="34182" y="13568"/>
                  </a:lnTo>
                  <a:lnTo>
                    <a:pt x="33879" y="14053"/>
                  </a:lnTo>
                  <a:lnTo>
                    <a:pt x="33536" y="14517"/>
                  </a:lnTo>
                  <a:lnTo>
                    <a:pt x="33152" y="14982"/>
                  </a:lnTo>
                  <a:lnTo>
                    <a:pt x="32728" y="15406"/>
                  </a:lnTo>
                  <a:lnTo>
                    <a:pt x="32284" y="15830"/>
                  </a:lnTo>
                  <a:lnTo>
                    <a:pt x="31779" y="16213"/>
                  </a:lnTo>
                  <a:lnTo>
                    <a:pt x="31254" y="16577"/>
                  </a:lnTo>
                  <a:lnTo>
                    <a:pt x="30689" y="16920"/>
                  </a:lnTo>
                  <a:lnTo>
                    <a:pt x="30063" y="17243"/>
                  </a:lnTo>
                  <a:lnTo>
                    <a:pt x="29437" y="17546"/>
                  </a:lnTo>
                  <a:lnTo>
                    <a:pt x="28751" y="17808"/>
                  </a:lnTo>
                  <a:lnTo>
                    <a:pt x="28751" y="17808"/>
                  </a:lnTo>
                  <a:lnTo>
                    <a:pt x="27963" y="18071"/>
                  </a:lnTo>
                  <a:lnTo>
                    <a:pt x="27156" y="18272"/>
                  </a:lnTo>
                  <a:lnTo>
                    <a:pt x="26308" y="18454"/>
                  </a:lnTo>
                  <a:lnTo>
                    <a:pt x="25460" y="18596"/>
                  </a:lnTo>
                  <a:lnTo>
                    <a:pt x="24592" y="18717"/>
                  </a:lnTo>
                  <a:lnTo>
                    <a:pt x="23683" y="18777"/>
                  </a:lnTo>
                  <a:lnTo>
                    <a:pt x="22775" y="18797"/>
                  </a:lnTo>
                  <a:lnTo>
                    <a:pt x="21846" y="18797"/>
                  </a:lnTo>
                  <a:lnTo>
                    <a:pt x="20917" y="18757"/>
                  </a:lnTo>
                  <a:lnTo>
                    <a:pt x="19968" y="18676"/>
                  </a:lnTo>
                  <a:lnTo>
                    <a:pt x="18999" y="18555"/>
                  </a:lnTo>
                  <a:lnTo>
                    <a:pt x="18050" y="18414"/>
                  </a:lnTo>
                  <a:lnTo>
                    <a:pt x="17081" y="18232"/>
                  </a:lnTo>
                  <a:lnTo>
                    <a:pt x="16092" y="18030"/>
                  </a:lnTo>
                  <a:lnTo>
                    <a:pt x="15123" y="17788"/>
                  </a:lnTo>
                  <a:lnTo>
                    <a:pt x="14154" y="17505"/>
                  </a:lnTo>
                  <a:lnTo>
                    <a:pt x="13164" y="17202"/>
                  </a:lnTo>
                  <a:lnTo>
                    <a:pt x="12195" y="16859"/>
                  </a:lnTo>
                  <a:lnTo>
                    <a:pt x="11226" y="16476"/>
                  </a:lnTo>
                  <a:lnTo>
                    <a:pt x="10277" y="16092"/>
                  </a:lnTo>
                  <a:lnTo>
                    <a:pt x="9328" y="15648"/>
                  </a:lnTo>
                  <a:lnTo>
                    <a:pt x="8379" y="15204"/>
                  </a:lnTo>
                  <a:lnTo>
                    <a:pt x="7471" y="14719"/>
                  </a:lnTo>
                  <a:lnTo>
                    <a:pt x="6542" y="14194"/>
                  </a:lnTo>
                  <a:lnTo>
                    <a:pt x="5654" y="13649"/>
                  </a:lnTo>
                  <a:lnTo>
                    <a:pt x="4785" y="13084"/>
                  </a:lnTo>
                  <a:lnTo>
                    <a:pt x="3917" y="12498"/>
                  </a:lnTo>
                  <a:lnTo>
                    <a:pt x="3090" y="11872"/>
                  </a:lnTo>
                  <a:lnTo>
                    <a:pt x="2282" y="11226"/>
                  </a:lnTo>
                  <a:lnTo>
                    <a:pt x="1495" y="10560"/>
                  </a:lnTo>
                  <a:lnTo>
                    <a:pt x="727" y="9874"/>
                  </a:lnTo>
                  <a:lnTo>
                    <a:pt x="1" y="9167"/>
                  </a:lnTo>
                  <a:lnTo>
                    <a:pt x="1" y="9167"/>
                  </a:lnTo>
                  <a:lnTo>
                    <a:pt x="283" y="8884"/>
                  </a:lnTo>
                  <a:lnTo>
                    <a:pt x="283" y="8884"/>
                  </a:lnTo>
                  <a:lnTo>
                    <a:pt x="1010" y="9591"/>
                  </a:lnTo>
                  <a:lnTo>
                    <a:pt x="1757" y="10277"/>
                  </a:lnTo>
                  <a:lnTo>
                    <a:pt x="2524" y="10944"/>
                  </a:lnTo>
                  <a:lnTo>
                    <a:pt x="3332" y="11569"/>
                  </a:lnTo>
                  <a:lnTo>
                    <a:pt x="4160" y="12175"/>
                  </a:lnTo>
                  <a:lnTo>
                    <a:pt x="5008" y="12761"/>
                  </a:lnTo>
                  <a:lnTo>
                    <a:pt x="5876" y="13326"/>
                  </a:lnTo>
                  <a:lnTo>
                    <a:pt x="6744" y="13871"/>
                  </a:lnTo>
                  <a:lnTo>
                    <a:pt x="7652" y="14376"/>
                  </a:lnTo>
                  <a:lnTo>
                    <a:pt x="8561" y="14840"/>
                  </a:lnTo>
                  <a:lnTo>
                    <a:pt x="9490" y="15305"/>
                  </a:lnTo>
                  <a:lnTo>
                    <a:pt x="10439" y="15729"/>
                  </a:lnTo>
                  <a:lnTo>
                    <a:pt x="11367" y="16112"/>
                  </a:lnTo>
                  <a:lnTo>
                    <a:pt x="12336" y="16476"/>
                  </a:lnTo>
                  <a:lnTo>
                    <a:pt x="13285" y="16819"/>
                  </a:lnTo>
                  <a:lnTo>
                    <a:pt x="14254" y="17122"/>
                  </a:lnTo>
                  <a:lnTo>
                    <a:pt x="15203" y="17404"/>
                  </a:lnTo>
                  <a:lnTo>
                    <a:pt x="16173" y="17647"/>
                  </a:lnTo>
                  <a:lnTo>
                    <a:pt x="17142" y="17849"/>
                  </a:lnTo>
                  <a:lnTo>
                    <a:pt x="18091" y="18030"/>
                  </a:lnTo>
                  <a:lnTo>
                    <a:pt x="19039" y="18172"/>
                  </a:lnTo>
                  <a:lnTo>
                    <a:pt x="19988" y="18293"/>
                  </a:lnTo>
                  <a:lnTo>
                    <a:pt x="20937" y="18353"/>
                  </a:lnTo>
                  <a:lnTo>
                    <a:pt x="21846" y="18394"/>
                  </a:lnTo>
                  <a:lnTo>
                    <a:pt x="22775" y="18414"/>
                  </a:lnTo>
                  <a:lnTo>
                    <a:pt x="23663" y="18373"/>
                  </a:lnTo>
                  <a:lnTo>
                    <a:pt x="24551" y="18313"/>
                  </a:lnTo>
                  <a:lnTo>
                    <a:pt x="25419" y="18212"/>
                  </a:lnTo>
                  <a:lnTo>
                    <a:pt x="26267" y="18071"/>
                  </a:lnTo>
                  <a:lnTo>
                    <a:pt x="27075" y="17889"/>
                  </a:lnTo>
                  <a:lnTo>
                    <a:pt x="27883" y="17687"/>
                  </a:lnTo>
                  <a:lnTo>
                    <a:pt x="28670" y="17425"/>
                  </a:lnTo>
                  <a:lnTo>
                    <a:pt x="28670" y="17425"/>
                  </a:lnTo>
                  <a:lnTo>
                    <a:pt x="29336" y="17162"/>
                  </a:lnTo>
                  <a:lnTo>
                    <a:pt x="30003" y="16859"/>
                  </a:lnTo>
                  <a:lnTo>
                    <a:pt x="30608" y="16536"/>
                  </a:lnTo>
                  <a:lnTo>
                    <a:pt x="31174" y="16193"/>
                  </a:lnTo>
                  <a:lnTo>
                    <a:pt x="31698" y="15809"/>
                  </a:lnTo>
                  <a:lnTo>
                    <a:pt x="32203" y="15426"/>
                  </a:lnTo>
                  <a:lnTo>
                    <a:pt x="32647" y="15002"/>
                  </a:lnTo>
                  <a:lnTo>
                    <a:pt x="33071" y="14558"/>
                  </a:lnTo>
                  <a:lnTo>
                    <a:pt x="33455" y="14113"/>
                  </a:lnTo>
                  <a:lnTo>
                    <a:pt x="33778" y="13629"/>
                  </a:lnTo>
                  <a:lnTo>
                    <a:pt x="34081" y="13124"/>
                  </a:lnTo>
                  <a:lnTo>
                    <a:pt x="34343" y="12619"/>
                  </a:lnTo>
                  <a:lnTo>
                    <a:pt x="34565" y="12074"/>
                  </a:lnTo>
                  <a:lnTo>
                    <a:pt x="34747" y="11529"/>
                  </a:lnTo>
                  <a:lnTo>
                    <a:pt x="34888" y="10964"/>
                  </a:lnTo>
                  <a:lnTo>
                    <a:pt x="34989" y="10378"/>
                  </a:lnTo>
                  <a:lnTo>
                    <a:pt x="35070" y="9793"/>
                  </a:lnTo>
                  <a:lnTo>
                    <a:pt x="35090" y="9187"/>
                  </a:lnTo>
                  <a:lnTo>
                    <a:pt x="35070" y="8581"/>
                  </a:lnTo>
                  <a:lnTo>
                    <a:pt x="35030" y="7956"/>
                  </a:lnTo>
                  <a:lnTo>
                    <a:pt x="34929" y="7309"/>
                  </a:lnTo>
                  <a:lnTo>
                    <a:pt x="34808" y="6684"/>
                  </a:lnTo>
                  <a:lnTo>
                    <a:pt x="34626" y="6017"/>
                  </a:lnTo>
                  <a:lnTo>
                    <a:pt x="34424" y="5371"/>
                  </a:lnTo>
                  <a:lnTo>
                    <a:pt x="34162" y="4705"/>
                  </a:lnTo>
                  <a:lnTo>
                    <a:pt x="33879" y="4039"/>
                  </a:lnTo>
                  <a:lnTo>
                    <a:pt x="33556" y="3372"/>
                  </a:lnTo>
                  <a:lnTo>
                    <a:pt x="33172" y="2706"/>
                  </a:lnTo>
                  <a:lnTo>
                    <a:pt x="32769" y="2020"/>
                  </a:lnTo>
                  <a:lnTo>
                    <a:pt x="32324" y="1353"/>
                  </a:lnTo>
                  <a:lnTo>
                    <a:pt x="31820" y="687"/>
                  </a:lnTo>
                  <a:lnTo>
                    <a:pt x="31295" y="1"/>
                  </a:lnTo>
                  <a:lnTo>
                    <a:pt x="31759" y="58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7" name="Google Shape;77;p2"/>
            <p:cNvSpPr/>
            <p:nvPr/>
          </p:nvSpPr>
          <p:spPr>
            <a:xfrm>
              <a:off x="2195550" y="238125"/>
              <a:ext cx="321050" cy="510300"/>
            </a:xfrm>
            <a:custGeom>
              <a:avLst/>
              <a:gdLst/>
              <a:ahLst/>
              <a:cxnLst/>
              <a:rect l="l" t="t" r="r" b="b"/>
              <a:pathLst>
                <a:path w="12842" h="20412" extrusionOk="0">
                  <a:moveTo>
                    <a:pt x="12841" y="0"/>
                  </a:moveTo>
                  <a:lnTo>
                    <a:pt x="11993" y="20"/>
                  </a:lnTo>
                  <a:lnTo>
                    <a:pt x="11630" y="40"/>
                  </a:lnTo>
                  <a:lnTo>
                    <a:pt x="11630" y="40"/>
                  </a:lnTo>
                  <a:lnTo>
                    <a:pt x="12034" y="20"/>
                  </a:lnTo>
                  <a:lnTo>
                    <a:pt x="12841" y="0"/>
                  </a:lnTo>
                  <a:close/>
                  <a:moveTo>
                    <a:pt x="11630" y="40"/>
                  </a:moveTo>
                  <a:lnTo>
                    <a:pt x="11226" y="61"/>
                  </a:lnTo>
                  <a:lnTo>
                    <a:pt x="11051" y="79"/>
                  </a:lnTo>
                  <a:lnTo>
                    <a:pt x="11051" y="79"/>
                  </a:lnTo>
                  <a:lnTo>
                    <a:pt x="11266" y="61"/>
                  </a:lnTo>
                  <a:lnTo>
                    <a:pt x="11630" y="40"/>
                  </a:lnTo>
                  <a:close/>
                  <a:moveTo>
                    <a:pt x="11051" y="79"/>
                  </a:moveTo>
                  <a:lnTo>
                    <a:pt x="10540" y="121"/>
                  </a:lnTo>
                  <a:lnTo>
                    <a:pt x="9833" y="202"/>
                  </a:lnTo>
                  <a:lnTo>
                    <a:pt x="9146" y="303"/>
                  </a:lnTo>
                  <a:lnTo>
                    <a:pt x="8460" y="444"/>
                  </a:lnTo>
                  <a:lnTo>
                    <a:pt x="7794" y="606"/>
                  </a:lnTo>
                  <a:lnTo>
                    <a:pt x="7148" y="787"/>
                  </a:lnTo>
                  <a:lnTo>
                    <a:pt x="6522" y="1009"/>
                  </a:lnTo>
                  <a:lnTo>
                    <a:pt x="5755" y="1292"/>
                  </a:lnTo>
                  <a:lnTo>
                    <a:pt x="5068" y="1615"/>
                  </a:lnTo>
                  <a:lnTo>
                    <a:pt x="4725" y="1797"/>
                  </a:lnTo>
                  <a:lnTo>
                    <a:pt x="4402" y="1979"/>
                  </a:lnTo>
                  <a:lnTo>
                    <a:pt x="4079" y="2180"/>
                  </a:lnTo>
                  <a:lnTo>
                    <a:pt x="3796" y="2362"/>
                  </a:lnTo>
                  <a:lnTo>
                    <a:pt x="3493" y="2584"/>
                  </a:lnTo>
                  <a:lnTo>
                    <a:pt x="3211" y="2786"/>
                  </a:lnTo>
                  <a:lnTo>
                    <a:pt x="2948" y="3008"/>
                  </a:lnTo>
                  <a:lnTo>
                    <a:pt x="2706" y="3230"/>
                  </a:lnTo>
                  <a:lnTo>
                    <a:pt x="2464" y="3473"/>
                  </a:lnTo>
                  <a:lnTo>
                    <a:pt x="2221" y="3695"/>
                  </a:lnTo>
                  <a:lnTo>
                    <a:pt x="1999" y="3957"/>
                  </a:lnTo>
                  <a:lnTo>
                    <a:pt x="1797" y="4199"/>
                  </a:lnTo>
                  <a:lnTo>
                    <a:pt x="1595" y="4462"/>
                  </a:lnTo>
                  <a:lnTo>
                    <a:pt x="1414" y="4724"/>
                  </a:lnTo>
                  <a:lnTo>
                    <a:pt x="1232" y="4987"/>
                  </a:lnTo>
                  <a:lnTo>
                    <a:pt x="1071" y="5270"/>
                  </a:lnTo>
                  <a:lnTo>
                    <a:pt x="929" y="5532"/>
                  </a:lnTo>
                  <a:lnTo>
                    <a:pt x="788" y="5815"/>
                  </a:lnTo>
                  <a:lnTo>
                    <a:pt x="647" y="6118"/>
                  </a:lnTo>
                  <a:lnTo>
                    <a:pt x="525" y="6400"/>
                  </a:lnTo>
                  <a:lnTo>
                    <a:pt x="424" y="6703"/>
                  </a:lnTo>
                  <a:lnTo>
                    <a:pt x="344" y="7006"/>
                  </a:lnTo>
                  <a:lnTo>
                    <a:pt x="243" y="7309"/>
                  </a:lnTo>
                  <a:lnTo>
                    <a:pt x="182" y="7632"/>
                  </a:lnTo>
                  <a:lnTo>
                    <a:pt x="81" y="8258"/>
                  </a:lnTo>
                  <a:lnTo>
                    <a:pt x="21" y="8924"/>
                  </a:lnTo>
                  <a:lnTo>
                    <a:pt x="0" y="9570"/>
                  </a:lnTo>
                  <a:lnTo>
                    <a:pt x="41" y="10256"/>
                  </a:lnTo>
                  <a:lnTo>
                    <a:pt x="122" y="10943"/>
                  </a:lnTo>
                  <a:lnTo>
                    <a:pt x="243" y="11650"/>
                  </a:lnTo>
                  <a:lnTo>
                    <a:pt x="404" y="12356"/>
                  </a:lnTo>
                  <a:lnTo>
                    <a:pt x="626" y="13083"/>
                  </a:lnTo>
                  <a:lnTo>
                    <a:pt x="909" y="13790"/>
                  </a:lnTo>
                  <a:lnTo>
                    <a:pt x="1212" y="14516"/>
                  </a:lnTo>
                  <a:lnTo>
                    <a:pt x="1575" y="15263"/>
                  </a:lnTo>
                  <a:lnTo>
                    <a:pt x="1979" y="15990"/>
                  </a:lnTo>
                  <a:lnTo>
                    <a:pt x="2443" y="16737"/>
                  </a:lnTo>
                  <a:lnTo>
                    <a:pt x="2948" y="17464"/>
                  </a:lnTo>
                  <a:lnTo>
                    <a:pt x="3493" y="18211"/>
                  </a:lnTo>
                  <a:lnTo>
                    <a:pt x="4079" y="18938"/>
                  </a:lnTo>
                  <a:lnTo>
                    <a:pt x="4725" y="19685"/>
                  </a:lnTo>
                  <a:lnTo>
                    <a:pt x="5432" y="20412"/>
                  </a:lnTo>
                  <a:lnTo>
                    <a:pt x="5714" y="20129"/>
                  </a:lnTo>
                  <a:lnTo>
                    <a:pt x="5028" y="19423"/>
                  </a:lnTo>
                  <a:lnTo>
                    <a:pt x="4402" y="18696"/>
                  </a:lnTo>
                  <a:lnTo>
                    <a:pt x="3796" y="17969"/>
                  </a:lnTo>
                  <a:lnTo>
                    <a:pt x="3251" y="17242"/>
                  </a:lnTo>
                  <a:lnTo>
                    <a:pt x="2766" y="16515"/>
                  </a:lnTo>
                  <a:lnTo>
                    <a:pt x="2322" y="15788"/>
                  </a:lnTo>
                  <a:lnTo>
                    <a:pt x="1918" y="15062"/>
                  </a:lnTo>
                  <a:lnTo>
                    <a:pt x="1555" y="14335"/>
                  </a:lnTo>
                  <a:lnTo>
                    <a:pt x="1252" y="13608"/>
                  </a:lnTo>
                  <a:lnTo>
                    <a:pt x="990" y="12901"/>
                  </a:lnTo>
                  <a:lnTo>
                    <a:pt x="768" y="12195"/>
                  </a:lnTo>
                  <a:lnTo>
                    <a:pt x="586" y="11488"/>
                  </a:lnTo>
                  <a:lnTo>
                    <a:pt x="465" y="10802"/>
                  </a:lnTo>
                  <a:lnTo>
                    <a:pt x="384" y="10115"/>
                  </a:lnTo>
                  <a:lnTo>
                    <a:pt x="364" y="9449"/>
                  </a:lnTo>
                  <a:lnTo>
                    <a:pt x="364" y="8803"/>
                  </a:lnTo>
                  <a:lnTo>
                    <a:pt x="424" y="8157"/>
                  </a:lnTo>
                  <a:lnTo>
                    <a:pt x="546" y="7531"/>
                  </a:lnTo>
                  <a:lnTo>
                    <a:pt x="606" y="7208"/>
                  </a:lnTo>
                  <a:lnTo>
                    <a:pt x="687" y="6905"/>
                  </a:lnTo>
                  <a:lnTo>
                    <a:pt x="788" y="6622"/>
                  </a:lnTo>
                  <a:lnTo>
                    <a:pt x="889" y="6319"/>
                  </a:lnTo>
                  <a:lnTo>
                    <a:pt x="990" y="6037"/>
                  </a:lnTo>
                  <a:lnTo>
                    <a:pt x="1131" y="5734"/>
                  </a:lnTo>
                  <a:lnTo>
                    <a:pt x="1272" y="5471"/>
                  </a:lnTo>
                  <a:lnTo>
                    <a:pt x="1414" y="5189"/>
                  </a:lnTo>
                  <a:lnTo>
                    <a:pt x="1575" y="4926"/>
                  </a:lnTo>
                  <a:lnTo>
                    <a:pt x="1757" y="4644"/>
                  </a:lnTo>
                  <a:lnTo>
                    <a:pt x="1939" y="4401"/>
                  </a:lnTo>
                  <a:lnTo>
                    <a:pt x="2120" y="4139"/>
                  </a:lnTo>
                  <a:lnTo>
                    <a:pt x="2342" y="3897"/>
                  </a:lnTo>
                  <a:lnTo>
                    <a:pt x="2544" y="3654"/>
                  </a:lnTo>
                  <a:lnTo>
                    <a:pt x="2787" y="3412"/>
                  </a:lnTo>
                  <a:lnTo>
                    <a:pt x="3029" y="3190"/>
                  </a:lnTo>
                  <a:lnTo>
                    <a:pt x="3271" y="2968"/>
                  </a:lnTo>
                  <a:lnTo>
                    <a:pt x="3534" y="2746"/>
                  </a:lnTo>
                  <a:lnTo>
                    <a:pt x="3816" y="2544"/>
                  </a:lnTo>
                  <a:lnTo>
                    <a:pt x="4099" y="2342"/>
                  </a:lnTo>
                  <a:lnTo>
                    <a:pt x="4402" y="2140"/>
                  </a:lnTo>
                  <a:lnTo>
                    <a:pt x="4705" y="1958"/>
                  </a:lnTo>
                  <a:lnTo>
                    <a:pt x="5351" y="1595"/>
                  </a:lnTo>
                  <a:lnTo>
                    <a:pt x="6037" y="1272"/>
                  </a:lnTo>
                  <a:lnTo>
                    <a:pt x="6784" y="989"/>
                  </a:lnTo>
                  <a:lnTo>
                    <a:pt x="7471" y="747"/>
                  </a:lnTo>
                  <a:lnTo>
                    <a:pt x="8198" y="545"/>
                  </a:lnTo>
                  <a:lnTo>
                    <a:pt x="8924" y="384"/>
                  </a:lnTo>
                  <a:lnTo>
                    <a:pt x="9671" y="242"/>
                  </a:lnTo>
                  <a:lnTo>
                    <a:pt x="10439" y="141"/>
                  </a:lnTo>
                  <a:lnTo>
                    <a:pt x="11051" y="7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8" name="Google Shape;78;p2"/>
            <p:cNvSpPr/>
            <p:nvPr/>
          </p:nvSpPr>
          <p:spPr>
            <a:xfrm>
              <a:off x="2195550" y="238125"/>
              <a:ext cx="321050" cy="510300"/>
            </a:xfrm>
            <a:custGeom>
              <a:avLst/>
              <a:gdLst/>
              <a:ahLst/>
              <a:cxnLst/>
              <a:rect l="l" t="t" r="r" b="b"/>
              <a:pathLst>
                <a:path w="12842" h="20412" fill="none" extrusionOk="0">
                  <a:moveTo>
                    <a:pt x="5432" y="20412"/>
                  </a:moveTo>
                  <a:lnTo>
                    <a:pt x="5432" y="20412"/>
                  </a:lnTo>
                  <a:lnTo>
                    <a:pt x="4725" y="19685"/>
                  </a:lnTo>
                  <a:lnTo>
                    <a:pt x="4079" y="18938"/>
                  </a:lnTo>
                  <a:lnTo>
                    <a:pt x="3493" y="18211"/>
                  </a:lnTo>
                  <a:lnTo>
                    <a:pt x="2948" y="17464"/>
                  </a:lnTo>
                  <a:lnTo>
                    <a:pt x="2443" y="16737"/>
                  </a:lnTo>
                  <a:lnTo>
                    <a:pt x="1979" y="15990"/>
                  </a:lnTo>
                  <a:lnTo>
                    <a:pt x="1575" y="15263"/>
                  </a:lnTo>
                  <a:lnTo>
                    <a:pt x="1212" y="14516"/>
                  </a:lnTo>
                  <a:lnTo>
                    <a:pt x="909" y="13790"/>
                  </a:lnTo>
                  <a:lnTo>
                    <a:pt x="626" y="13083"/>
                  </a:lnTo>
                  <a:lnTo>
                    <a:pt x="404" y="12356"/>
                  </a:lnTo>
                  <a:lnTo>
                    <a:pt x="243" y="11650"/>
                  </a:lnTo>
                  <a:lnTo>
                    <a:pt x="122" y="10943"/>
                  </a:lnTo>
                  <a:lnTo>
                    <a:pt x="41" y="10256"/>
                  </a:lnTo>
                  <a:lnTo>
                    <a:pt x="0" y="9570"/>
                  </a:lnTo>
                  <a:lnTo>
                    <a:pt x="21" y="8924"/>
                  </a:lnTo>
                  <a:lnTo>
                    <a:pt x="81" y="8258"/>
                  </a:lnTo>
                  <a:lnTo>
                    <a:pt x="182" y="7632"/>
                  </a:lnTo>
                  <a:lnTo>
                    <a:pt x="243" y="7309"/>
                  </a:lnTo>
                  <a:lnTo>
                    <a:pt x="344" y="7006"/>
                  </a:lnTo>
                  <a:lnTo>
                    <a:pt x="424" y="6703"/>
                  </a:lnTo>
                  <a:lnTo>
                    <a:pt x="525" y="6400"/>
                  </a:lnTo>
                  <a:lnTo>
                    <a:pt x="647" y="6118"/>
                  </a:lnTo>
                  <a:lnTo>
                    <a:pt x="788" y="5815"/>
                  </a:lnTo>
                  <a:lnTo>
                    <a:pt x="929" y="5532"/>
                  </a:lnTo>
                  <a:lnTo>
                    <a:pt x="1071" y="5270"/>
                  </a:lnTo>
                  <a:lnTo>
                    <a:pt x="1232" y="4987"/>
                  </a:lnTo>
                  <a:lnTo>
                    <a:pt x="1414" y="4724"/>
                  </a:lnTo>
                  <a:lnTo>
                    <a:pt x="1595" y="4462"/>
                  </a:lnTo>
                  <a:lnTo>
                    <a:pt x="1797" y="4199"/>
                  </a:lnTo>
                  <a:lnTo>
                    <a:pt x="1999" y="3957"/>
                  </a:lnTo>
                  <a:lnTo>
                    <a:pt x="2221" y="3695"/>
                  </a:lnTo>
                  <a:lnTo>
                    <a:pt x="2464" y="3473"/>
                  </a:lnTo>
                  <a:lnTo>
                    <a:pt x="2706" y="3230"/>
                  </a:lnTo>
                  <a:lnTo>
                    <a:pt x="2948" y="3008"/>
                  </a:lnTo>
                  <a:lnTo>
                    <a:pt x="3211" y="2786"/>
                  </a:lnTo>
                  <a:lnTo>
                    <a:pt x="3493" y="2584"/>
                  </a:lnTo>
                  <a:lnTo>
                    <a:pt x="3796" y="2362"/>
                  </a:lnTo>
                  <a:lnTo>
                    <a:pt x="4079" y="2180"/>
                  </a:lnTo>
                  <a:lnTo>
                    <a:pt x="4402" y="1979"/>
                  </a:lnTo>
                  <a:lnTo>
                    <a:pt x="4725" y="1797"/>
                  </a:lnTo>
                  <a:lnTo>
                    <a:pt x="5068" y="1615"/>
                  </a:lnTo>
                  <a:lnTo>
                    <a:pt x="5755" y="1292"/>
                  </a:lnTo>
                  <a:lnTo>
                    <a:pt x="6522" y="1009"/>
                  </a:lnTo>
                  <a:lnTo>
                    <a:pt x="6522" y="1009"/>
                  </a:lnTo>
                  <a:lnTo>
                    <a:pt x="7148" y="787"/>
                  </a:lnTo>
                  <a:lnTo>
                    <a:pt x="7794" y="606"/>
                  </a:lnTo>
                  <a:lnTo>
                    <a:pt x="8460" y="444"/>
                  </a:lnTo>
                  <a:lnTo>
                    <a:pt x="9146" y="303"/>
                  </a:lnTo>
                  <a:lnTo>
                    <a:pt x="9833" y="202"/>
                  </a:lnTo>
                  <a:lnTo>
                    <a:pt x="10540" y="121"/>
                  </a:lnTo>
                  <a:lnTo>
                    <a:pt x="11266" y="61"/>
                  </a:lnTo>
                  <a:lnTo>
                    <a:pt x="11993" y="20"/>
                  </a:lnTo>
                  <a:lnTo>
                    <a:pt x="12841" y="0"/>
                  </a:lnTo>
                  <a:lnTo>
                    <a:pt x="12841" y="0"/>
                  </a:lnTo>
                  <a:lnTo>
                    <a:pt x="12034" y="20"/>
                  </a:lnTo>
                  <a:lnTo>
                    <a:pt x="11226" y="61"/>
                  </a:lnTo>
                  <a:lnTo>
                    <a:pt x="10439" y="141"/>
                  </a:lnTo>
                  <a:lnTo>
                    <a:pt x="9671" y="242"/>
                  </a:lnTo>
                  <a:lnTo>
                    <a:pt x="8924" y="384"/>
                  </a:lnTo>
                  <a:lnTo>
                    <a:pt x="8198" y="545"/>
                  </a:lnTo>
                  <a:lnTo>
                    <a:pt x="7471" y="747"/>
                  </a:lnTo>
                  <a:lnTo>
                    <a:pt x="6784" y="989"/>
                  </a:lnTo>
                  <a:lnTo>
                    <a:pt x="6784" y="989"/>
                  </a:lnTo>
                  <a:lnTo>
                    <a:pt x="6037" y="1272"/>
                  </a:lnTo>
                  <a:lnTo>
                    <a:pt x="5351" y="1595"/>
                  </a:lnTo>
                  <a:lnTo>
                    <a:pt x="4705" y="1958"/>
                  </a:lnTo>
                  <a:lnTo>
                    <a:pt x="4402" y="2140"/>
                  </a:lnTo>
                  <a:lnTo>
                    <a:pt x="4099" y="2342"/>
                  </a:lnTo>
                  <a:lnTo>
                    <a:pt x="3816" y="2544"/>
                  </a:lnTo>
                  <a:lnTo>
                    <a:pt x="3534" y="2746"/>
                  </a:lnTo>
                  <a:lnTo>
                    <a:pt x="3271" y="2968"/>
                  </a:lnTo>
                  <a:lnTo>
                    <a:pt x="3029" y="3190"/>
                  </a:lnTo>
                  <a:lnTo>
                    <a:pt x="2787" y="3412"/>
                  </a:lnTo>
                  <a:lnTo>
                    <a:pt x="2544" y="3654"/>
                  </a:lnTo>
                  <a:lnTo>
                    <a:pt x="2342" y="3897"/>
                  </a:lnTo>
                  <a:lnTo>
                    <a:pt x="2120" y="4139"/>
                  </a:lnTo>
                  <a:lnTo>
                    <a:pt x="1939" y="4401"/>
                  </a:lnTo>
                  <a:lnTo>
                    <a:pt x="1757" y="4644"/>
                  </a:lnTo>
                  <a:lnTo>
                    <a:pt x="1575" y="4926"/>
                  </a:lnTo>
                  <a:lnTo>
                    <a:pt x="1414" y="5189"/>
                  </a:lnTo>
                  <a:lnTo>
                    <a:pt x="1272" y="5471"/>
                  </a:lnTo>
                  <a:lnTo>
                    <a:pt x="1131" y="5734"/>
                  </a:lnTo>
                  <a:lnTo>
                    <a:pt x="990" y="6037"/>
                  </a:lnTo>
                  <a:lnTo>
                    <a:pt x="889" y="6319"/>
                  </a:lnTo>
                  <a:lnTo>
                    <a:pt x="788" y="6622"/>
                  </a:lnTo>
                  <a:lnTo>
                    <a:pt x="687" y="6905"/>
                  </a:lnTo>
                  <a:lnTo>
                    <a:pt x="606" y="7208"/>
                  </a:lnTo>
                  <a:lnTo>
                    <a:pt x="546" y="7531"/>
                  </a:lnTo>
                  <a:lnTo>
                    <a:pt x="424" y="8157"/>
                  </a:lnTo>
                  <a:lnTo>
                    <a:pt x="364" y="8803"/>
                  </a:lnTo>
                  <a:lnTo>
                    <a:pt x="364" y="9449"/>
                  </a:lnTo>
                  <a:lnTo>
                    <a:pt x="384" y="10115"/>
                  </a:lnTo>
                  <a:lnTo>
                    <a:pt x="465" y="10802"/>
                  </a:lnTo>
                  <a:lnTo>
                    <a:pt x="586" y="11488"/>
                  </a:lnTo>
                  <a:lnTo>
                    <a:pt x="768" y="12195"/>
                  </a:lnTo>
                  <a:lnTo>
                    <a:pt x="990" y="12901"/>
                  </a:lnTo>
                  <a:lnTo>
                    <a:pt x="1252" y="13608"/>
                  </a:lnTo>
                  <a:lnTo>
                    <a:pt x="1555" y="14335"/>
                  </a:lnTo>
                  <a:lnTo>
                    <a:pt x="1918" y="15062"/>
                  </a:lnTo>
                  <a:lnTo>
                    <a:pt x="2322" y="15788"/>
                  </a:lnTo>
                  <a:lnTo>
                    <a:pt x="2766" y="16515"/>
                  </a:lnTo>
                  <a:lnTo>
                    <a:pt x="3251" y="17242"/>
                  </a:lnTo>
                  <a:lnTo>
                    <a:pt x="3796" y="17969"/>
                  </a:lnTo>
                  <a:lnTo>
                    <a:pt x="4402" y="18696"/>
                  </a:lnTo>
                  <a:lnTo>
                    <a:pt x="5028" y="19423"/>
                  </a:lnTo>
                  <a:lnTo>
                    <a:pt x="5714" y="20129"/>
                  </a:lnTo>
                  <a:lnTo>
                    <a:pt x="5714" y="20129"/>
                  </a:lnTo>
                  <a:lnTo>
                    <a:pt x="5432" y="2041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9" name="Google Shape;79;p2"/>
            <p:cNvSpPr/>
            <p:nvPr/>
          </p:nvSpPr>
          <p:spPr>
            <a:xfrm>
              <a:off x="2247550" y="691875"/>
              <a:ext cx="1007475" cy="415425"/>
            </a:xfrm>
            <a:custGeom>
              <a:avLst/>
              <a:gdLst/>
              <a:ahLst/>
              <a:cxnLst/>
              <a:rect l="l" t="t" r="r" b="b"/>
              <a:pathLst>
                <a:path w="40299" h="16617" extrusionOk="0">
                  <a:moveTo>
                    <a:pt x="38906" y="1"/>
                  </a:moveTo>
                  <a:lnTo>
                    <a:pt x="39168" y="627"/>
                  </a:lnTo>
                  <a:lnTo>
                    <a:pt x="39390" y="1232"/>
                  </a:lnTo>
                  <a:lnTo>
                    <a:pt x="39592" y="1838"/>
                  </a:lnTo>
                  <a:lnTo>
                    <a:pt x="39754" y="2423"/>
                  </a:lnTo>
                  <a:lnTo>
                    <a:pt x="39895" y="3029"/>
                  </a:lnTo>
                  <a:lnTo>
                    <a:pt x="40016" y="3615"/>
                  </a:lnTo>
                  <a:lnTo>
                    <a:pt x="40097" y="4200"/>
                  </a:lnTo>
                  <a:lnTo>
                    <a:pt x="40157" y="4765"/>
                  </a:lnTo>
                  <a:lnTo>
                    <a:pt x="40178" y="5351"/>
                  </a:lnTo>
                  <a:lnTo>
                    <a:pt x="40178" y="5896"/>
                  </a:lnTo>
                  <a:lnTo>
                    <a:pt x="40137" y="6461"/>
                  </a:lnTo>
                  <a:lnTo>
                    <a:pt x="40077" y="7007"/>
                  </a:lnTo>
                  <a:lnTo>
                    <a:pt x="39996" y="7531"/>
                  </a:lnTo>
                  <a:lnTo>
                    <a:pt x="39875" y="8056"/>
                  </a:lnTo>
                  <a:lnTo>
                    <a:pt x="39713" y="8561"/>
                  </a:lnTo>
                  <a:lnTo>
                    <a:pt x="39552" y="9066"/>
                  </a:lnTo>
                  <a:lnTo>
                    <a:pt x="39330" y="9571"/>
                  </a:lnTo>
                  <a:lnTo>
                    <a:pt x="39108" y="10035"/>
                  </a:lnTo>
                  <a:lnTo>
                    <a:pt x="38845" y="10499"/>
                  </a:lnTo>
                  <a:lnTo>
                    <a:pt x="38542" y="10944"/>
                  </a:lnTo>
                  <a:lnTo>
                    <a:pt x="38219" y="11388"/>
                  </a:lnTo>
                  <a:lnTo>
                    <a:pt x="37876" y="11812"/>
                  </a:lnTo>
                  <a:lnTo>
                    <a:pt x="37492" y="12215"/>
                  </a:lnTo>
                  <a:lnTo>
                    <a:pt x="37089" y="12619"/>
                  </a:lnTo>
                  <a:lnTo>
                    <a:pt x="36665" y="12983"/>
                  </a:lnTo>
                  <a:lnTo>
                    <a:pt x="36200" y="13346"/>
                  </a:lnTo>
                  <a:lnTo>
                    <a:pt x="35696" y="13689"/>
                  </a:lnTo>
                  <a:lnTo>
                    <a:pt x="35171" y="14012"/>
                  </a:lnTo>
                  <a:lnTo>
                    <a:pt x="34625" y="14315"/>
                  </a:lnTo>
                  <a:lnTo>
                    <a:pt x="34060" y="14598"/>
                  </a:lnTo>
                  <a:lnTo>
                    <a:pt x="33454" y="14860"/>
                  </a:lnTo>
                  <a:lnTo>
                    <a:pt x="32808" y="15103"/>
                  </a:lnTo>
                  <a:lnTo>
                    <a:pt x="32364" y="15244"/>
                  </a:lnTo>
                  <a:lnTo>
                    <a:pt x="31920" y="15385"/>
                  </a:lnTo>
                  <a:lnTo>
                    <a:pt x="31456" y="15527"/>
                  </a:lnTo>
                  <a:lnTo>
                    <a:pt x="31012" y="15648"/>
                  </a:lnTo>
                  <a:lnTo>
                    <a:pt x="30063" y="15850"/>
                  </a:lnTo>
                  <a:lnTo>
                    <a:pt x="29093" y="16011"/>
                  </a:lnTo>
                  <a:lnTo>
                    <a:pt x="28104" y="16132"/>
                  </a:lnTo>
                  <a:lnTo>
                    <a:pt x="27095" y="16193"/>
                  </a:lnTo>
                  <a:lnTo>
                    <a:pt x="26065" y="16233"/>
                  </a:lnTo>
                  <a:lnTo>
                    <a:pt x="25015" y="16233"/>
                  </a:lnTo>
                  <a:lnTo>
                    <a:pt x="23945" y="16173"/>
                  </a:lnTo>
                  <a:lnTo>
                    <a:pt x="22875" y="16092"/>
                  </a:lnTo>
                  <a:lnTo>
                    <a:pt x="21785" y="15971"/>
                  </a:lnTo>
                  <a:lnTo>
                    <a:pt x="20695" y="15789"/>
                  </a:lnTo>
                  <a:lnTo>
                    <a:pt x="19604" y="15587"/>
                  </a:lnTo>
                  <a:lnTo>
                    <a:pt x="18494" y="15345"/>
                  </a:lnTo>
                  <a:lnTo>
                    <a:pt x="17383" y="15082"/>
                  </a:lnTo>
                  <a:lnTo>
                    <a:pt x="16293" y="14759"/>
                  </a:lnTo>
                  <a:lnTo>
                    <a:pt x="15183" y="14416"/>
                  </a:lnTo>
                  <a:lnTo>
                    <a:pt x="14092" y="14033"/>
                  </a:lnTo>
                  <a:lnTo>
                    <a:pt x="13002" y="13609"/>
                  </a:lnTo>
                  <a:lnTo>
                    <a:pt x="11912" y="13144"/>
                  </a:lnTo>
                  <a:lnTo>
                    <a:pt x="10842" y="12660"/>
                  </a:lnTo>
                  <a:lnTo>
                    <a:pt x="9772" y="12155"/>
                  </a:lnTo>
                  <a:lnTo>
                    <a:pt x="8722" y="11610"/>
                  </a:lnTo>
                  <a:lnTo>
                    <a:pt x="7692" y="11024"/>
                  </a:lnTo>
                  <a:lnTo>
                    <a:pt x="6683" y="10398"/>
                  </a:lnTo>
                  <a:lnTo>
                    <a:pt x="5694" y="9773"/>
                  </a:lnTo>
                  <a:lnTo>
                    <a:pt x="4724" y="9086"/>
                  </a:lnTo>
                  <a:lnTo>
                    <a:pt x="3775" y="8400"/>
                  </a:lnTo>
                  <a:lnTo>
                    <a:pt x="2847" y="7673"/>
                  </a:lnTo>
                  <a:lnTo>
                    <a:pt x="1958" y="6906"/>
                  </a:lnTo>
                  <a:lnTo>
                    <a:pt x="1110" y="6138"/>
                  </a:lnTo>
                  <a:lnTo>
                    <a:pt x="283" y="5331"/>
                  </a:lnTo>
                  <a:lnTo>
                    <a:pt x="0" y="5613"/>
                  </a:lnTo>
                  <a:lnTo>
                    <a:pt x="848" y="6421"/>
                  </a:lnTo>
                  <a:lnTo>
                    <a:pt x="1716" y="7208"/>
                  </a:lnTo>
                  <a:lnTo>
                    <a:pt x="2604" y="7976"/>
                  </a:lnTo>
                  <a:lnTo>
                    <a:pt x="3533" y="8702"/>
                  </a:lnTo>
                  <a:lnTo>
                    <a:pt x="4482" y="9409"/>
                  </a:lnTo>
                  <a:lnTo>
                    <a:pt x="5471" y="10096"/>
                  </a:lnTo>
                  <a:lnTo>
                    <a:pt x="6481" y="10742"/>
                  </a:lnTo>
                  <a:lnTo>
                    <a:pt x="7490" y="11367"/>
                  </a:lnTo>
                  <a:lnTo>
                    <a:pt x="8540" y="11953"/>
                  </a:lnTo>
                  <a:lnTo>
                    <a:pt x="9590" y="12498"/>
                  </a:lnTo>
                  <a:lnTo>
                    <a:pt x="10660" y="13023"/>
                  </a:lnTo>
                  <a:lnTo>
                    <a:pt x="11750" y="13508"/>
                  </a:lnTo>
                  <a:lnTo>
                    <a:pt x="12841" y="13972"/>
                  </a:lnTo>
                  <a:lnTo>
                    <a:pt x="13951" y="14396"/>
                  </a:lnTo>
                  <a:lnTo>
                    <a:pt x="15062" y="14780"/>
                  </a:lnTo>
                  <a:lnTo>
                    <a:pt x="16172" y="15143"/>
                  </a:lnTo>
                  <a:lnTo>
                    <a:pt x="17282" y="15446"/>
                  </a:lnTo>
                  <a:lnTo>
                    <a:pt x="18393" y="15728"/>
                  </a:lnTo>
                  <a:lnTo>
                    <a:pt x="19524" y="15971"/>
                  </a:lnTo>
                  <a:lnTo>
                    <a:pt x="20634" y="16173"/>
                  </a:lnTo>
                  <a:lnTo>
                    <a:pt x="21724" y="16354"/>
                  </a:lnTo>
                  <a:lnTo>
                    <a:pt x="22814" y="16476"/>
                  </a:lnTo>
                  <a:lnTo>
                    <a:pt x="23905" y="16576"/>
                  </a:lnTo>
                  <a:lnTo>
                    <a:pt x="24975" y="16617"/>
                  </a:lnTo>
                  <a:lnTo>
                    <a:pt x="26025" y="16617"/>
                  </a:lnTo>
                  <a:lnTo>
                    <a:pt x="27075" y="16597"/>
                  </a:lnTo>
                  <a:lnTo>
                    <a:pt x="28104" y="16516"/>
                  </a:lnTo>
                  <a:lnTo>
                    <a:pt x="29093" y="16395"/>
                  </a:lnTo>
                  <a:lnTo>
                    <a:pt x="30083" y="16233"/>
                  </a:lnTo>
                  <a:lnTo>
                    <a:pt x="30547" y="16132"/>
                  </a:lnTo>
                  <a:lnTo>
                    <a:pt x="31032" y="16031"/>
                  </a:lnTo>
                  <a:lnTo>
                    <a:pt x="31496" y="15910"/>
                  </a:lnTo>
                  <a:lnTo>
                    <a:pt x="31960" y="15769"/>
                  </a:lnTo>
                  <a:lnTo>
                    <a:pt x="32405" y="15628"/>
                  </a:lnTo>
                  <a:lnTo>
                    <a:pt x="32849" y="15486"/>
                  </a:lnTo>
                  <a:lnTo>
                    <a:pt x="33495" y="15244"/>
                  </a:lnTo>
                  <a:lnTo>
                    <a:pt x="34080" y="14981"/>
                  </a:lnTo>
                  <a:lnTo>
                    <a:pt x="34666" y="14699"/>
                  </a:lnTo>
                  <a:lnTo>
                    <a:pt x="35211" y="14396"/>
                  </a:lnTo>
                  <a:lnTo>
                    <a:pt x="35736" y="14073"/>
                  </a:lnTo>
                  <a:lnTo>
                    <a:pt x="36220" y="13730"/>
                  </a:lnTo>
                  <a:lnTo>
                    <a:pt x="36685" y="13386"/>
                  </a:lnTo>
                  <a:lnTo>
                    <a:pt x="37129" y="13003"/>
                  </a:lnTo>
                  <a:lnTo>
                    <a:pt x="37533" y="12619"/>
                  </a:lnTo>
                  <a:lnTo>
                    <a:pt x="37916" y="12215"/>
                  </a:lnTo>
                  <a:lnTo>
                    <a:pt x="38260" y="11812"/>
                  </a:lnTo>
                  <a:lnTo>
                    <a:pt x="38583" y="11367"/>
                  </a:lnTo>
                  <a:lnTo>
                    <a:pt x="38886" y="10923"/>
                  </a:lnTo>
                  <a:lnTo>
                    <a:pt x="39148" y="10459"/>
                  </a:lnTo>
                  <a:lnTo>
                    <a:pt x="39390" y="9995"/>
                  </a:lnTo>
                  <a:lnTo>
                    <a:pt x="39612" y="9510"/>
                  </a:lnTo>
                  <a:lnTo>
                    <a:pt x="39794" y="9005"/>
                  </a:lnTo>
                  <a:lnTo>
                    <a:pt x="39935" y="8501"/>
                  </a:lnTo>
                  <a:lnTo>
                    <a:pt x="40077" y="7996"/>
                  </a:lnTo>
                  <a:lnTo>
                    <a:pt x="40178" y="7451"/>
                  </a:lnTo>
                  <a:lnTo>
                    <a:pt x="40238" y="6926"/>
                  </a:lnTo>
                  <a:lnTo>
                    <a:pt x="40279" y="6381"/>
                  </a:lnTo>
                  <a:lnTo>
                    <a:pt x="40299" y="5815"/>
                  </a:lnTo>
                  <a:lnTo>
                    <a:pt x="40279" y="5250"/>
                  </a:lnTo>
                  <a:lnTo>
                    <a:pt x="40238" y="4685"/>
                  </a:lnTo>
                  <a:lnTo>
                    <a:pt x="40157" y="4099"/>
                  </a:lnTo>
                  <a:lnTo>
                    <a:pt x="40057" y="3514"/>
                  </a:lnTo>
                  <a:lnTo>
                    <a:pt x="39935" y="2928"/>
                  </a:lnTo>
                  <a:lnTo>
                    <a:pt x="39774" y="2343"/>
                  </a:lnTo>
                  <a:lnTo>
                    <a:pt x="39592" y="1737"/>
                  </a:lnTo>
                  <a:lnTo>
                    <a:pt x="39370" y="1131"/>
                  </a:lnTo>
                  <a:lnTo>
                    <a:pt x="39128" y="526"/>
                  </a:lnTo>
                  <a:lnTo>
                    <a:pt x="3890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" name="Google Shape;80;p2"/>
            <p:cNvSpPr/>
            <p:nvPr/>
          </p:nvSpPr>
          <p:spPr>
            <a:xfrm>
              <a:off x="2247550" y="691875"/>
              <a:ext cx="1007475" cy="415425"/>
            </a:xfrm>
            <a:custGeom>
              <a:avLst/>
              <a:gdLst/>
              <a:ahLst/>
              <a:cxnLst/>
              <a:rect l="l" t="t" r="r" b="b"/>
              <a:pathLst>
                <a:path w="40299" h="16617" fill="none" extrusionOk="0">
                  <a:moveTo>
                    <a:pt x="39128" y="526"/>
                  </a:moveTo>
                  <a:lnTo>
                    <a:pt x="39128" y="526"/>
                  </a:lnTo>
                  <a:lnTo>
                    <a:pt x="39370" y="1131"/>
                  </a:lnTo>
                  <a:lnTo>
                    <a:pt x="39592" y="1737"/>
                  </a:lnTo>
                  <a:lnTo>
                    <a:pt x="39774" y="2343"/>
                  </a:lnTo>
                  <a:lnTo>
                    <a:pt x="39935" y="2928"/>
                  </a:lnTo>
                  <a:lnTo>
                    <a:pt x="40057" y="3514"/>
                  </a:lnTo>
                  <a:lnTo>
                    <a:pt x="40157" y="4099"/>
                  </a:lnTo>
                  <a:lnTo>
                    <a:pt x="40238" y="4685"/>
                  </a:lnTo>
                  <a:lnTo>
                    <a:pt x="40279" y="5250"/>
                  </a:lnTo>
                  <a:lnTo>
                    <a:pt x="40299" y="5815"/>
                  </a:lnTo>
                  <a:lnTo>
                    <a:pt x="40279" y="6381"/>
                  </a:lnTo>
                  <a:lnTo>
                    <a:pt x="40238" y="6926"/>
                  </a:lnTo>
                  <a:lnTo>
                    <a:pt x="40178" y="7451"/>
                  </a:lnTo>
                  <a:lnTo>
                    <a:pt x="40077" y="7996"/>
                  </a:lnTo>
                  <a:lnTo>
                    <a:pt x="39935" y="8501"/>
                  </a:lnTo>
                  <a:lnTo>
                    <a:pt x="39794" y="9005"/>
                  </a:lnTo>
                  <a:lnTo>
                    <a:pt x="39612" y="9510"/>
                  </a:lnTo>
                  <a:lnTo>
                    <a:pt x="39390" y="9995"/>
                  </a:lnTo>
                  <a:lnTo>
                    <a:pt x="39148" y="10459"/>
                  </a:lnTo>
                  <a:lnTo>
                    <a:pt x="38886" y="10923"/>
                  </a:lnTo>
                  <a:lnTo>
                    <a:pt x="38583" y="11367"/>
                  </a:lnTo>
                  <a:lnTo>
                    <a:pt x="38260" y="11812"/>
                  </a:lnTo>
                  <a:lnTo>
                    <a:pt x="37916" y="12215"/>
                  </a:lnTo>
                  <a:lnTo>
                    <a:pt x="37533" y="12619"/>
                  </a:lnTo>
                  <a:lnTo>
                    <a:pt x="37129" y="13003"/>
                  </a:lnTo>
                  <a:lnTo>
                    <a:pt x="36685" y="13386"/>
                  </a:lnTo>
                  <a:lnTo>
                    <a:pt x="36220" y="13730"/>
                  </a:lnTo>
                  <a:lnTo>
                    <a:pt x="35736" y="14073"/>
                  </a:lnTo>
                  <a:lnTo>
                    <a:pt x="35211" y="14396"/>
                  </a:lnTo>
                  <a:lnTo>
                    <a:pt x="34666" y="14699"/>
                  </a:lnTo>
                  <a:lnTo>
                    <a:pt x="34080" y="14981"/>
                  </a:lnTo>
                  <a:lnTo>
                    <a:pt x="33495" y="15244"/>
                  </a:lnTo>
                  <a:lnTo>
                    <a:pt x="32849" y="15486"/>
                  </a:lnTo>
                  <a:lnTo>
                    <a:pt x="32849" y="15486"/>
                  </a:lnTo>
                  <a:lnTo>
                    <a:pt x="32405" y="15628"/>
                  </a:lnTo>
                  <a:lnTo>
                    <a:pt x="31960" y="15769"/>
                  </a:lnTo>
                  <a:lnTo>
                    <a:pt x="31496" y="15910"/>
                  </a:lnTo>
                  <a:lnTo>
                    <a:pt x="31032" y="16031"/>
                  </a:lnTo>
                  <a:lnTo>
                    <a:pt x="30547" y="16132"/>
                  </a:lnTo>
                  <a:lnTo>
                    <a:pt x="30083" y="16233"/>
                  </a:lnTo>
                  <a:lnTo>
                    <a:pt x="29093" y="16395"/>
                  </a:lnTo>
                  <a:lnTo>
                    <a:pt x="28104" y="16516"/>
                  </a:lnTo>
                  <a:lnTo>
                    <a:pt x="27075" y="16597"/>
                  </a:lnTo>
                  <a:lnTo>
                    <a:pt x="26025" y="16617"/>
                  </a:lnTo>
                  <a:lnTo>
                    <a:pt x="24975" y="16617"/>
                  </a:lnTo>
                  <a:lnTo>
                    <a:pt x="23905" y="16576"/>
                  </a:lnTo>
                  <a:lnTo>
                    <a:pt x="22814" y="16476"/>
                  </a:lnTo>
                  <a:lnTo>
                    <a:pt x="21724" y="16354"/>
                  </a:lnTo>
                  <a:lnTo>
                    <a:pt x="20634" y="16173"/>
                  </a:lnTo>
                  <a:lnTo>
                    <a:pt x="19524" y="15971"/>
                  </a:lnTo>
                  <a:lnTo>
                    <a:pt x="18393" y="15728"/>
                  </a:lnTo>
                  <a:lnTo>
                    <a:pt x="17282" y="15446"/>
                  </a:lnTo>
                  <a:lnTo>
                    <a:pt x="16172" y="15143"/>
                  </a:lnTo>
                  <a:lnTo>
                    <a:pt x="15062" y="14780"/>
                  </a:lnTo>
                  <a:lnTo>
                    <a:pt x="13951" y="14396"/>
                  </a:lnTo>
                  <a:lnTo>
                    <a:pt x="12841" y="13972"/>
                  </a:lnTo>
                  <a:lnTo>
                    <a:pt x="11750" y="13508"/>
                  </a:lnTo>
                  <a:lnTo>
                    <a:pt x="10660" y="13023"/>
                  </a:lnTo>
                  <a:lnTo>
                    <a:pt x="9590" y="12498"/>
                  </a:lnTo>
                  <a:lnTo>
                    <a:pt x="8540" y="11953"/>
                  </a:lnTo>
                  <a:lnTo>
                    <a:pt x="7490" y="11367"/>
                  </a:lnTo>
                  <a:lnTo>
                    <a:pt x="6481" y="10742"/>
                  </a:lnTo>
                  <a:lnTo>
                    <a:pt x="5471" y="10096"/>
                  </a:lnTo>
                  <a:lnTo>
                    <a:pt x="4482" y="9409"/>
                  </a:lnTo>
                  <a:lnTo>
                    <a:pt x="3533" y="8702"/>
                  </a:lnTo>
                  <a:lnTo>
                    <a:pt x="2604" y="7976"/>
                  </a:lnTo>
                  <a:lnTo>
                    <a:pt x="1716" y="7208"/>
                  </a:lnTo>
                  <a:lnTo>
                    <a:pt x="848" y="6421"/>
                  </a:lnTo>
                  <a:lnTo>
                    <a:pt x="0" y="5613"/>
                  </a:lnTo>
                  <a:lnTo>
                    <a:pt x="0" y="5613"/>
                  </a:lnTo>
                  <a:lnTo>
                    <a:pt x="283" y="5331"/>
                  </a:lnTo>
                  <a:lnTo>
                    <a:pt x="283" y="5331"/>
                  </a:lnTo>
                  <a:lnTo>
                    <a:pt x="1110" y="6138"/>
                  </a:lnTo>
                  <a:lnTo>
                    <a:pt x="1958" y="6906"/>
                  </a:lnTo>
                  <a:lnTo>
                    <a:pt x="2847" y="7673"/>
                  </a:lnTo>
                  <a:lnTo>
                    <a:pt x="3775" y="8400"/>
                  </a:lnTo>
                  <a:lnTo>
                    <a:pt x="4724" y="9086"/>
                  </a:lnTo>
                  <a:lnTo>
                    <a:pt x="5694" y="9773"/>
                  </a:lnTo>
                  <a:lnTo>
                    <a:pt x="6683" y="10398"/>
                  </a:lnTo>
                  <a:lnTo>
                    <a:pt x="7692" y="11024"/>
                  </a:lnTo>
                  <a:lnTo>
                    <a:pt x="8722" y="11610"/>
                  </a:lnTo>
                  <a:lnTo>
                    <a:pt x="9772" y="12155"/>
                  </a:lnTo>
                  <a:lnTo>
                    <a:pt x="10842" y="12660"/>
                  </a:lnTo>
                  <a:lnTo>
                    <a:pt x="11912" y="13144"/>
                  </a:lnTo>
                  <a:lnTo>
                    <a:pt x="13002" y="13609"/>
                  </a:lnTo>
                  <a:lnTo>
                    <a:pt x="14092" y="14033"/>
                  </a:lnTo>
                  <a:lnTo>
                    <a:pt x="15183" y="14416"/>
                  </a:lnTo>
                  <a:lnTo>
                    <a:pt x="16293" y="14759"/>
                  </a:lnTo>
                  <a:lnTo>
                    <a:pt x="17383" y="15082"/>
                  </a:lnTo>
                  <a:lnTo>
                    <a:pt x="18494" y="15345"/>
                  </a:lnTo>
                  <a:lnTo>
                    <a:pt x="19604" y="15587"/>
                  </a:lnTo>
                  <a:lnTo>
                    <a:pt x="20695" y="15789"/>
                  </a:lnTo>
                  <a:lnTo>
                    <a:pt x="21785" y="15971"/>
                  </a:lnTo>
                  <a:lnTo>
                    <a:pt x="22875" y="16092"/>
                  </a:lnTo>
                  <a:lnTo>
                    <a:pt x="23945" y="16173"/>
                  </a:lnTo>
                  <a:lnTo>
                    <a:pt x="25015" y="16233"/>
                  </a:lnTo>
                  <a:lnTo>
                    <a:pt x="26065" y="16233"/>
                  </a:lnTo>
                  <a:lnTo>
                    <a:pt x="27095" y="16193"/>
                  </a:lnTo>
                  <a:lnTo>
                    <a:pt x="28104" y="16132"/>
                  </a:lnTo>
                  <a:lnTo>
                    <a:pt x="29093" y="16011"/>
                  </a:lnTo>
                  <a:lnTo>
                    <a:pt x="30063" y="15850"/>
                  </a:lnTo>
                  <a:lnTo>
                    <a:pt x="31012" y="15648"/>
                  </a:lnTo>
                  <a:lnTo>
                    <a:pt x="31456" y="15527"/>
                  </a:lnTo>
                  <a:lnTo>
                    <a:pt x="31920" y="15385"/>
                  </a:lnTo>
                  <a:lnTo>
                    <a:pt x="32364" y="15244"/>
                  </a:lnTo>
                  <a:lnTo>
                    <a:pt x="32808" y="15103"/>
                  </a:lnTo>
                  <a:lnTo>
                    <a:pt x="32808" y="15103"/>
                  </a:lnTo>
                  <a:lnTo>
                    <a:pt x="33454" y="14860"/>
                  </a:lnTo>
                  <a:lnTo>
                    <a:pt x="34060" y="14598"/>
                  </a:lnTo>
                  <a:lnTo>
                    <a:pt x="34625" y="14315"/>
                  </a:lnTo>
                  <a:lnTo>
                    <a:pt x="35171" y="14012"/>
                  </a:lnTo>
                  <a:lnTo>
                    <a:pt x="35696" y="13689"/>
                  </a:lnTo>
                  <a:lnTo>
                    <a:pt x="36200" y="13346"/>
                  </a:lnTo>
                  <a:lnTo>
                    <a:pt x="36665" y="12983"/>
                  </a:lnTo>
                  <a:lnTo>
                    <a:pt x="37089" y="12619"/>
                  </a:lnTo>
                  <a:lnTo>
                    <a:pt x="37492" y="12215"/>
                  </a:lnTo>
                  <a:lnTo>
                    <a:pt x="37876" y="11812"/>
                  </a:lnTo>
                  <a:lnTo>
                    <a:pt x="38219" y="11388"/>
                  </a:lnTo>
                  <a:lnTo>
                    <a:pt x="38542" y="10944"/>
                  </a:lnTo>
                  <a:lnTo>
                    <a:pt x="38845" y="10499"/>
                  </a:lnTo>
                  <a:lnTo>
                    <a:pt x="39108" y="10035"/>
                  </a:lnTo>
                  <a:lnTo>
                    <a:pt x="39330" y="9571"/>
                  </a:lnTo>
                  <a:lnTo>
                    <a:pt x="39552" y="9066"/>
                  </a:lnTo>
                  <a:lnTo>
                    <a:pt x="39713" y="8561"/>
                  </a:lnTo>
                  <a:lnTo>
                    <a:pt x="39875" y="8056"/>
                  </a:lnTo>
                  <a:lnTo>
                    <a:pt x="39996" y="7531"/>
                  </a:lnTo>
                  <a:lnTo>
                    <a:pt x="40077" y="7007"/>
                  </a:lnTo>
                  <a:lnTo>
                    <a:pt x="40137" y="6461"/>
                  </a:lnTo>
                  <a:lnTo>
                    <a:pt x="40178" y="5896"/>
                  </a:lnTo>
                  <a:lnTo>
                    <a:pt x="40178" y="5351"/>
                  </a:lnTo>
                  <a:lnTo>
                    <a:pt x="40157" y="4765"/>
                  </a:lnTo>
                  <a:lnTo>
                    <a:pt x="40097" y="4200"/>
                  </a:lnTo>
                  <a:lnTo>
                    <a:pt x="40016" y="3615"/>
                  </a:lnTo>
                  <a:lnTo>
                    <a:pt x="39895" y="3029"/>
                  </a:lnTo>
                  <a:lnTo>
                    <a:pt x="39754" y="2423"/>
                  </a:lnTo>
                  <a:lnTo>
                    <a:pt x="39592" y="1838"/>
                  </a:lnTo>
                  <a:lnTo>
                    <a:pt x="39390" y="1232"/>
                  </a:lnTo>
                  <a:lnTo>
                    <a:pt x="39168" y="627"/>
                  </a:lnTo>
                  <a:lnTo>
                    <a:pt x="38906" y="1"/>
                  </a:lnTo>
                  <a:lnTo>
                    <a:pt x="39128" y="52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" name="Google Shape;81;p2"/>
            <p:cNvSpPr/>
            <p:nvPr/>
          </p:nvSpPr>
          <p:spPr>
            <a:xfrm>
              <a:off x="2092575" y="265875"/>
              <a:ext cx="224650" cy="566350"/>
            </a:xfrm>
            <a:custGeom>
              <a:avLst/>
              <a:gdLst/>
              <a:ahLst/>
              <a:cxnLst/>
              <a:rect l="l" t="t" r="r" b="b"/>
              <a:pathLst>
                <a:path w="8986" h="22654" extrusionOk="0">
                  <a:moveTo>
                    <a:pt x="8985" y="0"/>
                  </a:moveTo>
                  <a:lnTo>
                    <a:pt x="8400" y="162"/>
                  </a:lnTo>
                  <a:lnTo>
                    <a:pt x="8339" y="182"/>
                  </a:lnTo>
                  <a:lnTo>
                    <a:pt x="8985" y="0"/>
                  </a:lnTo>
                  <a:close/>
                  <a:moveTo>
                    <a:pt x="8339" y="182"/>
                  </a:moveTo>
                  <a:lnTo>
                    <a:pt x="8339" y="182"/>
                  </a:lnTo>
                  <a:lnTo>
                    <a:pt x="8339" y="182"/>
                  </a:lnTo>
                  <a:lnTo>
                    <a:pt x="8339" y="182"/>
                  </a:lnTo>
                  <a:close/>
                  <a:moveTo>
                    <a:pt x="8339" y="182"/>
                  </a:moveTo>
                  <a:lnTo>
                    <a:pt x="7915" y="323"/>
                  </a:lnTo>
                  <a:lnTo>
                    <a:pt x="7451" y="485"/>
                  </a:lnTo>
                  <a:lnTo>
                    <a:pt x="7007" y="647"/>
                  </a:lnTo>
                  <a:lnTo>
                    <a:pt x="6583" y="808"/>
                  </a:lnTo>
                  <a:lnTo>
                    <a:pt x="6179" y="990"/>
                  </a:lnTo>
                  <a:lnTo>
                    <a:pt x="5775" y="1192"/>
                  </a:lnTo>
                  <a:lnTo>
                    <a:pt x="5412" y="1394"/>
                  </a:lnTo>
                  <a:lnTo>
                    <a:pt x="5028" y="1595"/>
                  </a:lnTo>
                  <a:lnTo>
                    <a:pt x="4685" y="1818"/>
                  </a:lnTo>
                  <a:lnTo>
                    <a:pt x="4342" y="2040"/>
                  </a:lnTo>
                  <a:lnTo>
                    <a:pt x="3998" y="2282"/>
                  </a:lnTo>
                  <a:lnTo>
                    <a:pt x="3675" y="2524"/>
                  </a:lnTo>
                  <a:lnTo>
                    <a:pt x="3372" y="2766"/>
                  </a:lnTo>
                  <a:lnTo>
                    <a:pt x="3090" y="3029"/>
                  </a:lnTo>
                  <a:lnTo>
                    <a:pt x="2807" y="3291"/>
                  </a:lnTo>
                  <a:lnTo>
                    <a:pt x="2545" y="3554"/>
                  </a:lnTo>
                  <a:lnTo>
                    <a:pt x="2282" y="3837"/>
                  </a:lnTo>
                  <a:lnTo>
                    <a:pt x="2060" y="4139"/>
                  </a:lnTo>
                  <a:lnTo>
                    <a:pt x="1818" y="4422"/>
                  </a:lnTo>
                  <a:lnTo>
                    <a:pt x="1616" y="4725"/>
                  </a:lnTo>
                  <a:lnTo>
                    <a:pt x="1414" y="5028"/>
                  </a:lnTo>
                  <a:lnTo>
                    <a:pt x="1232" y="5351"/>
                  </a:lnTo>
                  <a:lnTo>
                    <a:pt x="1051" y="5654"/>
                  </a:lnTo>
                  <a:lnTo>
                    <a:pt x="889" y="5977"/>
                  </a:lnTo>
                  <a:lnTo>
                    <a:pt x="748" y="6320"/>
                  </a:lnTo>
                  <a:lnTo>
                    <a:pt x="606" y="6643"/>
                  </a:lnTo>
                  <a:lnTo>
                    <a:pt x="485" y="6986"/>
                  </a:lnTo>
                  <a:lnTo>
                    <a:pt x="384" y="7329"/>
                  </a:lnTo>
                  <a:lnTo>
                    <a:pt x="283" y="7693"/>
                  </a:lnTo>
                  <a:lnTo>
                    <a:pt x="203" y="8056"/>
                  </a:lnTo>
                  <a:lnTo>
                    <a:pt x="142" y="8399"/>
                  </a:lnTo>
                  <a:lnTo>
                    <a:pt x="81" y="8783"/>
                  </a:lnTo>
                  <a:lnTo>
                    <a:pt x="41" y="9146"/>
                  </a:lnTo>
                  <a:lnTo>
                    <a:pt x="21" y="9510"/>
                  </a:lnTo>
                  <a:lnTo>
                    <a:pt x="1" y="9893"/>
                  </a:lnTo>
                  <a:lnTo>
                    <a:pt x="1" y="10277"/>
                  </a:lnTo>
                  <a:lnTo>
                    <a:pt x="21" y="10661"/>
                  </a:lnTo>
                  <a:lnTo>
                    <a:pt x="41" y="11044"/>
                  </a:lnTo>
                  <a:lnTo>
                    <a:pt x="81" y="11448"/>
                  </a:lnTo>
                  <a:lnTo>
                    <a:pt x="142" y="11832"/>
                  </a:lnTo>
                  <a:lnTo>
                    <a:pt x="203" y="12235"/>
                  </a:lnTo>
                  <a:lnTo>
                    <a:pt x="283" y="12639"/>
                  </a:lnTo>
                  <a:lnTo>
                    <a:pt x="364" y="13043"/>
                  </a:lnTo>
                  <a:lnTo>
                    <a:pt x="485" y="13447"/>
                  </a:lnTo>
                  <a:lnTo>
                    <a:pt x="586" y="13851"/>
                  </a:lnTo>
                  <a:lnTo>
                    <a:pt x="728" y="14275"/>
                  </a:lnTo>
                  <a:lnTo>
                    <a:pt x="1030" y="15102"/>
                  </a:lnTo>
                  <a:lnTo>
                    <a:pt x="1394" y="15930"/>
                  </a:lnTo>
                  <a:lnTo>
                    <a:pt x="1798" y="16758"/>
                  </a:lnTo>
                  <a:lnTo>
                    <a:pt x="2262" y="17606"/>
                  </a:lnTo>
                  <a:lnTo>
                    <a:pt x="2787" y="18454"/>
                  </a:lnTo>
                  <a:lnTo>
                    <a:pt x="3372" y="19302"/>
                  </a:lnTo>
                  <a:lnTo>
                    <a:pt x="3998" y="20130"/>
                  </a:lnTo>
                  <a:lnTo>
                    <a:pt x="4685" y="20978"/>
                  </a:lnTo>
                  <a:lnTo>
                    <a:pt x="5412" y="21805"/>
                  </a:lnTo>
                  <a:lnTo>
                    <a:pt x="6199" y="22653"/>
                  </a:lnTo>
                  <a:lnTo>
                    <a:pt x="6482" y="22371"/>
                  </a:lnTo>
                  <a:lnTo>
                    <a:pt x="5694" y="21543"/>
                  </a:lnTo>
                  <a:lnTo>
                    <a:pt x="4967" y="20715"/>
                  </a:lnTo>
                  <a:lnTo>
                    <a:pt x="4281" y="19867"/>
                  </a:lnTo>
                  <a:lnTo>
                    <a:pt x="3655" y="19039"/>
                  </a:lnTo>
                  <a:lnTo>
                    <a:pt x="3090" y="18212"/>
                  </a:lnTo>
                  <a:lnTo>
                    <a:pt x="2585" y="17364"/>
                  </a:lnTo>
                  <a:lnTo>
                    <a:pt x="2121" y="16536"/>
                  </a:lnTo>
                  <a:lnTo>
                    <a:pt x="1717" y="15708"/>
                  </a:lnTo>
                  <a:lnTo>
                    <a:pt x="1353" y="14880"/>
                  </a:lnTo>
                  <a:lnTo>
                    <a:pt x="1051" y="14053"/>
                  </a:lnTo>
                  <a:lnTo>
                    <a:pt x="808" y="13245"/>
                  </a:lnTo>
                  <a:lnTo>
                    <a:pt x="687" y="12841"/>
                  </a:lnTo>
                  <a:lnTo>
                    <a:pt x="606" y="12458"/>
                  </a:lnTo>
                  <a:lnTo>
                    <a:pt x="526" y="12054"/>
                  </a:lnTo>
                  <a:lnTo>
                    <a:pt x="465" y="11650"/>
                  </a:lnTo>
                  <a:lnTo>
                    <a:pt x="405" y="11266"/>
                  </a:lnTo>
                  <a:lnTo>
                    <a:pt x="364" y="10883"/>
                  </a:lnTo>
                  <a:lnTo>
                    <a:pt x="344" y="10499"/>
                  </a:lnTo>
                  <a:lnTo>
                    <a:pt x="344" y="10116"/>
                  </a:lnTo>
                  <a:lnTo>
                    <a:pt x="344" y="9732"/>
                  </a:lnTo>
                  <a:lnTo>
                    <a:pt x="344" y="9348"/>
                  </a:lnTo>
                  <a:lnTo>
                    <a:pt x="384" y="8985"/>
                  </a:lnTo>
                  <a:lnTo>
                    <a:pt x="425" y="8621"/>
                  </a:lnTo>
                  <a:lnTo>
                    <a:pt x="465" y="8258"/>
                  </a:lnTo>
                  <a:lnTo>
                    <a:pt x="546" y="7895"/>
                  </a:lnTo>
                  <a:lnTo>
                    <a:pt x="627" y="7551"/>
                  </a:lnTo>
                  <a:lnTo>
                    <a:pt x="707" y="7208"/>
                  </a:lnTo>
                  <a:lnTo>
                    <a:pt x="808" y="6865"/>
                  </a:lnTo>
                  <a:lnTo>
                    <a:pt x="929" y="6522"/>
                  </a:lnTo>
                  <a:lnTo>
                    <a:pt x="1071" y="6179"/>
                  </a:lnTo>
                  <a:lnTo>
                    <a:pt x="1212" y="5855"/>
                  </a:lnTo>
                  <a:lnTo>
                    <a:pt x="1374" y="5532"/>
                  </a:lnTo>
                  <a:lnTo>
                    <a:pt x="1555" y="5230"/>
                  </a:lnTo>
                  <a:lnTo>
                    <a:pt x="1737" y="4907"/>
                  </a:lnTo>
                  <a:lnTo>
                    <a:pt x="1919" y="4604"/>
                  </a:lnTo>
                  <a:lnTo>
                    <a:pt x="2141" y="4301"/>
                  </a:lnTo>
                  <a:lnTo>
                    <a:pt x="2363" y="4018"/>
                  </a:lnTo>
                  <a:lnTo>
                    <a:pt x="2605" y="3736"/>
                  </a:lnTo>
                  <a:lnTo>
                    <a:pt x="2847" y="3453"/>
                  </a:lnTo>
                  <a:lnTo>
                    <a:pt x="3110" y="3190"/>
                  </a:lnTo>
                  <a:lnTo>
                    <a:pt x="3393" y="2928"/>
                  </a:lnTo>
                  <a:lnTo>
                    <a:pt x="3675" y="2665"/>
                  </a:lnTo>
                  <a:lnTo>
                    <a:pt x="3978" y="2423"/>
                  </a:lnTo>
                  <a:lnTo>
                    <a:pt x="4301" y="2181"/>
                  </a:lnTo>
                  <a:lnTo>
                    <a:pt x="4624" y="1959"/>
                  </a:lnTo>
                  <a:lnTo>
                    <a:pt x="4967" y="1737"/>
                  </a:lnTo>
                  <a:lnTo>
                    <a:pt x="5311" y="1515"/>
                  </a:lnTo>
                  <a:lnTo>
                    <a:pt x="5674" y="1313"/>
                  </a:lnTo>
                  <a:lnTo>
                    <a:pt x="6058" y="1111"/>
                  </a:lnTo>
                  <a:lnTo>
                    <a:pt x="6441" y="909"/>
                  </a:lnTo>
                  <a:lnTo>
                    <a:pt x="6865" y="727"/>
                  </a:lnTo>
                  <a:lnTo>
                    <a:pt x="7269" y="566"/>
                  </a:lnTo>
                  <a:lnTo>
                    <a:pt x="7713" y="404"/>
                  </a:lnTo>
                  <a:lnTo>
                    <a:pt x="8339" y="18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2" name="Google Shape;82;p2"/>
            <p:cNvSpPr/>
            <p:nvPr/>
          </p:nvSpPr>
          <p:spPr>
            <a:xfrm>
              <a:off x="2092575" y="265875"/>
              <a:ext cx="224650" cy="566350"/>
            </a:xfrm>
            <a:custGeom>
              <a:avLst/>
              <a:gdLst/>
              <a:ahLst/>
              <a:cxnLst/>
              <a:rect l="l" t="t" r="r" b="b"/>
              <a:pathLst>
                <a:path w="8986" h="22654" fill="none" extrusionOk="0">
                  <a:moveTo>
                    <a:pt x="6199" y="22653"/>
                  </a:moveTo>
                  <a:lnTo>
                    <a:pt x="6199" y="22653"/>
                  </a:lnTo>
                  <a:lnTo>
                    <a:pt x="5412" y="21805"/>
                  </a:lnTo>
                  <a:lnTo>
                    <a:pt x="4685" y="20978"/>
                  </a:lnTo>
                  <a:lnTo>
                    <a:pt x="3998" y="20130"/>
                  </a:lnTo>
                  <a:lnTo>
                    <a:pt x="3372" y="19302"/>
                  </a:lnTo>
                  <a:lnTo>
                    <a:pt x="2787" y="18454"/>
                  </a:lnTo>
                  <a:lnTo>
                    <a:pt x="2262" y="17606"/>
                  </a:lnTo>
                  <a:lnTo>
                    <a:pt x="1798" y="16758"/>
                  </a:lnTo>
                  <a:lnTo>
                    <a:pt x="1394" y="15930"/>
                  </a:lnTo>
                  <a:lnTo>
                    <a:pt x="1030" y="15102"/>
                  </a:lnTo>
                  <a:lnTo>
                    <a:pt x="728" y="14275"/>
                  </a:lnTo>
                  <a:lnTo>
                    <a:pt x="586" y="13851"/>
                  </a:lnTo>
                  <a:lnTo>
                    <a:pt x="485" y="13447"/>
                  </a:lnTo>
                  <a:lnTo>
                    <a:pt x="364" y="13043"/>
                  </a:lnTo>
                  <a:lnTo>
                    <a:pt x="283" y="12639"/>
                  </a:lnTo>
                  <a:lnTo>
                    <a:pt x="203" y="12235"/>
                  </a:lnTo>
                  <a:lnTo>
                    <a:pt x="142" y="11832"/>
                  </a:lnTo>
                  <a:lnTo>
                    <a:pt x="81" y="11448"/>
                  </a:lnTo>
                  <a:lnTo>
                    <a:pt x="41" y="11044"/>
                  </a:lnTo>
                  <a:lnTo>
                    <a:pt x="21" y="10661"/>
                  </a:lnTo>
                  <a:lnTo>
                    <a:pt x="1" y="10277"/>
                  </a:lnTo>
                  <a:lnTo>
                    <a:pt x="1" y="9893"/>
                  </a:lnTo>
                  <a:lnTo>
                    <a:pt x="21" y="9510"/>
                  </a:lnTo>
                  <a:lnTo>
                    <a:pt x="41" y="9146"/>
                  </a:lnTo>
                  <a:lnTo>
                    <a:pt x="81" y="8783"/>
                  </a:lnTo>
                  <a:lnTo>
                    <a:pt x="142" y="8399"/>
                  </a:lnTo>
                  <a:lnTo>
                    <a:pt x="203" y="8056"/>
                  </a:lnTo>
                  <a:lnTo>
                    <a:pt x="283" y="7693"/>
                  </a:lnTo>
                  <a:lnTo>
                    <a:pt x="384" y="7329"/>
                  </a:lnTo>
                  <a:lnTo>
                    <a:pt x="485" y="6986"/>
                  </a:lnTo>
                  <a:lnTo>
                    <a:pt x="606" y="6643"/>
                  </a:lnTo>
                  <a:lnTo>
                    <a:pt x="748" y="6320"/>
                  </a:lnTo>
                  <a:lnTo>
                    <a:pt x="889" y="5977"/>
                  </a:lnTo>
                  <a:lnTo>
                    <a:pt x="1051" y="5654"/>
                  </a:lnTo>
                  <a:lnTo>
                    <a:pt x="1232" y="5351"/>
                  </a:lnTo>
                  <a:lnTo>
                    <a:pt x="1414" y="5028"/>
                  </a:lnTo>
                  <a:lnTo>
                    <a:pt x="1616" y="4725"/>
                  </a:lnTo>
                  <a:lnTo>
                    <a:pt x="1818" y="4422"/>
                  </a:lnTo>
                  <a:lnTo>
                    <a:pt x="2060" y="4139"/>
                  </a:lnTo>
                  <a:lnTo>
                    <a:pt x="2282" y="3837"/>
                  </a:lnTo>
                  <a:lnTo>
                    <a:pt x="2545" y="3554"/>
                  </a:lnTo>
                  <a:lnTo>
                    <a:pt x="2807" y="3291"/>
                  </a:lnTo>
                  <a:lnTo>
                    <a:pt x="3090" y="3029"/>
                  </a:lnTo>
                  <a:lnTo>
                    <a:pt x="3372" y="2766"/>
                  </a:lnTo>
                  <a:lnTo>
                    <a:pt x="3675" y="2524"/>
                  </a:lnTo>
                  <a:lnTo>
                    <a:pt x="3998" y="2282"/>
                  </a:lnTo>
                  <a:lnTo>
                    <a:pt x="4342" y="2040"/>
                  </a:lnTo>
                  <a:lnTo>
                    <a:pt x="4685" y="1818"/>
                  </a:lnTo>
                  <a:lnTo>
                    <a:pt x="5028" y="1595"/>
                  </a:lnTo>
                  <a:lnTo>
                    <a:pt x="5412" y="1394"/>
                  </a:lnTo>
                  <a:lnTo>
                    <a:pt x="5775" y="1192"/>
                  </a:lnTo>
                  <a:lnTo>
                    <a:pt x="6179" y="990"/>
                  </a:lnTo>
                  <a:lnTo>
                    <a:pt x="6583" y="808"/>
                  </a:lnTo>
                  <a:lnTo>
                    <a:pt x="7007" y="647"/>
                  </a:lnTo>
                  <a:lnTo>
                    <a:pt x="7451" y="485"/>
                  </a:lnTo>
                  <a:lnTo>
                    <a:pt x="7451" y="485"/>
                  </a:lnTo>
                  <a:lnTo>
                    <a:pt x="7915" y="323"/>
                  </a:lnTo>
                  <a:lnTo>
                    <a:pt x="8400" y="162"/>
                  </a:lnTo>
                  <a:lnTo>
                    <a:pt x="8985" y="0"/>
                  </a:lnTo>
                  <a:lnTo>
                    <a:pt x="8985" y="0"/>
                  </a:lnTo>
                  <a:lnTo>
                    <a:pt x="8339" y="182"/>
                  </a:lnTo>
                  <a:lnTo>
                    <a:pt x="7713" y="404"/>
                  </a:lnTo>
                  <a:lnTo>
                    <a:pt x="7713" y="404"/>
                  </a:lnTo>
                  <a:lnTo>
                    <a:pt x="7269" y="566"/>
                  </a:lnTo>
                  <a:lnTo>
                    <a:pt x="6865" y="727"/>
                  </a:lnTo>
                  <a:lnTo>
                    <a:pt x="6441" y="909"/>
                  </a:lnTo>
                  <a:lnTo>
                    <a:pt x="6058" y="1111"/>
                  </a:lnTo>
                  <a:lnTo>
                    <a:pt x="5674" y="1313"/>
                  </a:lnTo>
                  <a:lnTo>
                    <a:pt x="5311" y="1515"/>
                  </a:lnTo>
                  <a:lnTo>
                    <a:pt x="4967" y="1737"/>
                  </a:lnTo>
                  <a:lnTo>
                    <a:pt x="4624" y="1959"/>
                  </a:lnTo>
                  <a:lnTo>
                    <a:pt x="4301" y="2181"/>
                  </a:lnTo>
                  <a:lnTo>
                    <a:pt x="3978" y="2423"/>
                  </a:lnTo>
                  <a:lnTo>
                    <a:pt x="3675" y="2665"/>
                  </a:lnTo>
                  <a:lnTo>
                    <a:pt x="3393" y="2928"/>
                  </a:lnTo>
                  <a:lnTo>
                    <a:pt x="3110" y="3190"/>
                  </a:lnTo>
                  <a:lnTo>
                    <a:pt x="2847" y="3453"/>
                  </a:lnTo>
                  <a:lnTo>
                    <a:pt x="2605" y="3736"/>
                  </a:lnTo>
                  <a:lnTo>
                    <a:pt x="2363" y="4018"/>
                  </a:lnTo>
                  <a:lnTo>
                    <a:pt x="2141" y="4301"/>
                  </a:lnTo>
                  <a:lnTo>
                    <a:pt x="1919" y="4604"/>
                  </a:lnTo>
                  <a:lnTo>
                    <a:pt x="1737" y="4907"/>
                  </a:lnTo>
                  <a:lnTo>
                    <a:pt x="1555" y="5230"/>
                  </a:lnTo>
                  <a:lnTo>
                    <a:pt x="1374" y="5532"/>
                  </a:lnTo>
                  <a:lnTo>
                    <a:pt x="1212" y="5855"/>
                  </a:lnTo>
                  <a:lnTo>
                    <a:pt x="1071" y="6179"/>
                  </a:lnTo>
                  <a:lnTo>
                    <a:pt x="929" y="6522"/>
                  </a:lnTo>
                  <a:lnTo>
                    <a:pt x="808" y="6865"/>
                  </a:lnTo>
                  <a:lnTo>
                    <a:pt x="707" y="7208"/>
                  </a:lnTo>
                  <a:lnTo>
                    <a:pt x="627" y="7551"/>
                  </a:lnTo>
                  <a:lnTo>
                    <a:pt x="546" y="7895"/>
                  </a:lnTo>
                  <a:lnTo>
                    <a:pt x="465" y="8258"/>
                  </a:lnTo>
                  <a:lnTo>
                    <a:pt x="425" y="8621"/>
                  </a:lnTo>
                  <a:lnTo>
                    <a:pt x="384" y="8985"/>
                  </a:lnTo>
                  <a:lnTo>
                    <a:pt x="344" y="9348"/>
                  </a:lnTo>
                  <a:lnTo>
                    <a:pt x="344" y="9732"/>
                  </a:lnTo>
                  <a:lnTo>
                    <a:pt x="344" y="10116"/>
                  </a:lnTo>
                  <a:lnTo>
                    <a:pt x="344" y="10499"/>
                  </a:lnTo>
                  <a:lnTo>
                    <a:pt x="364" y="10883"/>
                  </a:lnTo>
                  <a:lnTo>
                    <a:pt x="405" y="11266"/>
                  </a:lnTo>
                  <a:lnTo>
                    <a:pt x="465" y="11650"/>
                  </a:lnTo>
                  <a:lnTo>
                    <a:pt x="526" y="12054"/>
                  </a:lnTo>
                  <a:lnTo>
                    <a:pt x="606" y="12458"/>
                  </a:lnTo>
                  <a:lnTo>
                    <a:pt x="687" y="12841"/>
                  </a:lnTo>
                  <a:lnTo>
                    <a:pt x="808" y="13245"/>
                  </a:lnTo>
                  <a:lnTo>
                    <a:pt x="1051" y="14053"/>
                  </a:lnTo>
                  <a:lnTo>
                    <a:pt x="1353" y="14880"/>
                  </a:lnTo>
                  <a:lnTo>
                    <a:pt x="1717" y="15708"/>
                  </a:lnTo>
                  <a:lnTo>
                    <a:pt x="2121" y="16536"/>
                  </a:lnTo>
                  <a:lnTo>
                    <a:pt x="2585" y="17364"/>
                  </a:lnTo>
                  <a:lnTo>
                    <a:pt x="3090" y="18212"/>
                  </a:lnTo>
                  <a:lnTo>
                    <a:pt x="3655" y="19039"/>
                  </a:lnTo>
                  <a:lnTo>
                    <a:pt x="4281" y="19867"/>
                  </a:lnTo>
                  <a:lnTo>
                    <a:pt x="4967" y="20715"/>
                  </a:lnTo>
                  <a:lnTo>
                    <a:pt x="5694" y="21543"/>
                  </a:lnTo>
                  <a:lnTo>
                    <a:pt x="6482" y="22371"/>
                  </a:lnTo>
                  <a:lnTo>
                    <a:pt x="6482" y="22371"/>
                  </a:lnTo>
                  <a:lnTo>
                    <a:pt x="6199" y="2265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" name="Google Shape;83;p2"/>
            <p:cNvSpPr/>
            <p:nvPr/>
          </p:nvSpPr>
          <p:spPr>
            <a:xfrm>
              <a:off x="2170300" y="853900"/>
              <a:ext cx="1109475" cy="369500"/>
            </a:xfrm>
            <a:custGeom>
              <a:avLst/>
              <a:gdLst/>
              <a:ahLst/>
              <a:cxnLst/>
              <a:rect l="l" t="t" r="r" b="b"/>
              <a:pathLst>
                <a:path w="44379" h="14780" extrusionOk="0">
                  <a:moveTo>
                    <a:pt x="44055" y="1"/>
                  </a:moveTo>
                  <a:lnTo>
                    <a:pt x="44156" y="546"/>
                  </a:lnTo>
                  <a:lnTo>
                    <a:pt x="44237" y="1071"/>
                  </a:lnTo>
                  <a:lnTo>
                    <a:pt x="44277" y="1616"/>
                  </a:lnTo>
                  <a:lnTo>
                    <a:pt x="44318" y="2141"/>
                  </a:lnTo>
                  <a:lnTo>
                    <a:pt x="44318" y="2666"/>
                  </a:lnTo>
                  <a:lnTo>
                    <a:pt x="44318" y="3170"/>
                  </a:lnTo>
                  <a:lnTo>
                    <a:pt x="44277" y="3675"/>
                  </a:lnTo>
                  <a:lnTo>
                    <a:pt x="44217" y="4180"/>
                  </a:lnTo>
                  <a:lnTo>
                    <a:pt x="44136" y="4664"/>
                  </a:lnTo>
                  <a:lnTo>
                    <a:pt x="44035" y="5169"/>
                  </a:lnTo>
                  <a:lnTo>
                    <a:pt x="43914" y="5634"/>
                  </a:lnTo>
                  <a:lnTo>
                    <a:pt x="43752" y="6098"/>
                  </a:lnTo>
                  <a:lnTo>
                    <a:pt x="43591" y="6562"/>
                  </a:lnTo>
                  <a:lnTo>
                    <a:pt x="43409" y="7027"/>
                  </a:lnTo>
                  <a:lnTo>
                    <a:pt x="43187" y="7471"/>
                  </a:lnTo>
                  <a:lnTo>
                    <a:pt x="42945" y="7895"/>
                  </a:lnTo>
                  <a:lnTo>
                    <a:pt x="42702" y="8319"/>
                  </a:lnTo>
                  <a:lnTo>
                    <a:pt x="42420" y="8723"/>
                  </a:lnTo>
                  <a:lnTo>
                    <a:pt x="42117" y="9126"/>
                  </a:lnTo>
                  <a:lnTo>
                    <a:pt x="41794" y="9510"/>
                  </a:lnTo>
                  <a:lnTo>
                    <a:pt x="41451" y="9894"/>
                  </a:lnTo>
                  <a:lnTo>
                    <a:pt x="41067" y="10257"/>
                  </a:lnTo>
                  <a:lnTo>
                    <a:pt x="40683" y="10600"/>
                  </a:lnTo>
                  <a:lnTo>
                    <a:pt x="40280" y="10943"/>
                  </a:lnTo>
                  <a:lnTo>
                    <a:pt x="39835" y="11266"/>
                  </a:lnTo>
                  <a:lnTo>
                    <a:pt x="39371" y="11590"/>
                  </a:lnTo>
                  <a:lnTo>
                    <a:pt x="38907" y="11892"/>
                  </a:lnTo>
                  <a:lnTo>
                    <a:pt x="38402" y="12175"/>
                  </a:lnTo>
                  <a:lnTo>
                    <a:pt x="37877" y="12437"/>
                  </a:lnTo>
                  <a:lnTo>
                    <a:pt x="37332" y="12700"/>
                  </a:lnTo>
                  <a:lnTo>
                    <a:pt x="36767" y="12942"/>
                  </a:lnTo>
                  <a:lnTo>
                    <a:pt x="36181" y="13164"/>
                  </a:lnTo>
                  <a:lnTo>
                    <a:pt x="35697" y="13326"/>
                  </a:lnTo>
                  <a:lnTo>
                    <a:pt x="35192" y="13487"/>
                  </a:lnTo>
                  <a:lnTo>
                    <a:pt x="34687" y="13629"/>
                  </a:lnTo>
                  <a:lnTo>
                    <a:pt x="34182" y="13750"/>
                  </a:lnTo>
                  <a:lnTo>
                    <a:pt x="33678" y="13871"/>
                  </a:lnTo>
                  <a:lnTo>
                    <a:pt x="33153" y="13972"/>
                  </a:lnTo>
                  <a:lnTo>
                    <a:pt x="32607" y="14073"/>
                  </a:lnTo>
                  <a:lnTo>
                    <a:pt x="32083" y="14154"/>
                  </a:lnTo>
                  <a:lnTo>
                    <a:pt x="31537" y="14234"/>
                  </a:lnTo>
                  <a:lnTo>
                    <a:pt x="30972" y="14295"/>
                  </a:lnTo>
                  <a:lnTo>
                    <a:pt x="29862" y="14376"/>
                  </a:lnTo>
                  <a:lnTo>
                    <a:pt x="28731" y="14416"/>
                  </a:lnTo>
                  <a:lnTo>
                    <a:pt x="27560" y="14396"/>
                  </a:lnTo>
                  <a:lnTo>
                    <a:pt x="26389" y="14356"/>
                  </a:lnTo>
                  <a:lnTo>
                    <a:pt x="25198" y="14255"/>
                  </a:lnTo>
                  <a:lnTo>
                    <a:pt x="24007" y="14113"/>
                  </a:lnTo>
                  <a:lnTo>
                    <a:pt x="22795" y="13932"/>
                  </a:lnTo>
                  <a:lnTo>
                    <a:pt x="21584" y="13709"/>
                  </a:lnTo>
                  <a:lnTo>
                    <a:pt x="20372" y="13427"/>
                  </a:lnTo>
                  <a:lnTo>
                    <a:pt x="19161" y="13124"/>
                  </a:lnTo>
                  <a:lnTo>
                    <a:pt x="17929" y="12781"/>
                  </a:lnTo>
                  <a:lnTo>
                    <a:pt x="16718" y="12397"/>
                  </a:lnTo>
                  <a:lnTo>
                    <a:pt x="15507" y="11973"/>
                  </a:lnTo>
                  <a:lnTo>
                    <a:pt x="14295" y="11509"/>
                  </a:lnTo>
                  <a:lnTo>
                    <a:pt x="13104" y="11004"/>
                  </a:lnTo>
                  <a:lnTo>
                    <a:pt x="11913" y="10479"/>
                  </a:lnTo>
                  <a:lnTo>
                    <a:pt x="10742" y="9894"/>
                  </a:lnTo>
                  <a:lnTo>
                    <a:pt x="9571" y="9288"/>
                  </a:lnTo>
                  <a:lnTo>
                    <a:pt x="8440" y="8642"/>
                  </a:lnTo>
                  <a:lnTo>
                    <a:pt x="7330" y="7976"/>
                  </a:lnTo>
                  <a:lnTo>
                    <a:pt x="6219" y="7269"/>
                  </a:lnTo>
                  <a:lnTo>
                    <a:pt x="5149" y="6522"/>
                  </a:lnTo>
                  <a:lnTo>
                    <a:pt x="4099" y="5755"/>
                  </a:lnTo>
                  <a:lnTo>
                    <a:pt x="3090" y="4947"/>
                  </a:lnTo>
                  <a:lnTo>
                    <a:pt x="2101" y="4119"/>
                  </a:lnTo>
                  <a:lnTo>
                    <a:pt x="1152" y="3251"/>
                  </a:lnTo>
                  <a:lnTo>
                    <a:pt x="243" y="2363"/>
                  </a:lnTo>
                  <a:lnTo>
                    <a:pt x="1" y="2666"/>
                  </a:lnTo>
                  <a:lnTo>
                    <a:pt x="910" y="3554"/>
                  </a:lnTo>
                  <a:lnTo>
                    <a:pt x="1879" y="4422"/>
                  </a:lnTo>
                  <a:lnTo>
                    <a:pt x="2868" y="5270"/>
                  </a:lnTo>
                  <a:lnTo>
                    <a:pt x="3877" y="6078"/>
                  </a:lnTo>
                  <a:lnTo>
                    <a:pt x="4947" y="6845"/>
                  </a:lnTo>
                  <a:lnTo>
                    <a:pt x="6018" y="7592"/>
                  </a:lnTo>
                  <a:lnTo>
                    <a:pt x="7128" y="8319"/>
                  </a:lnTo>
                  <a:lnTo>
                    <a:pt x="8259" y="8985"/>
                  </a:lnTo>
                  <a:lnTo>
                    <a:pt x="9389" y="9631"/>
                  </a:lnTo>
                  <a:lnTo>
                    <a:pt x="10560" y="10257"/>
                  </a:lnTo>
                  <a:lnTo>
                    <a:pt x="11751" y="10822"/>
                  </a:lnTo>
                  <a:lnTo>
                    <a:pt x="12943" y="11367"/>
                  </a:lnTo>
                  <a:lnTo>
                    <a:pt x="14134" y="11872"/>
                  </a:lnTo>
                  <a:lnTo>
                    <a:pt x="15365" y="12337"/>
                  </a:lnTo>
                  <a:lnTo>
                    <a:pt x="16577" y="12761"/>
                  </a:lnTo>
                  <a:lnTo>
                    <a:pt x="17808" y="13144"/>
                  </a:lnTo>
                  <a:lnTo>
                    <a:pt x="19040" y="13508"/>
                  </a:lnTo>
                  <a:lnTo>
                    <a:pt x="20272" y="13810"/>
                  </a:lnTo>
                  <a:lnTo>
                    <a:pt x="21483" y="14073"/>
                  </a:lnTo>
                  <a:lnTo>
                    <a:pt x="22714" y="14295"/>
                  </a:lnTo>
                  <a:lnTo>
                    <a:pt x="23926" y="14497"/>
                  </a:lnTo>
                  <a:lnTo>
                    <a:pt x="25137" y="14638"/>
                  </a:lnTo>
                  <a:lnTo>
                    <a:pt x="26328" y="14719"/>
                  </a:lnTo>
                  <a:lnTo>
                    <a:pt x="27499" y="14780"/>
                  </a:lnTo>
                  <a:lnTo>
                    <a:pt x="28670" y="14780"/>
                  </a:lnTo>
                  <a:lnTo>
                    <a:pt x="29821" y="14759"/>
                  </a:lnTo>
                  <a:lnTo>
                    <a:pt x="30932" y="14679"/>
                  </a:lnTo>
                  <a:lnTo>
                    <a:pt x="31497" y="14618"/>
                  </a:lnTo>
                  <a:lnTo>
                    <a:pt x="32042" y="14537"/>
                  </a:lnTo>
                  <a:lnTo>
                    <a:pt x="32587" y="14456"/>
                  </a:lnTo>
                  <a:lnTo>
                    <a:pt x="33112" y="14356"/>
                  </a:lnTo>
                  <a:lnTo>
                    <a:pt x="33657" y="14255"/>
                  </a:lnTo>
                  <a:lnTo>
                    <a:pt x="34162" y="14133"/>
                  </a:lnTo>
                  <a:lnTo>
                    <a:pt x="34687" y="13992"/>
                  </a:lnTo>
                  <a:lnTo>
                    <a:pt x="35192" y="13851"/>
                  </a:lnTo>
                  <a:lnTo>
                    <a:pt x="35697" y="13709"/>
                  </a:lnTo>
                  <a:lnTo>
                    <a:pt x="36181" y="13528"/>
                  </a:lnTo>
                  <a:lnTo>
                    <a:pt x="36767" y="13306"/>
                  </a:lnTo>
                  <a:lnTo>
                    <a:pt x="37332" y="13063"/>
                  </a:lnTo>
                  <a:lnTo>
                    <a:pt x="37877" y="12821"/>
                  </a:lnTo>
                  <a:lnTo>
                    <a:pt x="38382" y="12559"/>
                  </a:lnTo>
                  <a:lnTo>
                    <a:pt x="38887" y="12276"/>
                  </a:lnTo>
                  <a:lnTo>
                    <a:pt x="39371" y="11973"/>
                  </a:lnTo>
                  <a:lnTo>
                    <a:pt x="39815" y="11670"/>
                  </a:lnTo>
                  <a:lnTo>
                    <a:pt x="40259" y="11347"/>
                  </a:lnTo>
                  <a:lnTo>
                    <a:pt x="40663" y="11004"/>
                  </a:lnTo>
                  <a:lnTo>
                    <a:pt x="41047" y="10661"/>
                  </a:lnTo>
                  <a:lnTo>
                    <a:pt x="41430" y="10297"/>
                  </a:lnTo>
                  <a:lnTo>
                    <a:pt x="41774" y="9934"/>
                  </a:lnTo>
                  <a:lnTo>
                    <a:pt x="42097" y="9550"/>
                  </a:lnTo>
                  <a:lnTo>
                    <a:pt x="42400" y="9147"/>
                  </a:lnTo>
                  <a:lnTo>
                    <a:pt x="42682" y="8743"/>
                  </a:lnTo>
                  <a:lnTo>
                    <a:pt x="42945" y="8319"/>
                  </a:lnTo>
                  <a:lnTo>
                    <a:pt x="43187" y="7895"/>
                  </a:lnTo>
                  <a:lnTo>
                    <a:pt x="43389" y="7471"/>
                  </a:lnTo>
                  <a:lnTo>
                    <a:pt x="43591" y="7027"/>
                  </a:lnTo>
                  <a:lnTo>
                    <a:pt x="43772" y="6562"/>
                  </a:lnTo>
                  <a:lnTo>
                    <a:pt x="43914" y="6098"/>
                  </a:lnTo>
                  <a:lnTo>
                    <a:pt x="44055" y="5634"/>
                  </a:lnTo>
                  <a:lnTo>
                    <a:pt x="44156" y="5149"/>
                  </a:lnTo>
                  <a:lnTo>
                    <a:pt x="44237" y="4664"/>
                  </a:lnTo>
                  <a:lnTo>
                    <a:pt x="44318" y="4160"/>
                  </a:lnTo>
                  <a:lnTo>
                    <a:pt x="44358" y="3655"/>
                  </a:lnTo>
                  <a:lnTo>
                    <a:pt x="44378" y="3150"/>
                  </a:lnTo>
                  <a:lnTo>
                    <a:pt x="44378" y="2645"/>
                  </a:lnTo>
                  <a:lnTo>
                    <a:pt x="44358" y="2120"/>
                  </a:lnTo>
                  <a:lnTo>
                    <a:pt x="44318" y="1596"/>
                  </a:lnTo>
                  <a:lnTo>
                    <a:pt x="44237" y="1050"/>
                  </a:lnTo>
                  <a:lnTo>
                    <a:pt x="44156" y="526"/>
                  </a:lnTo>
                  <a:lnTo>
                    <a:pt x="4405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4" name="Google Shape;84;p2"/>
            <p:cNvSpPr/>
            <p:nvPr/>
          </p:nvSpPr>
          <p:spPr>
            <a:xfrm>
              <a:off x="2170300" y="853900"/>
              <a:ext cx="1109475" cy="369500"/>
            </a:xfrm>
            <a:custGeom>
              <a:avLst/>
              <a:gdLst/>
              <a:ahLst/>
              <a:cxnLst/>
              <a:rect l="l" t="t" r="r" b="b"/>
              <a:pathLst>
                <a:path w="44379" h="14780" fill="none" extrusionOk="0">
                  <a:moveTo>
                    <a:pt x="44156" y="526"/>
                  </a:moveTo>
                  <a:lnTo>
                    <a:pt x="44156" y="526"/>
                  </a:lnTo>
                  <a:lnTo>
                    <a:pt x="44237" y="1050"/>
                  </a:lnTo>
                  <a:lnTo>
                    <a:pt x="44318" y="1596"/>
                  </a:lnTo>
                  <a:lnTo>
                    <a:pt x="44358" y="2120"/>
                  </a:lnTo>
                  <a:lnTo>
                    <a:pt x="44378" y="2645"/>
                  </a:lnTo>
                  <a:lnTo>
                    <a:pt x="44378" y="3150"/>
                  </a:lnTo>
                  <a:lnTo>
                    <a:pt x="44358" y="3655"/>
                  </a:lnTo>
                  <a:lnTo>
                    <a:pt x="44318" y="4160"/>
                  </a:lnTo>
                  <a:lnTo>
                    <a:pt x="44237" y="4664"/>
                  </a:lnTo>
                  <a:lnTo>
                    <a:pt x="44156" y="5149"/>
                  </a:lnTo>
                  <a:lnTo>
                    <a:pt x="44055" y="5634"/>
                  </a:lnTo>
                  <a:lnTo>
                    <a:pt x="43914" y="6098"/>
                  </a:lnTo>
                  <a:lnTo>
                    <a:pt x="43772" y="6562"/>
                  </a:lnTo>
                  <a:lnTo>
                    <a:pt x="43591" y="7027"/>
                  </a:lnTo>
                  <a:lnTo>
                    <a:pt x="43389" y="7471"/>
                  </a:lnTo>
                  <a:lnTo>
                    <a:pt x="43187" y="7895"/>
                  </a:lnTo>
                  <a:lnTo>
                    <a:pt x="42945" y="8319"/>
                  </a:lnTo>
                  <a:lnTo>
                    <a:pt x="42682" y="8743"/>
                  </a:lnTo>
                  <a:lnTo>
                    <a:pt x="42400" y="9147"/>
                  </a:lnTo>
                  <a:lnTo>
                    <a:pt x="42097" y="9550"/>
                  </a:lnTo>
                  <a:lnTo>
                    <a:pt x="41774" y="9934"/>
                  </a:lnTo>
                  <a:lnTo>
                    <a:pt x="41430" y="10297"/>
                  </a:lnTo>
                  <a:lnTo>
                    <a:pt x="41047" y="10661"/>
                  </a:lnTo>
                  <a:lnTo>
                    <a:pt x="40663" y="11004"/>
                  </a:lnTo>
                  <a:lnTo>
                    <a:pt x="40259" y="11347"/>
                  </a:lnTo>
                  <a:lnTo>
                    <a:pt x="39815" y="11670"/>
                  </a:lnTo>
                  <a:lnTo>
                    <a:pt x="39371" y="11973"/>
                  </a:lnTo>
                  <a:lnTo>
                    <a:pt x="38887" y="12276"/>
                  </a:lnTo>
                  <a:lnTo>
                    <a:pt x="38382" y="12559"/>
                  </a:lnTo>
                  <a:lnTo>
                    <a:pt x="37877" y="12821"/>
                  </a:lnTo>
                  <a:lnTo>
                    <a:pt x="37332" y="13063"/>
                  </a:lnTo>
                  <a:lnTo>
                    <a:pt x="36767" y="13306"/>
                  </a:lnTo>
                  <a:lnTo>
                    <a:pt x="36181" y="13528"/>
                  </a:lnTo>
                  <a:lnTo>
                    <a:pt x="36181" y="13528"/>
                  </a:lnTo>
                  <a:lnTo>
                    <a:pt x="35697" y="13709"/>
                  </a:lnTo>
                  <a:lnTo>
                    <a:pt x="35192" y="13851"/>
                  </a:lnTo>
                  <a:lnTo>
                    <a:pt x="34687" y="13992"/>
                  </a:lnTo>
                  <a:lnTo>
                    <a:pt x="34162" y="14133"/>
                  </a:lnTo>
                  <a:lnTo>
                    <a:pt x="33657" y="14255"/>
                  </a:lnTo>
                  <a:lnTo>
                    <a:pt x="33112" y="14356"/>
                  </a:lnTo>
                  <a:lnTo>
                    <a:pt x="32587" y="14456"/>
                  </a:lnTo>
                  <a:lnTo>
                    <a:pt x="32042" y="14537"/>
                  </a:lnTo>
                  <a:lnTo>
                    <a:pt x="31497" y="14618"/>
                  </a:lnTo>
                  <a:lnTo>
                    <a:pt x="30932" y="14679"/>
                  </a:lnTo>
                  <a:lnTo>
                    <a:pt x="29821" y="14759"/>
                  </a:lnTo>
                  <a:lnTo>
                    <a:pt x="28670" y="14780"/>
                  </a:lnTo>
                  <a:lnTo>
                    <a:pt x="27499" y="14780"/>
                  </a:lnTo>
                  <a:lnTo>
                    <a:pt x="26328" y="14719"/>
                  </a:lnTo>
                  <a:lnTo>
                    <a:pt x="25137" y="14638"/>
                  </a:lnTo>
                  <a:lnTo>
                    <a:pt x="23926" y="14497"/>
                  </a:lnTo>
                  <a:lnTo>
                    <a:pt x="22714" y="14295"/>
                  </a:lnTo>
                  <a:lnTo>
                    <a:pt x="21483" y="14073"/>
                  </a:lnTo>
                  <a:lnTo>
                    <a:pt x="20272" y="13810"/>
                  </a:lnTo>
                  <a:lnTo>
                    <a:pt x="19040" y="13508"/>
                  </a:lnTo>
                  <a:lnTo>
                    <a:pt x="17808" y="13144"/>
                  </a:lnTo>
                  <a:lnTo>
                    <a:pt x="16577" y="12761"/>
                  </a:lnTo>
                  <a:lnTo>
                    <a:pt x="15365" y="12337"/>
                  </a:lnTo>
                  <a:lnTo>
                    <a:pt x="14134" y="11872"/>
                  </a:lnTo>
                  <a:lnTo>
                    <a:pt x="12943" y="11367"/>
                  </a:lnTo>
                  <a:lnTo>
                    <a:pt x="11751" y="10822"/>
                  </a:lnTo>
                  <a:lnTo>
                    <a:pt x="10560" y="10257"/>
                  </a:lnTo>
                  <a:lnTo>
                    <a:pt x="9389" y="9631"/>
                  </a:lnTo>
                  <a:lnTo>
                    <a:pt x="8259" y="8985"/>
                  </a:lnTo>
                  <a:lnTo>
                    <a:pt x="7128" y="8319"/>
                  </a:lnTo>
                  <a:lnTo>
                    <a:pt x="6018" y="7592"/>
                  </a:lnTo>
                  <a:lnTo>
                    <a:pt x="4947" y="6845"/>
                  </a:lnTo>
                  <a:lnTo>
                    <a:pt x="3877" y="6078"/>
                  </a:lnTo>
                  <a:lnTo>
                    <a:pt x="2868" y="5270"/>
                  </a:lnTo>
                  <a:lnTo>
                    <a:pt x="1879" y="4422"/>
                  </a:lnTo>
                  <a:lnTo>
                    <a:pt x="910" y="3554"/>
                  </a:lnTo>
                  <a:lnTo>
                    <a:pt x="1" y="2666"/>
                  </a:lnTo>
                  <a:lnTo>
                    <a:pt x="1" y="2666"/>
                  </a:lnTo>
                  <a:lnTo>
                    <a:pt x="243" y="2363"/>
                  </a:lnTo>
                  <a:lnTo>
                    <a:pt x="243" y="2363"/>
                  </a:lnTo>
                  <a:lnTo>
                    <a:pt x="1152" y="3251"/>
                  </a:lnTo>
                  <a:lnTo>
                    <a:pt x="2101" y="4119"/>
                  </a:lnTo>
                  <a:lnTo>
                    <a:pt x="3090" y="4947"/>
                  </a:lnTo>
                  <a:lnTo>
                    <a:pt x="4099" y="5755"/>
                  </a:lnTo>
                  <a:lnTo>
                    <a:pt x="5149" y="6522"/>
                  </a:lnTo>
                  <a:lnTo>
                    <a:pt x="6219" y="7269"/>
                  </a:lnTo>
                  <a:lnTo>
                    <a:pt x="7330" y="7976"/>
                  </a:lnTo>
                  <a:lnTo>
                    <a:pt x="8440" y="8642"/>
                  </a:lnTo>
                  <a:lnTo>
                    <a:pt x="9571" y="9288"/>
                  </a:lnTo>
                  <a:lnTo>
                    <a:pt x="10742" y="9894"/>
                  </a:lnTo>
                  <a:lnTo>
                    <a:pt x="11913" y="10479"/>
                  </a:lnTo>
                  <a:lnTo>
                    <a:pt x="13104" y="11004"/>
                  </a:lnTo>
                  <a:lnTo>
                    <a:pt x="14295" y="11509"/>
                  </a:lnTo>
                  <a:lnTo>
                    <a:pt x="15507" y="11973"/>
                  </a:lnTo>
                  <a:lnTo>
                    <a:pt x="16718" y="12397"/>
                  </a:lnTo>
                  <a:lnTo>
                    <a:pt x="17929" y="12781"/>
                  </a:lnTo>
                  <a:lnTo>
                    <a:pt x="19161" y="13124"/>
                  </a:lnTo>
                  <a:lnTo>
                    <a:pt x="20372" y="13427"/>
                  </a:lnTo>
                  <a:lnTo>
                    <a:pt x="21584" y="13709"/>
                  </a:lnTo>
                  <a:lnTo>
                    <a:pt x="22795" y="13932"/>
                  </a:lnTo>
                  <a:lnTo>
                    <a:pt x="24007" y="14113"/>
                  </a:lnTo>
                  <a:lnTo>
                    <a:pt x="25198" y="14255"/>
                  </a:lnTo>
                  <a:lnTo>
                    <a:pt x="26389" y="14356"/>
                  </a:lnTo>
                  <a:lnTo>
                    <a:pt x="27560" y="14396"/>
                  </a:lnTo>
                  <a:lnTo>
                    <a:pt x="28731" y="14416"/>
                  </a:lnTo>
                  <a:lnTo>
                    <a:pt x="29862" y="14376"/>
                  </a:lnTo>
                  <a:lnTo>
                    <a:pt x="30972" y="14295"/>
                  </a:lnTo>
                  <a:lnTo>
                    <a:pt x="31537" y="14234"/>
                  </a:lnTo>
                  <a:lnTo>
                    <a:pt x="32083" y="14154"/>
                  </a:lnTo>
                  <a:lnTo>
                    <a:pt x="32607" y="14073"/>
                  </a:lnTo>
                  <a:lnTo>
                    <a:pt x="33153" y="13972"/>
                  </a:lnTo>
                  <a:lnTo>
                    <a:pt x="33678" y="13871"/>
                  </a:lnTo>
                  <a:lnTo>
                    <a:pt x="34182" y="13750"/>
                  </a:lnTo>
                  <a:lnTo>
                    <a:pt x="34687" y="13629"/>
                  </a:lnTo>
                  <a:lnTo>
                    <a:pt x="35192" y="13487"/>
                  </a:lnTo>
                  <a:lnTo>
                    <a:pt x="35697" y="13326"/>
                  </a:lnTo>
                  <a:lnTo>
                    <a:pt x="36181" y="13164"/>
                  </a:lnTo>
                  <a:lnTo>
                    <a:pt x="36181" y="13164"/>
                  </a:lnTo>
                  <a:lnTo>
                    <a:pt x="36767" y="12942"/>
                  </a:lnTo>
                  <a:lnTo>
                    <a:pt x="37332" y="12700"/>
                  </a:lnTo>
                  <a:lnTo>
                    <a:pt x="37877" y="12437"/>
                  </a:lnTo>
                  <a:lnTo>
                    <a:pt x="38402" y="12175"/>
                  </a:lnTo>
                  <a:lnTo>
                    <a:pt x="38907" y="11892"/>
                  </a:lnTo>
                  <a:lnTo>
                    <a:pt x="39371" y="11590"/>
                  </a:lnTo>
                  <a:lnTo>
                    <a:pt x="39835" y="11266"/>
                  </a:lnTo>
                  <a:lnTo>
                    <a:pt x="40280" y="10943"/>
                  </a:lnTo>
                  <a:lnTo>
                    <a:pt x="40683" y="10600"/>
                  </a:lnTo>
                  <a:lnTo>
                    <a:pt x="41067" y="10257"/>
                  </a:lnTo>
                  <a:lnTo>
                    <a:pt x="41451" y="9894"/>
                  </a:lnTo>
                  <a:lnTo>
                    <a:pt x="41794" y="9510"/>
                  </a:lnTo>
                  <a:lnTo>
                    <a:pt x="42117" y="9126"/>
                  </a:lnTo>
                  <a:lnTo>
                    <a:pt x="42420" y="8723"/>
                  </a:lnTo>
                  <a:lnTo>
                    <a:pt x="42702" y="8319"/>
                  </a:lnTo>
                  <a:lnTo>
                    <a:pt x="42945" y="7895"/>
                  </a:lnTo>
                  <a:lnTo>
                    <a:pt x="43187" y="7471"/>
                  </a:lnTo>
                  <a:lnTo>
                    <a:pt x="43409" y="7027"/>
                  </a:lnTo>
                  <a:lnTo>
                    <a:pt x="43591" y="6562"/>
                  </a:lnTo>
                  <a:lnTo>
                    <a:pt x="43752" y="6098"/>
                  </a:lnTo>
                  <a:lnTo>
                    <a:pt x="43914" y="5634"/>
                  </a:lnTo>
                  <a:lnTo>
                    <a:pt x="44035" y="5169"/>
                  </a:lnTo>
                  <a:lnTo>
                    <a:pt x="44136" y="4664"/>
                  </a:lnTo>
                  <a:lnTo>
                    <a:pt x="44217" y="4180"/>
                  </a:lnTo>
                  <a:lnTo>
                    <a:pt x="44277" y="3675"/>
                  </a:lnTo>
                  <a:lnTo>
                    <a:pt x="44318" y="3170"/>
                  </a:lnTo>
                  <a:lnTo>
                    <a:pt x="44318" y="2666"/>
                  </a:lnTo>
                  <a:lnTo>
                    <a:pt x="44318" y="2141"/>
                  </a:lnTo>
                  <a:lnTo>
                    <a:pt x="44277" y="1616"/>
                  </a:lnTo>
                  <a:lnTo>
                    <a:pt x="44237" y="1071"/>
                  </a:lnTo>
                  <a:lnTo>
                    <a:pt x="44156" y="546"/>
                  </a:lnTo>
                  <a:lnTo>
                    <a:pt x="44055" y="1"/>
                  </a:lnTo>
                  <a:lnTo>
                    <a:pt x="44156" y="52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" name="Google Shape;85;p2"/>
            <p:cNvSpPr/>
            <p:nvPr/>
          </p:nvSpPr>
          <p:spPr>
            <a:xfrm>
              <a:off x="1999700" y="330475"/>
              <a:ext cx="176700" cy="590075"/>
            </a:xfrm>
            <a:custGeom>
              <a:avLst/>
              <a:gdLst/>
              <a:ahLst/>
              <a:cxnLst/>
              <a:rect l="l" t="t" r="r" b="b"/>
              <a:pathLst>
                <a:path w="7068" h="23603" extrusionOk="0">
                  <a:moveTo>
                    <a:pt x="6260" y="1"/>
                  </a:moveTo>
                  <a:lnTo>
                    <a:pt x="5755" y="283"/>
                  </a:lnTo>
                  <a:lnTo>
                    <a:pt x="5391" y="485"/>
                  </a:lnTo>
                  <a:lnTo>
                    <a:pt x="5028" y="707"/>
                  </a:lnTo>
                  <a:lnTo>
                    <a:pt x="4685" y="950"/>
                  </a:lnTo>
                  <a:lnTo>
                    <a:pt x="4362" y="1192"/>
                  </a:lnTo>
                  <a:lnTo>
                    <a:pt x="4039" y="1434"/>
                  </a:lnTo>
                  <a:lnTo>
                    <a:pt x="3736" y="1676"/>
                  </a:lnTo>
                  <a:lnTo>
                    <a:pt x="3433" y="1939"/>
                  </a:lnTo>
                  <a:lnTo>
                    <a:pt x="3150" y="2201"/>
                  </a:lnTo>
                  <a:lnTo>
                    <a:pt x="2888" y="2484"/>
                  </a:lnTo>
                  <a:lnTo>
                    <a:pt x="2625" y="2747"/>
                  </a:lnTo>
                  <a:lnTo>
                    <a:pt x="2383" y="3049"/>
                  </a:lnTo>
                  <a:lnTo>
                    <a:pt x="2141" y="3332"/>
                  </a:lnTo>
                  <a:lnTo>
                    <a:pt x="1919" y="3635"/>
                  </a:lnTo>
                  <a:lnTo>
                    <a:pt x="1717" y="3938"/>
                  </a:lnTo>
                  <a:lnTo>
                    <a:pt x="1515" y="4241"/>
                  </a:lnTo>
                  <a:lnTo>
                    <a:pt x="1333" y="4564"/>
                  </a:lnTo>
                  <a:lnTo>
                    <a:pt x="1152" y="4887"/>
                  </a:lnTo>
                  <a:lnTo>
                    <a:pt x="990" y="5210"/>
                  </a:lnTo>
                  <a:lnTo>
                    <a:pt x="829" y="5533"/>
                  </a:lnTo>
                  <a:lnTo>
                    <a:pt x="707" y="5876"/>
                  </a:lnTo>
                  <a:lnTo>
                    <a:pt x="566" y="6219"/>
                  </a:lnTo>
                  <a:lnTo>
                    <a:pt x="465" y="6562"/>
                  </a:lnTo>
                  <a:lnTo>
                    <a:pt x="364" y="6926"/>
                  </a:lnTo>
                  <a:lnTo>
                    <a:pt x="263" y="7269"/>
                  </a:lnTo>
                  <a:lnTo>
                    <a:pt x="203" y="7632"/>
                  </a:lnTo>
                  <a:lnTo>
                    <a:pt x="142" y="7996"/>
                  </a:lnTo>
                  <a:lnTo>
                    <a:pt x="82" y="8380"/>
                  </a:lnTo>
                  <a:lnTo>
                    <a:pt x="41" y="8743"/>
                  </a:lnTo>
                  <a:lnTo>
                    <a:pt x="21" y="9127"/>
                  </a:lnTo>
                  <a:lnTo>
                    <a:pt x="1" y="9510"/>
                  </a:lnTo>
                  <a:lnTo>
                    <a:pt x="1" y="9894"/>
                  </a:lnTo>
                  <a:lnTo>
                    <a:pt x="1" y="10277"/>
                  </a:lnTo>
                  <a:lnTo>
                    <a:pt x="61" y="11065"/>
                  </a:lnTo>
                  <a:lnTo>
                    <a:pt x="162" y="11852"/>
                  </a:lnTo>
                  <a:lnTo>
                    <a:pt x="324" y="12660"/>
                  </a:lnTo>
                  <a:lnTo>
                    <a:pt x="526" y="13488"/>
                  </a:lnTo>
                  <a:lnTo>
                    <a:pt x="768" y="14315"/>
                  </a:lnTo>
                  <a:lnTo>
                    <a:pt x="1071" y="15143"/>
                  </a:lnTo>
                  <a:lnTo>
                    <a:pt x="1414" y="15971"/>
                  </a:lnTo>
                  <a:lnTo>
                    <a:pt x="1818" y="16819"/>
                  </a:lnTo>
                  <a:lnTo>
                    <a:pt x="2282" y="17667"/>
                  </a:lnTo>
                  <a:lnTo>
                    <a:pt x="2767" y="18515"/>
                  </a:lnTo>
                  <a:lnTo>
                    <a:pt x="3332" y="19363"/>
                  </a:lnTo>
                  <a:lnTo>
                    <a:pt x="3918" y="20211"/>
                  </a:lnTo>
                  <a:lnTo>
                    <a:pt x="4564" y="21059"/>
                  </a:lnTo>
                  <a:lnTo>
                    <a:pt x="5270" y="21907"/>
                  </a:lnTo>
                  <a:lnTo>
                    <a:pt x="6017" y="22755"/>
                  </a:lnTo>
                  <a:lnTo>
                    <a:pt x="6825" y="23603"/>
                  </a:lnTo>
                  <a:lnTo>
                    <a:pt x="7067" y="23300"/>
                  </a:lnTo>
                  <a:lnTo>
                    <a:pt x="6260" y="22452"/>
                  </a:lnTo>
                  <a:lnTo>
                    <a:pt x="5513" y="21604"/>
                  </a:lnTo>
                  <a:lnTo>
                    <a:pt x="4806" y="20756"/>
                  </a:lnTo>
                  <a:lnTo>
                    <a:pt x="4160" y="19908"/>
                  </a:lnTo>
                  <a:lnTo>
                    <a:pt x="3574" y="19060"/>
                  </a:lnTo>
                  <a:lnTo>
                    <a:pt x="3009" y="18192"/>
                  </a:lnTo>
                  <a:lnTo>
                    <a:pt x="2525" y="17344"/>
                  </a:lnTo>
                  <a:lnTo>
                    <a:pt x="2080" y="16496"/>
                  </a:lnTo>
                  <a:lnTo>
                    <a:pt x="1677" y="15648"/>
                  </a:lnTo>
                  <a:lnTo>
                    <a:pt x="1333" y="14820"/>
                  </a:lnTo>
                  <a:lnTo>
                    <a:pt x="1030" y="13972"/>
                  </a:lnTo>
                  <a:lnTo>
                    <a:pt x="788" y="13144"/>
                  </a:lnTo>
                  <a:lnTo>
                    <a:pt x="586" y="12337"/>
                  </a:lnTo>
                  <a:lnTo>
                    <a:pt x="445" y="11529"/>
                  </a:lnTo>
                  <a:lnTo>
                    <a:pt x="344" y="10722"/>
                  </a:lnTo>
                  <a:lnTo>
                    <a:pt x="304" y="10338"/>
                  </a:lnTo>
                  <a:lnTo>
                    <a:pt x="283" y="9934"/>
                  </a:lnTo>
                  <a:lnTo>
                    <a:pt x="283" y="9551"/>
                  </a:lnTo>
                  <a:lnTo>
                    <a:pt x="304" y="9167"/>
                  </a:lnTo>
                  <a:lnTo>
                    <a:pt x="324" y="8783"/>
                  </a:lnTo>
                  <a:lnTo>
                    <a:pt x="344" y="8420"/>
                  </a:lnTo>
                  <a:lnTo>
                    <a:pt x="384" y="8036"/>
                  </a:lnTo>
                  <a:lnTo>
                    <a:pt x="445" y="7673"/>
                  </a:lnTo>
                  <a:lnTo>
                    <a:pt x="526" y="7309"/>
                  </a:lnTo>
                  <a:lnTo>
                    <a:pt x="607" y="6946"/>
                  </a:lnTo>
                  <a:lnTo>
                    <a:pt x="687" y="6583"/>
                  </a:lnTo>
                  <a:lnTo>
                    <a:pt x="808" y="6239"/>
                  </a:lnTo>
                  <a:lnTo>
                    <a:pt x="909" y="5896"/>
                  </a:lnTo>
                  <a:lnTo>
                    <a:pt x="1051" y="5553"/>
                  </a:lnTo>
                  <a:lnTo>
                    <a:pt x="1192" y="5210"/>
                  </a:lnTo>
                  <a:lnTo>
                    <a:pt x="1354" y="4887"/>
                  </a:lnTo>
                  <a:lnTo>
                    <a:pt x="1515" y="4564"/>
                  </a:lnTo>
                  <a:lnTo>
                    <a:pt x="1697" y="4241"/>
                  </a:lnTo>
                  <a:lnTo>
                    <a:pt x="1899" y="3918"/>
                  </a:lnTo>
                  <a:lnTo>
                    <a:pt x="2101" y="3615"/>
                  </a:lnTo>
                  <a:lnTo>
                    <a:pt x="2302" y="3312"/>
                  </a:lnTo>
                  <a:lnTo>
                    <a:pt x="2545" y="3009"/>
                  </a:lnTo>
                  <a:lnTo>
                    <a:pt x="2787" y="2726"/>
                  </a:lnTo>
                  <a:lnTo>
                    <a:pt x="3029" y="2444"/>
                  </a:lnTo>
                  <a:lnTo>
                    <a:pt x="3312" y="2161"/>
                  </a:lnTo>
                  <a:lnTo>
                    <a:pt x="3574" y="1899"/>
                  </a:lnTo>
                  <a:lnTo>
                    <a:pt x="3877" y="1636"/>
                  </a:lnTo>
                  <a:lnTo>
                    <a:pt x="4180" y="1374"/>
                  </a:lnTo>
                  <a:lnTo>
                    <a:pt x="4483" y="1131"/>
                  </a:lnTo>
                  <a:lnTo>
                    <a:pt x="4826" y="889"/>
                  </a:lnTo>
                  <a:lnTo>
                    <a:pt x="5149" y="667"/>
                  </a:lnTo>
                  <a:lnTo>
                    <a:pt x="5513" y="425"/>
                  </a:lnTo>
                  <a:lnTo>
                    <a:pt x="5876" y="223"/>
                  </a:lnTo>
                  <a:lnTo>
                    <a:pt x="626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" name="Google Shape;86;p2"/>
            <p:cNvSpPr/>
            <p:nvPr/>
          </p:nvSpPr>
          <p:spPr>
            <a:xfrm>
              <a:off x="1999700" y="330475"/>
              <a:ext cx="176700" cy="590075"/>
            </a:xfrm>
            <a:custGeom>
              <a:avLst/>
              <a:gdLst/>
              <a:ahLst/>
              <a:cxnLst/>
              <a:rect l="l" t="t" r="r" b="b"/>
              <a:pathLst>
                <a:path w="7068" h="23603" fill="none" extrusionOk="0">
                  <a:moveTo>
                    <a:pt x="6825" y="23603"/>
                  </a:moveTo>
                  <a:lnTo>
                    <a:pt x="6825" y="23603"/>
                  </a:lnTo>
                  <a:lnTo>
                    <a:pt x="6017" y="22755"/>
                  </a:lnTo>
                  <a:lnTo>
                    <a:pt x="5270" y="21907"/>
                  </a:lnTo>
                  <a:lnTo>
                    <a:pt x="4564" y="21059"/>
                  </a:lnTo>
                  <a:lnTo>
                    <a:pt x="3918" y="20211"/>
                  </a:lnTo>
                  <a:lnTo>
                    <a:pt x="3332" y="19363"/>
                  </a:lnTo>
                  <a:lnTo>
                    <a:pt x="2767" y="18515"/>
                  </a:lnTo>
                  <a:lnTo>
                    <a:pt x="2282" y="17667"/>
                  </a:lnTo>
                  <a:lnTo>
                    <a:pt x="1818" y="16819"/>
                  </a:lnTo>
                  <a:lnTo>
                    <a:pt x="1414" y="15971"/>
                  </a:lnTo>
                  <a:lnTo>
                    <a:pt x="1071" y="15143"/>
                  </a:lnTo>
                  <a:lnTo>
                    <a:pt x="768" y="14315"/>
                  </a:lnTo>
                  <a:lnTo>
                    <a:pt x="526" y="13488"/>
                  </a:lnTo>
                  <a:lnTo>
                    <a:pt x="324" y="12660"/>
                  </a:lnTo>
                  <a:lnTo>
                    <a:pt x="162" y="11852"/>
                  </a:lnTo>
                  <a:lnTo>
                    <a:pt x="61" y="11065"/>
                  </a:lnTo>
                  <a:lnTo>
                    <a:pt x="1" y="10277"/>
                  </a:lnTo>
                  <a:lnTo>
                    <a:pt x="1" y="9894"/>
                  </a:lnTo>
                  <a:lnTo>
                    <a:pt x="1" y="9510"/>
                  </a:lnTo>
                  <a:lnTo>
                    <a:pt x="21" y="9127"/>
                  </a:lnTo>
                  <a:lnTo>
                    <a:pt x="41" y="8743"/>
                  </a:lnTo>
                  <a:lnTo>
                    <a:pt x="82" y="8380"/>
                  </a:lnTo>
                  <a:lnTo>
                    <a:pt x="142" y="7996"/>
                  </a:lnTo>
                  <a:lnTo>
                    <a:pt x="203" y="7632"/>
                  </a:lnTo>
                  <a:lnTo>
                    <a:pt x="263" y="7269"/>
                  </a:lnTo>
                  <a:lnTo>
                    <a:pt x="364" y="6926"/>
                  </a:lnTo>
                  <a:lnTo>
                    <a:pt x="465" y="6562"/>
                  </a:lnTo>
                  <a:lnTo>
                    <a:pt x="566" y="6219"/>
                  </a:lnTo>
                  <a:lnTo>
                    <a:pt x="707" y="5876"/>
                  </a:lnTo>
                  <a:lnTo>
                    <a:pt x="829" y="5533"/>
                  </a:lnTo>
                  <a:lnTo>
                    <a:pt x="990" y="5210"/>
                  </a:lnTo>
                  <a:lnTo>
                    <a:pt x="1152" y="4887"/>
                  </a:lnTo>
                  <a:lnTo>
                    <a:pt x="1333" y="4564"/>
                  </a:lnTo>
                  <a:lnTo>
                    <a:pt x="1515" y="4241"/>
                  </a:lnTo>
                  <a:lnTo>
                    <a:pt x="1717" y="3938"/>
                  </a:lnTo>
                  <a:lnTo>
                    <a:pt x="1919" y="3635"/>
                  </a:lnTo>
                  <a:lnTo>
                    <a:pt x="2141" y="3332"/>
                  </a:lnTo>
                  <a:lnTo>
                    <a:pt x="2383" y="3049"/>
                  </a:lnTo>
                  <a:lnTo>
                    <a:pt x="2625" y="2747"/>
                  </a:lnTo>
                  <a:lnTo>
                    <a:pt x="2888" y="2484"/>
                  </a:lnTo>
                  <a:lnTo>
                    <a:pt x="3150" y="2201"/>
                  </a:lnTo>
                  <a:lnTo>
                    <a:pt x="3433" y="1939"/>
                  </a:lnTo>
                  <a:lnTo>
                    <a:pt x="3736" y="1676"/>
                  </a:lnTo>
                  <a:lnTo>
                    <a:pt x="4039" y="1434"/>
                  </a:lnTo>
                  <a:lnTo>
                    <a:pt x="4362" y="1192"/>
                  </a:lnTo>
                  <a:lnTo>
                    <a:pt x="4685" y="950"/>
                  </a:lnTo>
                  <a:lnTo>
                    <a:pt x="5028" y="707"/>
                  </a:lnTo>
                  <a:lnTo>
                    <a:pt x="5391" y="485"/>
                  </a:lnTo>
                  <a:lnTo>
                    <a:pt x="5755" y="283"/>
                  </a:lnTo>
                  <a:lnTo>
                    <a:pt x="6260" y="1"/>
                  </a:lnTo>
                  <a:lnTo>
                    <a:pt x="6260" y="1"/>
                  </a:lnTo>
                  <a:lnTo>
                    <a:pt x="5876" y="223"/>
                  </a:lnTo>
                  <a:lnTo>
                    <a:pt x="5513" y="425"/>
                  </a:lnTo>
                  <a:lnTo>
                    <a:pt x="5149" y="667"/>
                  </a:lnTo>
                  <a:lnTo>
                    <a:pt x="4826" y="889"/>
                  </a:lnTo>
                  <a:lnTo>
                    <a:pt x="4483" y="1131"/>
                  </a:lnTo>
                  <a:lnTo>
                    <a:pt x="4180" y="1374"/>
                  </a:lnTo>
                  <a:lnTo>
                    <a:pt x="3877" y="1636"/>
                  </a:lnTo>
                  <a:lnTo>
                    <a:pt x="3574" y="1899"/>
                  </a:lnTo>
                  <a:lnTo>
                    <a:pt x="3312" y="2161"/>
                  </a:lnTo>
                  <a:lnTo>
                    <a:pt x="3029" y="2444"/>
                  </a:lnTo>
                  <a:lnTo>
                    <a:pt x="2787" y="2726"/>
                  </a:lnTo>
                  <a:lnTo>
                    <a:pt x="2545" y="3009"/>
                  </a:lnTo>
                  <a:lnTo>
                    <a:pt x="2302" y="3312"/>
                  </a:lnTo>
                  <a:lnTo>
                    <a:pt x="2101" y="3615"/>
                  </a:lnTo>
                  <a:lnTo>
                    <a:pt x="1899" y="3918"/>
                  </a:lnTo>
                  <a:lnTo>
                    <a:pt x="1697" y="4241"/>
                  </a:lnTo>
                  <a:lnTo>
                    <a:pt x="1515" y="4564"/>
                  </a:lnTo>
                  <a:lnTo>
                    <a:pt x="1354" y="4887"/>
                  </a:lnTo>
                  <a:lnTo>
                    <a:pt x="1192" y="5210"/>
                  </a:lnTo>
                  <a:lnTo>
                    <a:pt x="1051" y="5553"/>
                  </a:lnTo>
                  <a:lnTo>
                    <a:pt x="909" y="5896"/>
                  </a:lnTo>
                  <a:lnTo>
                    <a:pt x="808" y="6239"/>
                  </a:lnTo>
                  <a:lnTo>
                    <a:pt x="687" y="6583"/>
                  </a:lnTo>
                  <a:lnTo>
                    <a:pt x="607" y="6946"/>
                  </a:lnTo>
                  <a:lnTo>
                    <a:pt x="526" y="7309"/>
                  </a:lnTo>
                  <a:lnTo>
                    <a:pt x="445" y="7673"/>
                  </a:lnTo>
                  <a:lnTo>
                    <a:pt x="384" y="8036"/>
                  </a:lnTo>
                  <a:lnTo>
                    <a:pt x="344" y="8420"/>
                  </a:lnTo>
                  <a:lnTo>
                    <a:pt x="324" y="8783"/>
                  </a:lnTo>
                  <a:lnTo>
                    <a:pt x="304" y="9167"/>
                  </a:lnTo>
                  <a:lnTo>
                    <a:pt x="283" y="9551"/>
                  </a:lnTo>
                  <a:lnTo>
                    <a:pt x="283" y="9934"/>
                  </a:lnTo>
                  <a:lnTo>
                    <a:pt x="304" y="10338"/>
                  </a:lnTo>
                  <a:lnTo>
                    <a:pt x="344" y="10722"/>
                  </a:lnTo>
                  <a:lnTo>
                    <a:pt x="445" y="11529"/>
                  </a:lnTo>
                  <a:lnTo>
                    <a:pt x="586" y="12337"/>
                  </a:lnTo>
                  <a:lnTo>
                    <a:pt x="788" y="13144"/>
                  </a:lnTo>
                  <a:lnTo>
                    <a:pt x="1030" y="13972"/>
                  </a:lnTo>
                  <a:lnTo>
                    <a:pt x="1333" y="14820"/>
                  </a:lnTo>
                  <a:lnTo>
                    <a:pt x="1677" y="15648"/>
                  </a:lnTo>
                  <a:lnTo>
                    <a:pt x="2080" y="16496"/>
                  </a:lnTo>
                  <a:lnTo>
                    <a:pt x="2525" y="17344"/>
                  </a:lnTo>
                  <a:lnTo>
                    <a:pt x="3009" y="18192"/>
                  </a:lnTo>
                  <a:lnTo>
                    <a:pt x="3574" y="19060"/>
                  </a:lnTo>
                  <a:lnTo>
                    <a:pt x="4160" y="19908"/>
                  </a:lnTo>
                  <a:lnTo>
                    <a:pt x="4806" y="20756"/>
                  </a:lnTo>
                  <a:lnTo>
                    <a:pt x="5513" y="21604"/>
                  </a:lnTo>
                  <a:lnTo>
                    <a:pt x="6260" y="22452"/>
                  </a:lnTo>
                  <a:lnTo>
                    <a:pt x="7067" y="23300"/>
                  </a:lnTo>
                  <a:lnTo>
                    <a:pt x="7067" y="23300"/>
                  </a:lnTo>
                  <a:lnTo>
                    <a:pt x="6825" y="2360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" name="Google Shape;87;p2"/>
            <p:cNvSpPr/>
            <p:nvPr/>
          </p:nvSpPr>
          <p:spPr>
            <a:xfrm>
              <a:off x="2100650" y="1003800"/>
              <a:ext cx="1185675" cy="332150"/>
            </a:xfrm>
            <a:custGeom>
              <a:avLst/>
              <a:gdLst/>
              <a:ahLst/>
              <a:cxnLst/>
              <a:rect l="l" t="t" r="r" b="b"/>
              <a:pathLst>
                <a:path w="47427" h="13286" extrusionOk="0">
                  <a:moveTo>
                    <a:pt x="223" y="1"/>
                  </a:moveTo>
                  <a:lnTo>
                    <a:pt x="1" y="304"/>
                  </a:lnTo>
                  <a:lnTo>
                    <a:pt x="485" y="788"/>
                  </a:lnTo>
                  <a:lnTo>
                    <a:pt x="970" y="1273"/>
                  </a:lnTo>
                  <a:lnTo>
                    <a:pt x="1495" y="1737"/>
                  </a:lnTo>
                  <a:lnTo>
                    <a:pt x="2000" y="2202"/>
                  </a:lnTo>
                  <a:lnTo>
                    <a:pt x="3070" y="3090"/>
                  </a:lnTo>
                  <a:lnTo>
                    <a:pt x="4160" y="3958"/>
                  </a:lnTo>
                  <a:lnTo>
                    <a:pt x="5270" y="4786"/>
                  </a:lnTo>
                  <a:lnTo>
                    <a:pt x="6421" y="5594"/>
                  </a:lnTo>
                  <a:lnTo>
                    <a:pt x="7612" y="6361"/>
                  </a:lnTo>
                  <a:lnTo>
                    <a:pt x="8824" y="7088"/>
                  </a:lnTo>
                  <a:lnTo>
                    <a:pt x="10035" y="7774"/>
                  </a:lnTo>
                  <a:lnTo>
                    <a:pt x="11287" y="8420"/>
                  </a:lnTo>
                  <a:lnTo>
                    <a:pt x="12539" y="9046"/>
                  </a:lnTo>
                  <a:lnTo>
                    <a:pt x="13831" y="9611"/>
                  </a:lnTo>
                  <a:lnTo>
                    <a:pt x="15123" y="10156"/>
                  </a:lnTo>
                  <a:lnTo>
                    <a:pt x="16415" y="10661"/>
                  </a:lnTo>
                  <a:lnTo>
                    <a:pt x="17727" y="11105"/>
                  </a:lnTo>
                  <a:lnTo>
                    <a:pt x="19020" y="11529"/>
                  </a:lnTo>
                  <a:lnTo>
                    <a:pt x="20332" y="11893"/>
                  </a:lnTo>
                  <a:lnTo>
                    <a:pt x="21664" y="12236"/>
                  </a:lnTo>
                  <a:lnTo>
                    <a:pt x="22957" y="12519"/>
                  </a:lnTo>
                  <a:lnTo>
                    <a:pt x="24269" y="12761"/>
                  </a:lnTo>
                  <a:lnTo>
                    <a:pt x="25561" y="12963"/>
                  </a:lnTo>
                  <a:lnTo>
                    <a:pt x="26853" y="13104"/>
                  </a:lnTo>
                  <a:lnTo>
                    <a:pt x="28125" y="13205"/>
                  </a:lnTo>
                  <a:lnTo>
                    <a:pt x="29397" y="13266"/>
                  </a:lnTo>
                  <a:lnTo>
                    <a:pt x="30649" y="13286"/>
                  </a:lnTo>
                  <a:lnTo>
                    <a:pt x="31255" y="13266"/>
                  </a:lnTo>
                  <a:lnTo>
                    <a:pt x="31860" y="13245"/>
                  </a:lnTo>
                  <a:lnTo>
                    <a:pt x="32466" y="13205"/>
                  </a:lnTo>
                  <a:lnTo>
                    <a:pt x="33072" y="13145"/>
                  </a:lnTo>
                  <a:lnTo>
                    <a:pt x="33657" y="13084"/>
                  </a:lnTo>
                  <a:lnTo>
                    <a:pt x="34243" y="13003"/>
                  </a:lnTo>
                  <a:lnTo>
                    <a:pt x="34828" y="12922"/>
                  </a:lnTo>
                  <a:lnTo>
                    <a:pt x="35393" y="12821"/>
                  </a:lnTo>
                  <a:lnTo>
                    <a:pt x="35959" y="12700"/>
                  </a:lnTo>
                  <a:lnTo>
                    <a:pt x="36524" y="12579"/>
                  </a:lnTo>
                  <a:lnTo>
                    <a:pt x="37069" y="12438"/>
                  </a:lnTo>
                  <a:lnTo>
                    <a:pt x="37614" y="12276"/>
                  </a:lnTo>
                  <a:lnTo>
                    <a:pt x="38139" y="12115"/>
                  </a:lnTo>
                  <a:lnTo>
                    <a:pt x="38664" y="11933"/>
                  </a:lnTo>
                  <a:lnTo>
                    <a:pt x="39189" y="11731"/>
                  </a:lnTo>
                  <a:lnTo>
                    <a:pt x="39694" y="11529"/>
                  </a:lnTo>
                  <a:lnTo>
                    <a:pt x="40199" y="11307"/>
                  </a:lnTo>
                  <a:lnTo>
                    <a:pt x="40663" y="11065"/>
                  </a:lnTo>
                  <a:lnTo>
                    <a:pt x="41127" y="10823"/>
                  </a:lnTo>
                  <a:lnTo>
                    <a:pt x="41572" y="10580"/>
                  </a:lnTo>
                  <a:lnTo>
                    <a:pt x="41996" y="10318"/>
                  </a:lnTo>
                  <a:lnTo>
                    <a:pt x="42420" y="10035"/>
                  </a:lnTo>
                  <a:lnTo>
                    <a:pt x="42803" y="9753"/>
                  </a:lnTo>
                  <a:lnTo>
                    <a:pt x="43187" y="9450"/>
                  </a:lnTo>
                  <a:lnTo>
                    <a:pt x="43550" y="9147"/>
                  </a:lnTo>
                  <a:lnTo>
                    <a:pt x="43893" y="8844"/>
                  </a:lnTo>
                  <a:lnTo>
                    <a:pt x="44237" y="8521"/>
                  </a:lnTo>
                  <a:lnTo>
                    <a:pt x="44539" y="8178"/>
                  </a:lnTo>
                  <a:lnTo>
                    <a:pt x="44842" y="7855"/>
                  </a:lnTo>
                  <a:lnTo>
                    <a:pt x="45125" y="7491"/>
                  </a:lnTo>
                  <a:lnTo>
                    <a:pt x="45387" y="7148"/>
                  </a:lnTo>
                  <a:lnTo>
                    <a:pt x="45650" y="6765"/>
                  </a:lnTo>
                  <a:lnTo>
                    <a:pt x="45872" y="6401"/>
                  </a:lnTo>
                  <a:lnTo>
                    <a:pt x="46094" y="6018"/>
                  </a:lnTo>
                  <a:lnTo>
                    <a:pt x="46296" y="5634"/>
                  </a:lnTo>
                  <a:lnTo>
                    <a:pt x="46478" y="5230"/>
                  </a:lnTo>
                  <a:lnTo>
                    <a:pt x="46639" y="4826"/>
                  </a:lnTo>
                  <a:lnTo>
                    <a:pt x="46801" y="4423"/>
                  </a:lnTo>
                  <a:lnTo>
                    <a:pt x="46942" y="4019"/>
                  </a:lnTo>
                  <a:lnTo>
                    <a:pt x="47043" y="3595"/>
                  </a:lnTo>
                  <a:lnTo>
                    <a:pt x="47164" y="3151"/>
                  </a:lnTo>
                  <a:lnTo>
                    <a:pt x="47245" y="2727"/>
                  </a:lnTo>
                  <a:lnTo>
                    <a:pt x="47305" y="2282"/>
                  </a:lnTo>
                  <a:lnTo>
                    <a:pt x="47366" y="1838"/>
                  </a:lnTo>
                  <a:lnTo>
                    <a:pt x="47406" y="1394"/>
                  </a:lnTo>
                  <a:lnTo>
                    <a:pt x="47427" y="930"/>
                  </a:lnTo>
                  <a:lnTo>
                    <a:pt x="47427" y="869"/>
                  </a:lnTo>
                  <a:lnTo>
                    <a:pt x="47386" y="1333"/>
                  </a:lnTo>
                  <a:lnTo>
                    <a:pt x="47346" y="1778"/>
                  </a:lnTo>
                  <a:lnTo>
                    <a:pt x="47285" y="2222"/>
                  </a:lnTo>
                  <a:lnTo>
                    <a:pt x="47205" y="2666"/>
                  </a:lnTo>
                  <a:lnTo>
                    <a:pt x="47104" y="3110"/>
                  </a:lnTo>
                  <a:lnTo>
                    <a:pt x="46982" y="3534"/>
                  </a:lnTo>
                  <a:lnTo>
                    <a:pt x="46861" y="3958"/>
                  </a:lnTo>
                  <a:lnTo>
                    <a:pt x="46700" y="4362"/>
                  </a:lnTo>
                  <a:lnTo>
                    <a:pt x="46538" y="4786"/>
                  </a:lnTo>
                  <a:lnTo>
                    <a:pt x="46357" y="5190"/>
                  </a:lnTo>
                  <a:lnTo>
                    <a:pt x="46155" y="5573"/>
                  </a:lnTo>
                  <a:lnTo>
                    <a:pt x="45953" y="5957"/>
                  </a:lnTo>
                  <a:lnTo>
                    <a:pt x="45710" y="6341"/>
                  </a:lnTo>
                  <a:lnTo>
                    <a:pt x="45468" y="6704"/>
                  </a:lnTo>
                  <a:lnTo>
                    <a:pt x="45206" y="7067"/>
                  </a:lnTo>
                  <a:lnTo>
                    <a:pt x="44923" y="7431"/>
                  </a:lnTo>
                  <a:lnTo>
                    <a:pt x="44620" y="7774"/>
                  </a:lnTo>
                  <a:lnTo>
                    <a:pt x="44317" y="8117"/>
                  </a:lnTo>
                  <a:lnTo>
                    <a:pt x="43974" y="8440"/>
                  </a:lnTo>
                  <a:lnTo>
                    <a:pt x="43631" y="8763"/>
                  </a:lnTo>
                  <a:lnTo>
                    <a:pt x="43267" y="9066"/>
                  </a:lnTo>
                  <a:lnTo>
                    <a:pt x="42884" y="9369"/>
                  </a:lnTo>
                  <a:lnTo>
                    <a:pt x="42480" y="9652"/>
                  </a:lnTo>
                  <a:lnTo>
                    <a:pt x="42076" y="9934"/>
                  </a:lnTo>
                  <a:lnTo>
                    <a:pt x="41652" y="10197"/>
                  </a:lnTo>
                  <a:lnTo>
                    <a:pt x="41188" y="10459"/>
                  </a:lnTo>
                  <a:lnTo>
                    <a:pt x="40724" y="10702"/>
                  </a:lnTo>
                  <a:lnTo>
                    <a:pt x="40259" y="10944"/>
                  </a:lnTo>
                  <a:lnTo>
                    <a:pt x="39754" y="11166"/>
                  </a:lnTo>
                  <a:lnTo>
                    <a:pt x="39250" y="11368"/>
                  </a:lnTo>
                  <a:lnTo>
                    <a:pt x="38705" y="11570"/>
                  </a:lnTo>
                  <a:lnTo>
                    <a:pt x="38200" y="11751"/>
                  </a:lnTo>
                  <a:lnTo>
                    <a:pt x="37655" y="11913"/>
                  </a:lnTo>
                  <a:lnTo>
                    <a:pt x="37130" y="12074"/>
                  </a:lnTo>
                  <a:lnTo>
                    <a:pt x="36585" y="12216"/>
                  </a:lnTo>
                  <a:lnTo>
                    <a:pt x="36019" y="12337"/>
                  </a:lnTo>
                  <a:lnTo>
                    <a:pt x="35454" y="12458"/>
                  </a:lnTo>
                  <a:lnTo>
                    <a:pt x="34889" y="12559"/>
                  </a:lnTo>
                  <a:lnTo>
                    <a:pt x="34303" y="12640"/>
                  </a:lnTo>
                  <a:lnTo>
                    <a:pt x="33738" y="12721"/>
                  </a:lnTo>
                  <a:lnTo>
                    <a:pt x="33132" y="12781"/>
                  </a:lnTo>
                  <a:lnTo>
                    <a:pt x="32547" y="12842"/>
                  </a:lnTo>
                  <a:lnTo>
                    <a:pt x="31941" y="12882"/>
                  </a:lnTo>
                  <a:lnTo>
                    <a:pt x="31335" y="12902"/>
                  </a:lnTo>
                  <a:lnTo>
                    <a:pt x="30730" y="12922"/>
                  </a:lnTo>
                  <a:lnTo>
                    <a:pt x="29478" y="12902"/>
                  </a:lnTo>
                  <a:lnTo>
                    <a:pt x="28226" y="12842"/>
                  </a:lnTo>
                  <a:lnTo>
                    <a:pt x="26954" y="12741"/>
                  </a:lnTo>
                  <a:lnTo>
                    <a:pt x="25682" y="12599"/>
                  </a:lnTo>
                  <a:lnTo>
                    <a:pt x="24390" y="12397"/>
                  </a:lnTo>
                  <a:lnTo>
                    <a:pt x="23078" y="12155"/>
                  </a:lnTo>
                  <a:lnTo>
                    <a:pt x="21786" y="11873"/>
                  </a:lnTo>
                  <a:lnTo>
                    <a:pt x="20473" y="11550"/>
                  </a:lnTo>
                  <a:lnTo>
                    <a:pt x="19161" y="11166"/>
                  </a:lnTo>
                  <a:lnTo>
                    <a:pt x="17849" y="10762"/>
                  </a:lnTo>
                  <a:lnTo>
                    <a:pt x="16556" y="10298"/>
                  </a:lnTo>
                  <a:lnTo>
                    <a:pt x="15264" y="9813"/>
                  </a:lnTo>
                  <a:lnTo>
                    <a:pt x="13972" y="9268"/>
                  </a:lnTo>
                  <a:lnTo>
                    <a:pt x="12720" y="8703"/>
                  </a:lnTo>
                  <a:lnTo>
                    <a:pt x="11448" y="8077"/>
                  </a:lnTo>
                  <a:lnTo>
                    <a:pt x="10217" y="7431"/>
                  </a:lnTo>
                  <a:lnTo>
                    <a:pt x="8985" y="6744"/>
                  </a:lnTo>
                  <a:lnTo>
                    <a:pt x="7794" y="6018"/>
                  </a:lnTo>
                  <a:lnTo>
                    <a:pt x="6623" y="5270"/>
                  </a:lnTo>
                  <a:lnTo>
                    <a:pt x="5472" y="4463"/>
                  </a:lnTo>
                  <a:lnTo>
                    <a:pt x="4362" y="3635"/>
                  </a:lnTo>
                  <a:lnTo>
                    <a:pt x="3272" y="2787"/>
                  </a:lnTo>
                  <a:lnTo>
                    <a:pt x="2201" y="1879"/>
                  </a:lnTo>
                  <a:lnTo>
                    <a:pt x="1697" y="1434"/>
                  </a:lnTo>
                  <a:lnTo>
                    <a:pt x="1192" y="950"/>
                  </a:lnTo>
                  <a:lnTo>
                    <a:pt x="707" y="485"/>
                  </a:lnTo>
                  <a:lnTo>
                    <a:pt x="22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" name="Google Shape;88;p2"/>
            <p:cNvSpPr/>
            <p:nvPr/>
          </p:nvSpPr>
          <p:spPr>
            <a:xfrm>
              <a:off x="2100650" y="1003800"/>
              <a:ext cx="1185675" cy="332150"/>
            </a:xfrm>
            <a:custGeom>
              <a:avLst/>
              <a:gdLst/>
              <a:ahLst/>
              <a:cxnLst/>
              <a:rect l="l" t="t" r="r" b="b"/>
              <a:pathLst>
                <a:path w="47427" h="13286" fill="none" extrusionOk="0">
                  <a:moveTo>
                    <a:pt x="47427" y="930"/>
                  </a:moveTo>
                  <a:lnTo>
                    <a:pt x="47427" y="930"/>
                  </a:lnTo>
                  <a:lnTo>
                    <a:pt x="47406" y="1394"/>
                  </a:lnTo>
                  <a:lnTo>
                    <a:pt x="47366" y="1838"/>
                  </a:lnTo>
                  <a:lnTo>
                    <a:pt x="47305" y="2282"/>
                  </a:lnTo>
                  <a:lnTo>
                    <a:pt x="47245" y="2727"/>
                  </a:lnTo>
                  <a:lnTo>
                    <a:pt x="47164" y="3151"/>
                  </a:lnTo>
                  <a:lnTo>
                    <a:pt x="47043" y="3595"/>
                  </a:lnTo>
                  <a:lnTo>
                    <a:pt x="46942" y="4019"/>
                  </a:lnTo>
                  <a:lnTo>
                    <a:pt x="46801" y="4423"/>
                  </a:lnTo>
                  <a:lnTo>
                    <a:pt x="46639" y="4826"/>
                  </a:lnTo>
                  <a:lnTo>
                    <a:pt x="46478" y="5230"/>
                  </a:lnTo>
                  <a:lnTo>
                    <a:pt x="46296" y="5634"/>
                  </a:lnTo>
                  <a:lnTo>
                    <a:pt x="46094" y="6018"/>
                  </a:lnTo>
                  <a:lnTo>
                    <a:pt x="45872" y="6401"/>
                  </a:lnTo>
                  <a:lnTo>
                    <a:pt x="45650" y="6765"/>
                  </a:lnTo>
                  <a:lnTo>
                    <a:pt x="45387" y="7148"/>
                  </a:lnTo>
                  <a:lnTo>
                    <a:pt x="45125" y="7491"/>
                  </a:lnTo>
                  <a:lnTo>
                    <a:pt x="44842" y="7855"/>
                  </a:lnTo>
                  <a:lnTo>
                    <a:pt x="44539" y="8178"/>
                  </a:lnTo>
                  <a:lnTo>
                    <a:pt x="44237" y="8521"/>
                  </a:lnTo>
                  <a:lnTo>
                    <a:pt x="43893" y="8844"/>
                  </a:lnTo>
                  <a:lnTo>
                    <a:pt x="43550" y="9147"/>
                  </a:lnTo>
                  <a:lnTo>
                    <a:pt x="43187" y="9450"/>
                  </a:lnTo>
                  <a:lnTo>
                    <a:pt x="42803" y="9753"/>
                  </a:lnTo>
                  <a:lnTo>
                    <a:pt x="42420" y="10035"/>
                  </a:lnTo>
                  <a:lnTo>
                    <a:pt x="41996" y="10318"/>
                  </a:lnTo>
                  <a:lnTo>
                    <a:pt x="41572" y="10580"/>
                  </a:lnTo>
                  <a:lnTo>
                    <a:pt x="41127" y="10823"/>
                  </a:lnTo>
                  <a:lnTo>
                    <a:pt x="40663" y="11065"/>
                  </a:lnTo>
                  <a:lnTo>
                    <a:pt x="40199" y="11307"/>
                  </a:lnTo>
                  <a:lnTo>
                    <a:pt x="39694" y="11529"/>
                  </a:lnTo>
                  <a:lnTo>
                    <a:pt x="39189" y="11731"/>
                  </a:lnTo>
                  <a:lnTo>
                    <a:pt x="38664" y="11933"/>
                  </a:lnTo>
                  <a:lnTo>
                    <a:pt x="38664" y="11933"/>
                  </a:lnTo>
                  <a:lnTo>
                    <a:pt x="38139" y="12115"/>
                  </a:lnTo>
                  <a:lnTo>
                    <a:pt x="37614" y="12276"/>
                  </a:lnTo>
                  <a:lnTo>
                    <a:pt x="37069" y="12438"/>
                  </a:lnTo>
                  <a:lnTo>
                    <a:pt x="36524" y="12579"/>
                  </a:lnTo>
                  <a:lnTo>
                    <a:pt x="35959" y="12700"/>
                  </a:lnTo>
                  <a:lnTo>
                    <a:pt x="35393" y="12821"/>
                  </a:lnTo>
                  <a:lnTo>
                    <a:pt x="34828" y="12922"/>
                  </a:lnTo>
                  <a:lnTo>
                    <a:pt x="34243" y="13003"/>
                  </a:lnTo>
                  <a:lnTo>
                    <a:pt x="33657" y="13084"/>
                  </a:lnTo>
                  <a:lnTo>
                    <a:pt x="33072" y="13145"/>
                  </a:lnTo>
                  <a:lnTo>
                    <a:pt x="32466" y="13205"/>
                  </a:lnTo>
                  <a:lnTo>
                    <a:pt x="31860" y="13245"/>
                  </a:lnTo>
                  <a:lnTo>
                    <a:pt x="31255" y="13266"/>
                  </a:lnTo>
                  <a:lnTo>
                    <a:pt x="30649" y="13286"/>
                  </a:lnTo>
                  <a:lnTo>
                    <a:pt x="29397" y="13266"/>
                  </a:lnTo>
                  <a:lnTo>
                    <a:pt x="28125" y="13205"/>
                  </a:lnTo>
                  <a:lnTo>
                    <a:pt x="26853" y="13104"/>
                  </a:lnTo>
                  <a:lnTo>
                    <a:pt x="25561" y="12963"/>
                  </a:lnTo>
                  <a:lnTo>
                    <a:pt x="24269" y="12761"/>
                  </a:lnTo>
                  <a:lnTo>
                    <a:pt x="22957" y="12519"/>
                  </a:lnTo>
                  <a:lnTo>
                    <a:pt x="21664" y="12236"/>
                  </a:lnTo>
                  <a:lnTo>
                    <a:pt x="20332" y="11893"/>
                  </a:lnTo>
                  <a:lnTo>
                    <a:pt x="19020" y="11529"/>
                  </a:lnTo>
                  <a:lnTo>
                    <a:pt x="17727" y="11105"/>
                  </a:lnTo>
                  <a:lnTo>
                    <a:pt x="16415" y="10661"/>
                  </a:lnTo>
                  <a:lnTo>
                    <a:pt x="15123" y="10156"/>
                  </a:lnTo>
                  <a:lnTo>
                    <a:pt x="13831" y="9611"/>
                  </a:lnTo>
                  <a:lnTo>
                    <a:pt x="12539" y="9046"/>
                  </a:lnTo>
                  <a:lnTo>
                    <a:pt x="11287" y="8420"/>
                  </a:lnTo>
                  <a:lnTo>
                    <a:pt x="10035" y="7774"/>
                  </a:lnTo>
                  <a:lnTo>
                    <a:pt x="8824" y="7088"/>
                  </a:lnTo>
                  <a:lnTo>
                    <a:pt x="7612" y="6361"/>
                  </a:lnTo>
                  <a:lnTo>
                    <a:pt x="6421" y="5594"/>
                  </a:lnTo>
                  <a:lnTo>
                    <a:pt x="5270" y="4786"/>
                  </a:lnTo>
                  <a:lnTo>
                    <a:pt x="4160" y="3958"/>
                  </a:lnTo>
                  <a:lnTo>
                    <a:pt x="3070" y="3090"/>
                  </a:lnTo>
                  <a:lnTo>
                    <a:pt x="2000" y="2202"/>
                  </a:lnTo>
                  <a:lnTo>
                    <a:pt x="1495" y="1737"/>
                  </a:lnTo>
                  <a:lnTo>
                    <a:pt x="970" y="1273"/>
                  </a:lnTo>
                  <a:lnTo>
                    <a:pt x="485" y="788"/>
                  </a:lnTo>
                  <a:lnTo>
                    <a:pt x="1" y="304"/>
                  </a:lnTo>
                  <a:lnTo>
                    <a:pt x="1" y="304"/>
                  </a:lnTo>
                  <a:lnTo>
                    <a:pt x="223" y="1"/>
                  </a:lnTo>
                  <a:lnTo>
                    <a:pt x="223" y="1"/>
                  </a:lnTo>
                  <a:lnTo>
                    <a:pt x="707" y="485"/>
                  </a:lnTo>
                  <a:lnTo>
                    <a:pt x="1192" y="950"/>
                  </a:lnTo>
                  <a:lnTo>
                    <a:pt x="1697" y="1434"/>
                  </a:lnTo>
                  <a:lnTo>
                    <a:pt x="2201" y="1879"/>
                  </a:lnTo>
                  <a:lnTo>
                    <a:pt x="3272" y="2787"/>
                  </a:lnTo>
                  <a:lnTo>
                    <a:pt x="4362" y="3635"/>
                  </a:lnTo>
                  <a:lnTo>
                    <a:pt x="5472" y="4463"/>
                  </a:lnTo>
                  <a:lnTo>
                    <a:pt x="6623" y="5270"/>
                  </a:lnTo>
                  <a:lnTo>
                    <a:pt x="7794" y="6018"/>
                  </a:lnTo>
                  <a:lnTo>
                    <a:pt x="8985" y="6744"/>
                  </a:lnTo>
                  <a:lnTo>
                    <a:pt x="10217" y="7431"/>
                  </a:lnTo>
                  <a:lnTo>
                    <a:pt x="11448" y="8077"/>
                  </a:lnTo>
                  <a:lnTo>
                    <a:pt x="12720" y="8703"/>
                  </a:lnTo>
                  <a:lnTo>
                    <a:pt x="13972" y="9268"/>
                  </a:lnTo>
                  <a:lnTo>
                    <a:pt x="15264" y="9813"/>
                  </a:lnTo>
                  <a:lnTo>
                    <a:pt x="16556" y="10298"/>
                  </a:lnTo>
                  <a:lnTo>
                    <a:pt x="17849" y="10762"/>
                  </a:lnTo>
                  <a:lnTo>
                    <a:pt x="19161" y="11166"/>
                  </a:lnTo>
                  <a:lnTo>
                    <a:pt x="20473" y="11550"/>
                  </a:lnTo>
                  <a:lnTo>
                    <a:pt x="21786" y="11873"/>
                  </a:lnTo>
                  <a:lnTo>
                    <a:pt x="23078" y="12155"/>
                  </a:lnTo>
                  <a:lnTo>
                    <a:pt x="24390" y="12397"/>
                  </a:lnTo>
                  <a:lnTo>
                    <a:pt x="25682" y="12599"/>
                  </a:lnTo>
                  <a:lnTo>
                    <a:pt x="26954" y="12741"/>
                  </a:lnTo>
                  <a:lnTo>
                    <a:pt x="28226" y="12842"/>
                  </a:lnTo>
                  <a:lnTo>
                    <a:pt x="29478" y="12902"/>
                  </a:lnTo>
                  <a:lnTo>
                    <a:pt x="30730" y="12922"/>
                  </a:lnTo>
                  <a:lnTo>
                    <a:pt x="31335" y="12902"/>
                  </a:lnTo>
                  <a:lnTo>
                    <a:pt x="31941" y="12882"/>
                  </a:lnTo>
                  <a:lnTo>
                    <a:pt x="32547" y="12842"/>
                  </a:lnTo>
                  <a:lnTo>
                    <a:pt x="33132" y="12781"/>
                  </a:lnTo>
                  <a:lnTo>
                    <a:pt x="33738" y="12721"/>
                  </a:lnTo>
                  <a:lnTo>
                    <a:pt x="34303" y="12640"/>
                  </a:lnTo>
                  <a:lnTo>
                    <a:pt x="34889" y="12559"/>
                  </a:lnTo>
                  <a:lnTo>
                    <a:pt x="35454" y="12458"/>
                  </a:lnTo>
                  <a:lnTo>
                    <a:pt x="36019" y="12337"/>
                  </a:lnTo>
                  <a:lnTo>
                    <a:pt x="36585" y="12216"/>
                  </a:lnTo>
                  <a:lnTo>
                    <a:pt x="37130" y="12074"/>
                  </a:lnTo>
                  <a:lnTo>
                    <a:pt x="37655" y="11913"/>
                  </a:lnTo>
                  <a:lnTo>
                    <a:pt x="38200" y="11751"/>
                  </a:lnTo>
                  <a:lnTo>
                    <a:pt x="38705" y="11570"/>
                  </a:lnTo>
                  <a:lnTo>
                    <a:pt x="38705" y="11570"/>
                  </a:lnTo>
                  <a:lnTo>
                    <a:pt x="39250" y="11368"/>
                  </a:lnTo>
                  <a:lnTo>
                    <a:pt x="39754" y="11166"/>
                  </a:lnTo>
                  <a:lnTo>
                    <a:pt x="40259" y="10944"/>
                  </a:lnTo>
                  <a:lnTo>
                    <a:pt x="40724" y="10702"/>
                  </a:lnTo>
                  <a:lnTo>
                    <a:pt x="41188" y="10459"/>
                  </a:lnTo>
                  <a:lnTo>
                    <a:pt x="41652" y="10197"/>
                  </a:lnTo>
                  <a:lnTo>
                    <a:pt x="42076" y="9934"/>
                  </a:lnTo>
                  <a:lnTo>
                    <a:pt x="42480" y="9652"/>
                  </a:lnTo>
                  <a:lnTo>
                    <a:pt x="42884" y="9369"/>
                  </a:lnTo>
                  <a:lnTo>
                    <a:pt x="43267" y="9066"/>
                  </a:lnTo>
                  <a:lnTo>
                    <a:pt x="43631" y="8763"/>
                  </a:lnTo>
                  <a:lnTo>
                    <a:pt x="43974" y="8440"/>
                  </a:lnTo>
                  <a:lnTo>
                    <a:pt x="44317" y="8117"/>
                  </a:lnTo>
                  <a:lnTo>
                    <a:pt x="44620" y="7774"/>
                  </a:lnTo>
                  <a:lnTo>
                    <a:pt x="44923" y="7431"/>
                  </a:lnTo>
                  <a:lnTo>
                    <a:pt x="45206" y="7067"/>
                  </a:lnTo>
                  <a:lnTo>
                    <a:pt x="45468" y="6704"/>
                  </a:lnTo>
                  <a:lnTo>
                    <a:pt x="45710" y="6341"/>
                  </a:lnTo>
                  <a:lnTo>
                    <a:pt x="45953" y="5957"/>
                  </a:lnTo>
                  <a:lnTo>
                    <a:pt x="46155" y="5573"/>
                  </a:lnTo>
                  <a:lnTo>
                    <a:pt x="46357" y="5190"/>
                  </a:lnTo>
                  <a:lnTo>
                    <a:pt x="46538" y="4786"/>
                  </a:lnTo>
                  <a:lnTo>
                    <a:pt x="46700" y="4362"/>
                  </a:lnTo>
                  <a:lnTo>
                    <a:pt x="46861" y="3958"/>
                  </a:lnTo>
                  <a:lnTo>
                    <a:pt x="46982" y="3534"/>
                  </a:lnTo>
                  <a:lnTo>
                    <a:pt x="47104" y="3110"/>
                  </a:lnTo>
                  <a:lnTo>
                    <a:pt x="47205" y="2666"/>
                  </a:lnTo>
                  <a:lnTo>
                    <a:pt x="47285" y="2222"/>
                  </a:lnTo>
                  <a:lnTo>
                    <a:pt x="47346" y="1778"/>
                  </a:lnTo>
                  <a:lnTo>
                    <a:pt x="47386" y="1333"/>
                  </a:lnTo>
                  <a:lnTo>
                    <a:pt x="47427" y="869"/>
                  </a:lnTo>
                  <a:lnTo>
                    <a:pt x="47427" y="405"/>
                  </a:lnTo>
                  <a:lnTo>
                    <a:pt x="47427" y="930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" name="Google Shape;89;p2"/>
            <p:cNvSpPr/>
            <p:nvPr/>
          </p:nvSpPr>
          <p:spPr>
            <a:xfrm>
              <a:off x="1918450" y="420825"/>
              <a:ext cx="187775" cy="590575"/>
            </a:xfrm>
            <a:custGeom>
              <a:avLst/>
              <a:gdLst/>
              <a:ahLst/>
              <a:cxnLst/>
              <a:rect l="l" t="t" r="r" b="b"/>
              <a:pathLst>
                <a:path w="7511" h="23623" extrusionOk="0">
                  <a:moveTo>
                    <a:pt x="4200" y="1"/>
                  </a:moveTo>
                  <a:lnTo>
                    <a:pt x="3796" y="364"/>
                  </a:lnTo>
                  <a:lnTo>
                    <a:pt x="3251" y="869"/>
                  </a:lnTo>
                  <a:lnTo>
                    <a:pt x="2746" y="1394"/>
                  </a:lnTo>
                  <a:lnTo>
                    <a:pt x="2302" y="1959"/>
                  </a:lnTo>
                  <a:lnTo>
                    <a:pt x="1878" y="2524"/>
                  </a:lnTo>
                  <a:lnTo>
                    <a:pt x="1494" y="3130"/>
                  </a:lnTo>
                  <a:lnTo>
                    <a:pt x="1171" y="3736"/>
                  </a:lnTo>
                  <a:lnTo>
                    <a:pt x="868" y="4382"/>
                  </a:lnTo>
                  <a:lnTo>
                    <a:pt x="626" y="5028"/>
                  </a:lnTo>
                  <a:lnTo>
                    <a:pt x="404" y="5694"/>
                  </a:lnTo>
                  <a:lnTo>
                    <a:pt x="243" y="6381"/>
                  </a:lnTo>
                  <a:lnTo>
                    <a:pt x="121" y="7087"/>
                  </a:lnTo>
                  <a:lnTo>
                    <a:pt x="41" y="7794"/>
                  </a:lnTo>
                  <a:lnTo>
                    <a:pt x="0" y="8521"/>
                  </a:lnTo>
                  <a:lnTo>
                    <a:pt x="0" y="9268"/>
                  </a:lnTo>
                  <a:lnTo>
                    <a:pt x="41" y="10015"/>
                  </a:lnTo>
                  <a:lnTo>
                    <a:pt x="121" y="10782"/>
                  </a:lnTo>
                  <a:lnTo>
                    <a:pt x="243" y="11549"/>
                  </a:lnTo>
                  <a:lnTo>
                    <a:pt x="424" y="12316"/>
                  </a:lnTo>
                  <a:lnTo>
                    <a:pt x="626" y="13104"/>
                  </a:lnTo>
                  <a:lnTo>
                    <a:pt x="889" y="13911"/>
                  </a:lnTo>
                  <a:lnTo>
                    <a:pt x="1191" y="14699"/>
                  </a:lnTo>
                  <a:lnTo>
                    <a:pt x="1514" y="15506"/>
                  </a:lnTo>
                  <a:lnTo>
                    <a:pt x="1898" y="16314"/>
                  </a:lnTo>
                  <a:lnTo>
                    <a:pt x="2342" y="17122"/>
                  </a:lnTo>
                  <a:lnTo>
                    <a:pt x="2807" y="17949"/>
                  </a:lnTo>
                  <a:lnTo>
                    <a:pt x="3311" y="18757"/>
                  </a:lnTo>
                  <a:lnTo>
                    <a:pt x="3877" y="19565"/>
                  </a:lnTo>
                  <a:lnTo>
                    <a:pt x="4462" y="20392"/>
                  </a:lnTo>
                  <a:lnTo>
                    <a:pt x="5108" y="21200"/>
                  </a:lnTo>
                  <a:lnTo>
                    <a:pt x="5795" y="22008"/>
                  </a:lnTo>
                  <a:lnTo>
                    <a:pt x="6522" y="22815"/>
                  </a:lnTo>
                  <a:lnTo>
                    <a:pt x="7289" y="23623"/>
                  </a:lnTo>
                  <a:lnTo>
                    <a:pt x="7511" y="23320"/>
                  </a:lnTo>
                  <a:lnTo>
                    <a:pt x="6723" y="22512"/>
                  </a:lnTo>
                  <a:lnTo>
                    <a:pt x="5997" y="21705"/>
                  </a:lnTo>
                  <a:lnTo>
                    <a:pt x="5310" y="20877"/>
                  </a:lnTo>
                  <a:lnTo>
                    <a:pt x="4664" y="20069"/>
                  </a:lnTo>
                  <a:lnTo>
                    <a:pt x="4079" y="19242"/>
                  </a:lnTo>
                  <a:lnTo>
                    <a:pt x="3513" y="18434"/>
                  </a:lnTo>
                  <a:lnTo>
                    <a:pt x="3009" y="17606"/>
                  </a:lnTo>
                  <a:lnTo>
                    <a:pt x="2544" y="16799"/>
                  </a:lnTo>
                  <a:lnTo>
                    <a:pt x="2120" y="15971"/>
                  </a:lnTo>
                  <a:lnTo>
                    <a:pt x="1737" y="15163"/>
                  </a:lnTo>
                  <a:lnTo>
                    <a:pt x="1393" y="14356"/>
                  </a:lnTo>
                  <a:lnTo>
                    <a:pt x="1111" y="13548"/>
                  </a:lnTo>
                  <a:lnTo>
                    <a:pt x="848" y="12761"/>
                  </a:lnTo>
                  <a:lnTo>
                    <a:pt x="646" y="11973"/>
                  </a:lnTo>
                  <a:lnTo>
                    <a:pt x="485" y="11186"/>
                  </a:lnTo>
                  <a:lnTo>
                    <a:pt x="364" y="10419"/>
                  </a:lnTo>
                  <a:lnTo>
                    <a:pt x="283" y="9651"/>
                  </a:lnTo>
                  <a:lnTo>
                    <a:pt x="243" y="8904"/>
                  </a:lnTo>
                  <a:lnTo>
                    <a:pt x="243" y="8157"/>
                  </a:lnTo>
                  <a:lnTo>
                    <a:pt x="303" y="7431"/>
                  </a:lnTo>
                  <a:lnTo>
                    <a:pt x="384" y="6704"/>
                  </a:lnTo>
                  <a:lnTo>
                    <a:pt x="525" y="6017"/>
                  </a:lnTo>
                  <a:lnTo>
                    <a:pt x="707" y="5331"/>
                  </a:lnTo>
                  <a:lnTo>
                    <a:pt x="929" y="4665"/>
                  </a:lnTo>
                  <a:lnTo>
                    <a:pt x="1191" y="3998"/>
                  </a:lnTo>
                  <a:lnTo>
                    <a:pt x="1494" y="3372"/>
                  </a:lnTo>
                  <a:lnTo>
                    <a:pt x="1838" y="2767"/>
                  </a:lnTo>
                  <a:lnTo>
                    <a:pt x="2221" y="2161"/>
                  </a:lnTo>
                  <a:lnTo>
                    <a:pt x="2665" y="1596"/>
                  </a:lnTo>
                  <a:lnTo>
                    <a:pt x="3130" y="1051"/>
                  </a:lnTo>
                  <a:lnTo>
                    <a:pt x="3655" y="505"/>
                  </a:lnTo>
                  <a:lnTo>
                    <a:pt x="420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0" name="Google Shape;90;p2"/>
            <p:cNvSpPr/>
            <p:nvPr/>
          </p:nvSpPr>
          <p:spPr>
            <a:xfrm>
              <a:off x="1918450" y="420825"/>
              <a:ext cx="187775" cy="590575"/>
            </a:xfrm>
            <a:custGeom>
              <a:avLst/>
              <a:gdLst/>
              <a:ahLst/>
              <a:cxnLst/>
              <a:rect l="l" t="t" r="r" b="b"/>
              <a:pathLst>
                <a:path w="7511" h="23623" fill="none" extrusionOk="0">
                  <a:moveTo>
                    <a:pt x="7289" y="23623"/>
                  </a:moveTo>
                  <a:lnTo>
                    <a:pt x="7289" y="23623"/>
                  </a:lnTo>
                  <a:lnTo>
                    <a:pt x="6522" y="22815"/>
                  </a:lnTo>
                  <a:lnTo>
                    <a:pt x="5795" y="22008"/>
                  </a:lnTo>
                  <a:lnTo>
                    <a:pt x="5108" y="21200"/>
                  </a:lnTo>
                  <a:lnTo>
                    <a:pt x="4462" y="20392"/>
                  </a:lnTo>
                  <a:lnTo>
                    <a:pt x="3877" y="19565"/>
                  </a:lnTo>
                  <a:lnTo>
                    <a:pt x="3311" y="18757"/>
                  </a:lnTo>
                  <a:lnTo>
                    <a:pt x="2807" y="17949"/>
                  </a:lnTo>
                  <a:lnTo>
                    <a:pt x="2342" y="17122"/>
                  </a:lnTo>
                  <a:lnTo>
                    <a:pt x="1898" y="16314"/>
                  </a:lnTo>
                  <a:lnTo>
                    <a:pt x="1514" y="15506"/>
                  </a:lnTo>
                  <a:lnTo>
                    <a:pt x="1191" y="14699"/>
                  </a:lnTo>
                  <a:lnTo>
                    <a:pt x="889" y="13911"/>
                  </a:lnTo>
                  <a:lnTo>
                    <a:pt x="626" y="13104"/>
                  </a:lnTo>
                  <a:lnTo>
                    <a:pt x="424" y="12316"/>
                  </a:lnTo>
                  <a:lnTo>
                    <a:pt x="243" y="11549"/>
                  </a:lnTo>
                  <a:lnTo>
                    <a:pt x="121" y="10782"/>
                  </a:lnTo>
                  <a:lnTo>
                    <a:pt x="41" y="10015"/>
                  </a:lnTo>
                  <a:lnTo>
                    <a:pt x="0" y="9268"/>
                  </a:lnTo>
                  <a:lnTo>
                    <a:pt x="0" y="8521"/>
                  </a:lnTo>
                  <a:lnTo>
                    <a:pt x="41" y="7794"/>
                  </a:lnTo>
                  <a:lnTo>
                    <a:pt x="121" y="7087"/>
                  </a:lnTo>
                  <a:lnTo>
                    <a:pt x="243" y="6381"/>
                  </a:lnTo>
                  <a:lnTo>
                    <a:pt x="404" y="5694"/>
                  </a:lnTo>
                  <a:lnTo>
                    <a:pt x="626" y="5028"/>
                  </a:lnTo>
                  <a:lnTo>
                    <a:pt x="868" y="4382"/>
                  </a:lnTo>
                  <a:lnTo>
                    <a:pt x="1171" y="3736"/>
                  </a:lnTo>
                  <a:lnTo>
                    <a:pt x="1494" y="3130"/>
                  </a:lnTo>
                  <a:lnTo>
                    <a:pt x="1878" y="2524"/>
                  </a:lnTo>
                  <a:lnTo>
                    <a:pt x="2302" y="1959"/>
                  </a:lnTo>
                  <a:lnTo>
                    <a:pt x="2746" y="1394"/>
                  </a:lnTo>
                  <a:lnTo>
                    <a:pt x="3251" y="869"/>
                  </a:lnTo>
                  <a:lnTo>
                    <a:pt x="3796" y="364"/>
                  </a:lnTo>
                  <a:lnTo>
                    <a:pt x="4200" y="1"/>
                  </a:lnTo>
                  <a:lnTo>
                    <a:pt x="4200" y="1"/>
                  </a:lnTo>
                  <a:lnTo>
                    <a:pt x="3655" y="505"/>
                  </a:lnTo>
                  <a:lnTo>
                    <a:pt x="3130" y="1051"/>
                  </a:lnTo>
                  <a:lnTo>
                    <a:pt x="2665" y="1596"/>
                  </a:lnTo>
                  <a:lnTo>
                    <a:pt x="2221" y="2161"/>
                  </a:lnTo>
                  <a:lnTo>
                    <a:pt x="1838" y="2767"/>
                  </a:lnTo>
                  <a:lnTo>
                    <a:pt x="1494" y="3372"/>
                  </a:lnTo>
                  <a:lnTo>
                    <a:pt x="1191" y="3998"/>
                  </a:lnTo>
                  <a:lnTo>
                    <a:pt x="929" y="4665"/>
                  </a:lnTo>
                  <a:lnTo>
                    <a:pt x="707" y="5331"/>
                  </a:lnTo>
                  <a:lnTo>
                    <a:pt x="525" y="6017"/>
                  </a:lnTo>
                  <a:lnTo>
                    <a:pt x="384" y="6704"/>
                  </a:lnTo>
                  <a:lnTo>
                    <a:pt x="303" y="7431"/>
                  </a:lnTo>
                  <a:lnTo>
                    <a:pt x="243" y="8157"/>
                  </a:lnTo>
                  <a:lnTo>
                    <a:pt x="243" y="8904"/>
                  </a:lnTo>
                  <a:lnTo>
                    <a:pt x="283" y="9651"/>
                  </a:lnTo>
                  <a:lnTo>
                    <a:pt x="364" y="10419"/>
                  </a:lnTo>
                  <a:lnTo>
                    <a:pt x="485" y="11186"/>
                  </a:lnTo>
                  <a:lnTo>
                    <a:pt x="646" y="11973"/>
                  </a:lnTo>
                  <a:lnTo>
                    <a:pt x="848" y="12761"/>
                  </a:lnTo>
                  <a:lnTo>
                    <a:pt x="1111" y="13548"/>
                  </a:lnTo>
                  <a:lnTo>
                    <a:pt x="1393" y="14356"/>
                  </a:lnTo>
                  <a:lnTo>
                    <a:pt x="1737" y="15163"/>
                  </a:lnTo>
                  <a:lnTo>
                    <a:pt x="2120" y="15971"/>
                  </a:lnTo>
                  <a:lnTo>
                    <a:pt x="2544" y="16799"/>
                  </a:lnTo>
                  <a:lnTo>
                    <a:pt x="3009" y="17606"/>
                  </a:lnTo>
                  <a:lnTo>
                    <a:pt x="3513" y="18434"/>
                  </a:lnTo>
                  <a:lnTo>
                    <a:pt x="4079" y="19242"/>
                  </a:lnTo>
                  <a:lnTo>
                    <a:pt x="4664" y="20069"/>
                  </a:lnTo>
                  <a:lnTo>
                    <a:pt x="5310" y="20877"/>
                  </a:lnTo>
                  <a:lnTo>
                    <a:pt x="5997" y="21705"/>
                  </a:lnTo>
                  <a:lnTo>
                    <a:pt x="6723" y="22512"/>
                  </a:lnTo>
                  <a:lnTo>
                    <a:pt x="7511" y="23320"/>
                  </a:lnTo>
                  <a:lnTo>
                    <a:pt x="7511" y="23320"/>
                  </a:lnTo>
                  <a:lnTo>
                    <a:pt x="7289" y="2362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" name="Google Shape;91;p2"/>
            <p:cNvSpPr/>
            <p:nvPr/>
          </p:nvSpPr>
          <p:spPr>
            <a:xfrm>
              <a:off x="2040075" y="1096175"/>
              <a:ext cx="1228575" cy="345275"/>
            </a:xfrm>
            <a:custGeom>
              <a:avLst/>
              <a:gdLst/>
              <a:ahLst/>
              <a:cxnLst/>
              <a:rect l="l" t="t" r="r" b="b"/>
              <a:pathLst>
                <a:path w="49143" h="13811" extrusionOk="0">
                  <a:moveTo>
                    <a:pt x="183" y="1"/>
                  </a:moveTo>
                  <a:lnTo>
                    <a:pt x="1" y="324"/>
                  </a:lnTo>
                  <a:lnTo>
                    <a:pt x="506" y="828"/>
                  </a:lnTo>
                  <a:lnTo>
                    <a:pt x="1031" y="1313"/>
                  </a:lnTo>
                  <a:lnTo>
                    <a:pt x="1556" y="1798"/>
                  </a:lnTo>
                  <a:lnTo>
                    <a:pt x="2101" y="2282"/>
                  </a:lnTo>
                  <a:lnTo>
                    <a:pt x="2646" y="2746"/>
                  </a:lnTo>
                  <a:lnTo>
                    <a:pt x="3191" y="3211"/>
                  </a:lnTo>
                  <a:lnTo>
                    <a:pt x="4322" y="4119"/>
                  </a:lnTo>
                  <a:lnTo>
                    <a:pt x="5493" y="4988"/>
                  </a:lnTo>
                  <a:lnTo>
                    <a:pt x="6704" y="5815"/>
                  </a:lnTo>
                  <a:lnTo>
                    <a:pt x="7936" y="6603"/>
                  </a:lnTo>
                  <a:lnTo>
                    <a:pt x="9187" y="7370"/>
                  </a:lnTo>
                  <a:lnTo>
                    <a:pt x="10459" y="8077"/>
                  </a:lnTo>
                  <a:lnTo>
                    <a:pt x="11751" y="8763"/>
                  </a:lnTo>
                  <a:lnTo>
                    <a:pt x="13064" y="9409"/>
                  </a:lnTo>
                  <a:lnTo>
                    <a:pt x="14396" y="9995"/>
                  </a:lnTo>
                  <a:lnTo>
                    <a:pt x="15729" y="10560"/>
                  </a:lnTo>
                  <a:lnTo>
                    <a:pt x="17082" y="11085"/>
                  </a:lnTo>
                  <a:lnTo>
                    <a:pt x="18434" y="11549"/>
                  </a:lnTo>
                  <a:lnTo>
                    <a:pt x="19807" y="11993"/>
                  </a:lnTo>
                  <a:lnTo>
                    <a:pt x="21180" y="12377"/>
                  </a:lnTo>
                  <a:lnTo>
                    <a:pt x="22533" y="12720"/>
                  </a:lnTo>
                  <a:lnTo>
                    <a:pt x="23906" y="13023"/>
                  </a:lnTo>
                  <a:lnTo>
                    <a:pt x="25258" y="13265"/>
                  </a:lnTo>
                  <a:lnTo>
                    <a:pt x="26611" y="13467"/>
                  </a:lnTo>
                  <a:lnTo>
                    <a:pt x="27944" y="13629"/>
                  </a:lnTo>
                  <a:lnTo>
                    <a:pt x="29276" y="13730"/>
                  </a:lnTo>
                  <a:lnTo>
                    <a:pt x="29942" y="13770"/>
                  </a:lnTo>
                  <a:lnTo>
                    <a:pt x="30589" y="13790"/>
                  </a:lnTo>
                  <a:lnTo>
                    <a:pt x="31235" y="13811"/>
                  </a:lnTo>
                  <a:lnTo>
                    <a:pt x="31881" y="13811"/>
                  </a:lnTo>
                  <a:lnTo>
                    <a:pt x="32527" y="13790"/>
                  </a:lnTo>
                  <a:lnTo>
                    <a:pt x="33153" y="13770"/>
                  </a:lnTo>
                  <a:lnTo>
                    <a:pt x="33779" y="13730"/>
                  </a:lnTo>
                  <a:lnTo>
                    <a:pt x="34404" y="13669"/>
                  </a:lnTo>
                  <a:lnTo>
                    <a:pt x="35030" y="13609"/>
                  </a:lnTo>
                  <a:lnTo>
                    <a:pt x="35636" y="13528"/>
                  </a:lnTo>
                  <a:lnTo>
                    <a:pt x="36242" y="13427"/>
                  </a:lnTo>
                  <a:lnTo>
                    <a:pt x="36827" y="13326"/>
                  </a:lnTo>
                  <a:lnTo>
                    <a:pt x="37413" y="13205"/>
                  </a:lnTo>
                  <a:lnTo>
                    <a:pt x="37998" y="13084"/>
                  </a:lnTo>
                  <a:lnTo>
                    <a:pt x="38563" y="12922"/>
                  </a:lnTo>
                  <a:lnTo>
                    <a:pt x="39129" y="12761"/>
                  </a:lnTo>
                  <a:lnTo>
                    <a:pt x="39694" y="12599"/>
                  </a:lnTo>
                  <a:lnTo>
                    <a:pt x="40239" y="12417"/>
                  </a:lnTo>
                  <a:lnTo>
                    <a:pt x="41128" y="12054"/>
                  </a:lnTo>
                  <a:lnTo>
                    <a:pt x="41552" y="11872"/>
                  </a:lnTo>
                  <a:lnTo>
                    <a:pt x="41976" y="11670"/>
                  </a:lnTo>
                  <a:lnTo>
                    <a:pt x="42379" y="11468"/>
                  </a:lnTo>
                  <a:lnTo>
                    <a:pt x="42783" y="11267"/>
                  </a:lnTo>
                  <a:lnTo>
                    <a:pt x="43167" y="11044"/>
                  </a:lnTo>
                  <a:lnTo>
                    <a:pt x="43550" y="10822"/>
                  </a:lnTo>
                  <a:lnTo>
                    <a:pt x="43914" y="10580"/>
                  </a:lnTo>
                  <a:lnTo>
                    <a:pt x="44257" y="10358"/>
                  </a:lnTo>
                  <a:lnTo>
                    <a:pt x="44600" y="10096"/>
                  </a:lnTo>
                  <a:lnTo>
                    <a:pt x="44923" y="9853"/>
                  </a:lnTo>
                  <a:lnTo>
                    <a:pt x="45226" y="9591"/>
                  </a:lnTo>
                  <a:lnTo>
                    <a:pt x="45529" y="9308"/>
                  </a:lnTo>
                  <a:lnTo>
                    <a:pt x="45832" y="9046"/>
                  </a:lnTo>
                  <a:lnTo>
                    <a:pt x="46114" y="8763"/>
                  </a:lnTo>
                  <a:lnTo>
                    <a:pt x="46377" y="8480"/>
                  </a:lnTo>
                  <a:lnTo>
                    <a:pt x="46639" y="8178"/>
                  </a:lnTo>
                  <a:lnTo>
                    <a:pt x="46882" y="7875"/>
                  </a:lnTo>
                  <a:lnTo>
                    <a:pt x="47124" y="7572"/>
                  </a:lnTo>
                  <a:lnTo>
                    <a:pt x="47346" y="7269"/>
                  </a:lnTo>
                  <a:lnTo>
                    <a:pt x="47548" y="6946"/>
                  </a:lnTo>
                  <a:lnTo>
                    <a:pt x="47750" y="6623"/>
                  </a:lnTo>
                  <a:lnTo>
                    <a:pt x="47932" y="6300"/>
                  </a:lnTo>
                  <a:lnTo>
                    <a:pt x="48113" y="5957"/>
                  </a:lnTo>
                  <a:lnTo>
                    <a:pt x="48275" y="5613"/>
                  </a:lnTo>
                  <a:lnTo>
                    <a:pt x="48436" y="5270"/>
                  </a:lnTo>
                  <a:lnTo>
                    <a:pt x="48578" y="4927"/>
                  </a:lnTo>
                  <a:lnTo>
                    <a:pt x="48699" y="4584"/>
                  </a:lnTo>
                  <a:lnTo>
                    <a:pt x="48820" y="4220"/>
                  </a:lnTo>
                  <a:lnTo>
                    <a:pt x="48921" y="3857"/>
                  </a:lnTo>
                  <a:lnTo>
                    <a:pt x="49022" y="3494"/>
                  </a:lnTo>
                  <a:lnTo>
                    <a:pt x="49143" y="2989"/>
                  </a:lnTo>
                  <a:lnTo>
                    <a:pt x="49042" y="3352"/>
                  </a:lnTo>
                  <a:lnTo>
                    <a:pt x="48941" y="3716"/>
                  </a:lnTo>
                  <a:lnTo>
                    <a:pt x="48820" y="4099"/>
                  </a:lnTo>
                  <a:lnTo>
                    <a:pt x="48699" y="4442"/>
                  </a:lnTo>
                  <a:lnTo>
                    <a:pt x="48557" y="4806"/>
                  </a:lnTo>
                  <a:lnTo>
                    <a:pt x="48416" y="5149"/>
                  </a:lnTo>
                  <a:lnTo>
                    <a:pt x="48255" y="5512"/>
                  </a:lnTo>
                  <a:lnTo>
                    <a:pt x="48073" y="5836"/>
                  </a:lnTo>
                  <a:lnTo>
                    <a:pt x="47891" y="6179"/>
                  </a:lnTo>
                  <a:lnTo>
                    <a:pt x="47689" y="6502"/>
                  </a:lnTo>
                  <a:lnTo>
                    <a:pt x="47487" y="6825"/>
                  </a:lnTo>
                  <a:lnTo>
                    <a:pt x="47265" y="7148"/>
                  </a:lnTo>
                  <a:lnTo>
                    <a:pt x="47023" y="7471"/>
                  </a:lnTo>
                  <a:lnTo>
                    <a:pt x="46781" y="7774"/>
                  </a:lnTo>
                  <a:lnTo>
                    <a:pt x="46538" y="8077"/>
                  </a:lnTo>
                  <a:lnTo>
                    <a:pt x="46256" y="8359"/>
                  </a:lnTo>
                  <a:lnTo>
                    <a:pt x="45973" y="8642"/>
                  </a:lnTo>
                  <a:lnTo>
                    <a:pt x="45690" y="8925"/>
                  </a:lnTo>
                  <a:lnTo>
                    <a:pt x="45388" y="9207"/>
                  </a:lnTo>
                  <a:lnTo>
                    <a:pt x="45065" y="9470"/>
                  </a:lnTo>
                  <a:lnTo>
                    <a:pt x="44742" y="9732"/>
                  </a:lnTo>
                  <a:lnTo>
                    <a:pt x="44398" y="9974"/>
                  </a:lnTo>
                  <a:lnTo>
                    <a:pt x="44035" y="10217"/>
                  </a:lnTo>
                  <a:lnTo>
                    <a:pt x="43672" y="10459"/>
                  </a:lnTo>
                  <a:lnTo>
                    <a:pt x="43288" y="10681"/>
                  </a:lnTo>
                  <a:lnTo>
                    <a:pt x="42904" y="10903"/>
                  </a:lnTo>
                  <a:lnTo>
                    <a:pt x="42501" y="11125"/>
                  </a:lnTo>
                  <a:lnTo>
                    <a:pt x="42097" y="11327"/>
                  </a:lnTo>
                  <a:lnTo>
                    <a:pt x="41673" y="11529"/>
                  </a:lnTo>
                  <a:lnTo>
                    <a:pt x="41229" y="11711"/>
                  </a:lnTo>
                  <a:lnTo>
                    <a:pt x="40784" y="11892"/>
                  </a:lnTo>
                  <a:lnTo>
                    <a:pt x="40320" y="12074"/>
                  </a:lnTo>
                  <a:lnTo>
                    <a:pt x="39775" y="12256"/>
                  </a:lnTo>
                  <a:lnTo>
                    <a:pt x="39230" y="12438"/>
                  </a:lnTo>
                  <a:lnTo>
                    <a:pt x="38664" y="12599"/>
                  </a:lnTo>
                  <a:lnTo>
                    <a:pt x="38099" y="12740"/>
                  </a:lnTo>
                  <a:lnTo>
                    <a:pt x="37514" y="12862"/>
                  </a:lnTo>
                  <a:lnTo>
                    <a:pt x="36928" y="12983"/>
                  </a:lnTo>
                  <a:lnTo>
                    <a:pt x="36343" y="13104"/>
                  </a:lnTo>
                  <a:lnTo>
                    <a:pt x="35737" y="13185"/>
                  </a:lnTo>
                  <a:lnTo>
                    <a:pt x="35131" y="13265"/>
                  </a:lnTo>
                  <a:lnTo>
                    <a:pt x="34505" y="13326"/>
                  </a:lnTo>
                  <a:lnTo>
                    <a:pt x="33900" y="13387"/>
                  </a:lnTo>
                  <a:lnTo>
                    <a:pt x="33274" y="13427"/>
                  </a:lnTo>
                  <a:lnTo>
                    <a:pt x="32628" y="13447"/>
                  </a:lnTo>
                  <a:lnTo>
                    <a:pt x="32002" y="13467"/>
                  </a:lnTo>
                  <a:lnTo>
                    <a:pt x="31356" y="13467"/>
                  </a:lnTo>
                  <a:lnTo>
                    <a:pt x="30710" y="13447"/>
                  </a:lnTo>
                  <a:lnTo>
                    <a:pt x="30043" y="13427"/>
                  </a:lnTo>
                  <a:lnTo>
                    <a:pt x="29397" y="13407"/>
                  </a:lnTo>
                  <a:lnTo>
                    <a:pt x="28065" y="13286"/>
                  </a:lnTo>
                  <a:lnTo>
                    <a:pt x="26732" y="13124"/>
                  </a:lnTo>
                  <a:lnTo>
                    <a:pt x="25380" y="12922"/>
                  </a:lnTo>
                  <a:lnTo>
                    <a:pt x="24027" y="12680"/>
                  </a:lnTo>
                  <a:lnTo>
                    <a:pt x="22674" y="12377"/>
                  </a:lnTo>
                  <a:lnTo>
                    <a:pt x="21301" y="12034"/>
                  </a:lnTo>
                  <a:lnTo>
                    <a:pt x="19949" y="11650"/>
                  </a:lnTo>
                  <a:lnTo>
                    <a:pt x="18576" y="11226"/>
                  </a:lnTo>
                  <a:lnTo>
                    <a:pt x="17223" y="10742"/>
                  </a:lnTo>
                  <a:lnTo>
                    <a:pt x="15890" y="10237"/>
                  </a:lnTo>
                  <a:lnTo>
                    <a:pt x="14538" y="9672"/>
                  </a:lnTo>
                  <a:lnTo>
                    <a:pt x="13225" y="9066"/>
                  </a:lnTo>
                  <a:lnTo>
                    <a:pt x="11913" y="8440"/>
                  </a:lnTo>
                  <a:lnTo>
                    <a:pt x="10621" y="7754"/>
                  </a:lnTo>
                  <a:lnTo>
                    <a:pt x="9349" y="7047"/>
                  </a:lnTo>
                  <a:lnTo>
                    <a:pt x="8097" y="6280"/>
                  </a:lnTo>
                  <a:lnTo>
                    <a:pt x="6866" y="5492"/>
                  </a:lnTo>
                  <a:lnTo>
                    <a:pt x="5674" y="4665"/>
                  </a:lnTo>
                  <a:lnTo>
                    <a:pt x="4503" y="3796"/>
                  </a:lnTo>
                  <a:lnTo>
                    <a:pt x="3373" y="2908"/>
                  </a:lnTo>
                  <a:lnTo>
                    <a:pt x="2828" y="2444"/>
                  </a:lnTo>
                  <a:lnTo>
                    <a:pt x="2282" y="1979"/>
                  </a:lnTo>
                  <a:lnTo>
                    <a:pt x="1737" y="1495"/>
                  </a:lnTo>
                  <a:lnTo>
                    <a:pt x="1212" y="1010"/>
                  </a:lnTo>
                  <a:lnTo>
                    <a:pt x="687" y="505"/>
                  </a:lnTo>
                  <a:lnTo>
                    <a:pt x="18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" name="Google Shape;92;p2"/>
            <p:cNvSpPr/>
            <p:nvPr/>
          </p:nvSpPr>
          <p:spPr>
            <a:xfrm>
              <a:off x="2040075" y="1096175"/>
              <a:ext cx="1228575" cy="345275"/>
            </a:xfrm>
            <a:custGeom>
              <a:avLst/>
              <a:gdLst/>
              <a:ahLst/>
              <a:cxnLst/>
              <a:rect l="l" t="t" r="r" b="b"/>
              <a:pathLst>
                <a:path w="49143" h="13811" fill="none" extrusionOk="0">
                  <a:moveTo>
                    <a:pt x="49022" y="3494"/>
                  </a:moveTo>
                  <a:lnTo>
                    <a:pt x="49022" y="3494"/>
                  </a:lnTo>
                  <a:lnTo>
                    <a:pt x="48921" y="3857"/>
                  </a:lnTo>
                  <a:lnTo>
                    <a:pt x="48820" y="4220"/>
                  </a:lnTo>
                  <a:lnTo>
                    <a:pt x="48699" y="4584"/>
                  </a:lnTo>
                  <a:lnTo>
                    <a:pt x="48578" y="4927"/>
                  </a:lnTo>
                  <a:lnTo>
                    <a:pt x="48436" y="5270"/>
                  </a:lnTo>
                  <a:lnTo>
                    <a:pt x="48275" y="5613"/>
                  </a:lnTo>
                  <a:lnTo>
                    <a:pt x="48113" y="5957"/>
                  </a:lnTo>
                  <a:lnTo>
                    <a:pt x="47932" y="6300"/>
                  </a:lnTo>
                  <a:lnTo>
                    <a:pt x="47750" y="6623"/>
                  </a:lnTo>
                  <a:lnTo>
                    <a:pt x="47548" y="6946"/>
                  </a:lnTo>
                  <a:lnTo>
                    <a:pt x="47346" y="7269"/>
                  </a:lnTo>
                  <a:lnTo>
                    <a:pt x="47124" y="7572"/>
                  </a:lnTo>
                  <a:lnTo>
                    <a:pt x="46882" y="7875"/>
                  </a:lnTo>
                  <a:lnTo>
                    <a:pt x="46639" y="8178"/>
                  </a:lnTo>
                  <a:lnTo>
                    <a:pt x="46377" y="8480"/>
                  </a:lnTo>
                  <a:lnTo>
                    <a:pt x="46114" y="8763"/>
                  </a:lnTo>
                  <a:lnTo>
                    <a:pt x="45832" y="9046"/>
                  </a:lnTo>
                  <a:lnTo>
                    <a:pt x="45529" y="9308"/>
                  </a:lnTo>
                  <a:lnTo>
                    <a:pt x="45226" y="9591"/>
                  </a:lnTo>
                  <a:lnTo>
                    <a:pt x="44923" y="9853"/>
                  </a:lnTo>
                  <a:lnTo>
                    <a:pt x="44600" y="10096"/>
                  </a:lnTo>
                  <a:lnTo>
                    <a:pt x="44257" y="10358"/>
                  </a:lnTo>
                  <a:lnTo>
                    <a:pt x="43914" y="10580"/>
                  </a:lnTo>
                  <a:lnTo>
                    <a:pt x="43550" y="10822"/>
                  </a:lnTo>
                  <a:lnTo>
                    <a:pt x="43167" y="11044"/>
                  </a:lnTo>
                  <a:lnTo>
                    <a:pt x="42783" y="11267"/>
                  </a:lnTo>
                  <a:lnTo>
                    <a:pt x="42379" y="11468"/>
                  </a:lnTo>
                  <a:lnTo>
                    <a:pt x="41976" y="11670"/>
                  </a:lnTo>
                  <a:lnTo>
                    <a:pt x="41552" y="11872"/>
                  </a:lnTo>
                  <a:lnTo>
                    <a:pt x="41128" y="12054"/>
                  </a:lnTo>
                  <a:lnTo>
                    <a:pt x="40239" y="12417"/>
                  </a:lnTo>
                  <a:lnTo>
                    <a:pt x="40239" y="12417"/>
                  </a:lnTo>
                  <a:lnTo>
                    <a:pt x="39694" y="12599"/>
                  </a:lnTo>
                  <a:lnTo>
                    <a:pt x="39129" y="12761"/>
                  </a:lnTo>
                  <a:lnTo>
                    <a:pt x="38563" y="12922"/>
                  </a:lnTo>
                  <a:lnTo>
                    <a:pt x="37998" y="13084"/>
                  </a:lnTo>
                  <a:lnTo>
                    <a:pt x="37413" y="13205"/>
                  </a:lnTo>
                  <a:lnTo>
                    <a:pt x="36827" y="13326"/>
                  </a:lnTo>
                  <a:lnTo>
                    <a:pt x="36242" y="13427"/>
                  </a:lnTo>
                  <a:lnTo>
                    <a:pt x="35636" y="13528"/>
                  </a:lnTo>
                  <a:lnTo>
                    <a:pt x="35030" y="13609"/>
                  </a:lnTo>
                  <a:lnTo>
                    <a:pt x="34404" y="13669"/>
                  </a:lnTo>
                  <a:lnTo>
                    <a:pt x="33779" y="13730"/>
                  </a:lnTo>
                  <a:lnTo>
                    <a:pt x="33153" y="13770"/>
                  </a:lnTo>
                  <a:lnTo>
                    <a:pt x="32527" y="13790"/>
                  </a:lnTo>
                  <a:lnTo>
                    <a:pt x="31881" y="13811"/>
                  </a:lnTo>
                  <a:lnTo>
                    <a:pt x="31235" y="13811"/>
                  </a:lnTo>
                  <a:lnTo>
                    <a:pt x="30589" y="13790"/>
                  </a:lnTo>
                  <a:lnTo>
                    <a:pt x="29942" y="13770"/>
                  </a:lnTo>
                  <a:lnTo>
                    <a:pt x="29276" y="13730"/>
                  </a:lnTo>
                  <a:lnTo>
                    <a:pt x="27944" y="13629"/>
                  </a:lnTo>
                  <a:lnTo>
                    <a:pt x="26611" y="13467"/>
                  </a:lnTo>
                  <a:lnTo>
                    <a:pt x="25258" y="13265"/>
                  </a:lnTo>
                  <a:lnTo>
                    <a:pt x="23906" y="13023"/>
                  </a:lnTo>
                  <a:lnTo>
                    <a:pt x="22533" y="12720"/>
                  </a:lnTo>
                  <a:lnTo>
                    <a:pt x="21180" y="12377"/>
                  </a:lnTo>
                  <a:lnTo>
                    <a:pt x="19807" y="11993"/>
                  </a:lnTo>
                  <a:lnTo>
                    <a:pt x="18434" y="11549"/>
                  </a:lnTo>
                  <a:lnTo>
                    <a:pt x="17082" y="11085"/>
                  </a:lnTo>
                  <a:lnTo>
                    <a:pt x="15729" y="10560"/>
                  </a:lnTo>
                  <a:lnTo>
                    <a:pt x="14396" y="9995"/>
                  </a:lnTo>
                  <a:lnTo>
                    <a:pt x="13064" y="9409"/>
                  </a:lnTo>
                  <a:lnTo>
                    <a:pt x="11751" y="8763"/>
                  </a:lnTo>
                  <a:lnTo>
                    <a:pt x="10459" y="8077"/>
                  </a:lnTo>
                  <a:lnTo>
                    <a:pt x="9187" y="7370"/>
                  </a:lnTo>
                  <a:lnTo>
                    <a:pt x="7936" y="6603"/>
                  </a:lnTo>
                  <a:lnTo>
                    <a:pt x="6704" y="5815"/>
                  </a:lnTo>
                  <a:lnTo>
                    <a:pt x="5493" y="4988"/>
                  </a:lnTo>
                  <a:lnTo>
                    <a:pt x="4322" y="4119"/>
                  </a:lnTo>
                  <a:lnTo>
                    <a:pt x="3191" y="3211"/>
                  </a:lnTo>
                  <a:lnTo>
                    <a:pt x="2646" y="2746"/>
                  </a:lnTo>
                  <a:lnTo>
                    <a:pt x="2101" y="2282"/>
                  </a:lnTo>
                  <a:lnTo>
                    <a:pt x="1556" y="1798"/>
                  </a:lnTo>
                  <a:lnTo>
                    <a:pt x="1031" y="1313"/>
                  </a:lnTo>
                  <a:lnTo>
                    <a:pt x="506" y="828"/>
                  </a:lnTo>
                  <a:lnTo>
                    <a:pt x="1" y="324"/>
                  </a:lnTo>
                  <a:lnTo>
                    <a:pt x="1" y="324"/>
                  </a:lnTo>
                  <a:lnTo>
                    <a:pt x="183" y="1"/>
                  </a:lnTo>
                  <a:lnTo>
                    <a:pt x="183" y="1"/>
                  </a:lnTo>
                  <a:lnTo>
                    <a:pt x="687" y="505"/>
                  </a:lnTo>
                  <a:lnTo>
                    <a:pt x="1212" y="1010"/>
                  </a:lnTo>
                  <a:lnTo>
                    <a:pt x="1737" y="1495"/>
                  </a:lnTo>
                  <a:lnTo>
                    <a:pt x="2282" y="1979"/>
                  </a:lnTo>
                  <a:lnTo>
                    <a:pt x="2828" y="2444"/>
                  </a:lnTo>
                  <a:lnTo>
                    <a:pt x="3373" y="2908"/>
                  </a:lnTo>
                  <a:lnTo>
                    <a:pt x="4503" y="3796"/>
                  </a:lnTo>
                  <a:lnTo>
                    <a:pt x="5674" y="4665"/>
                  </a:lnTo>
                  <a:lnTo>
                    <a:pt x="6866" y="5492"/>
                  </a:lnTo>
                  <a:lnTo>
                    <a:pt x="8097" y="6280"/>
                  </a:lnTo>
                  <a:lnTo>
                    <a:pt x="9349" y="7047"/>
                  </a:lnTo>
                  <a:lnTo>
                    <a:pt x="10621" y="7754"/>
                  </a:lnTo>
                  <a:lnTo>
                    <a:pt x="11913" y="8440"/>
                  </a:lnTo>
                  <a:lnTo>
                    <a:pt x="13225" y="9066"/>
                  </a:lnTo>
                  <a:lnTo>
                    <a:pt x="14538" y="9672"/>
                  </a:lnTo>
                  <a:lnTo>
                    <a:pt x="15890" y="10237"/>
                  </a:lnTo>
                  <a:lnTo>
                    <a:pt x="17223" y="10742"/>
                  </a:lnTo>
                  <a:lnTo>
                    <a:pt x="18576" y="11226"/>
                  </a:lnTo>
                  <a:lnTo>
                    <a:pt x="19949" y="11650"/>
                  </a:lnTo>
                  <a:lnTo>
                    <a:pt x="21301" y="12034"/>
                  </a:lnTo>
                  <a:lnTo>
                    <a:pt x="22674" y="12377"/>
                  </a:lnTo>
                  <a:lnTo>
                    <a:pt x="24027" y="12680"/>
                  </a:lnTo>
                  <a:lnTo>
                    <a:pt x="25380" y="12922"/>
                  </a:lnTo>
                  <a:lnTo>
                    <a:pt x="26732" y="13124"/>
                  </a:lnTo>
                  <a:lnTo>
                    <a:pt x="28065" y="13286"/>
                  </a:lnTo>
                  <a:lnTo>
                    <a:pt x="29397" y="13407"/>
                  </a:lnTo>
                  <a:lnTo>
                    <a:pt x="30043" y="13427"/>
                  </a:lnTo>
                  <a:lnTo>
                    <a:pt x="30710" y="13447"/>
                  </a:lnTo>
                  <a:lnTo>
                    <a:pt x="31356" y="13467"/>
                  </a:lnTo>
                  <a:lnTo>
                    <a:pt x="32002" y="13467"/>
                  </a:lnTo>
                  <a:lnTo>
                    <a:pt x="32628" y="13447"/>
                  </a:lnTo>
                  <a:lnTo>
                    <a:pt x="33274" y="13427"/>
                  </a:lnTo>
                  <a:lnTo>
                    <a:pt x="33900" y="13387"/>
                  </a:lnTo>
                  <a:lnTo>
                    <a:pt x="34505" y="13326"/>
                  </a:lnTo>
                  <a:lnTo>
                    <a:pt x="35131" y="13265"/>
                  </a:lnTo>
                  <a:lnTo>
                    <a:pt x="35737" y="13185"/>
                  </a:lnTo>
                  <a:lnTo>
                    <a:pt x="36343" y="13104"/>
                  </a:lnTo>
                  <a:lnTo>
                    <a:pt x="36928" y="12983"/>
                  </a:lnTo>
                  <a:lnTo>
                    <a:pt x="37514" y="12862"/>
                  </a:lnTo>
                  <a:lnTo>
                    <a:pt x="38099" y="12740"/>
                  </a:lnTo>
                  <a:lnTo>
                    <a:pt x="38664" y="12599"/>
                  </a:lnTo>
                  <a:lnTo>
                    <a:pt x="39230" y="12438"/>
                  </a:lnTo>
                  <a:lnTo>
                    <a:pt x="39775" y="12256"/>
                  </a:lnTo>
                  <a:lnTo>
                    <a:pt x="40320" y="12074"/>
                  </a:lnTo>
                  <a:lnTo>
                    <a:pt x="40320" y="12074"/>
                  </a:lnTo>
                  <a:lnTo>
                    <a:pt x="40784" y="11892"/>
                  </a:lnTo>
                  <a:lnTo>
                    <a:pt x="41229" y="11711"/>
                  </a:lnTo>
                  <a:lnTo>
                    <a:pt x="41673" y="11529"/>
                  </a:lnTo>
                  <a:lnTo>
                    <a:pt x="42097" y="11327"/>
                  </a:lnTo>
                  <a:lnTo>
                    <a:pt x="42501" y="11125"/>
                  </a:lnTo>
                  <a:lnTo>
                    <a:pt x="42904" y="10903"/>
                  </a:lnTo>
                  <a:lnTo>
                    <a:pt x="43288" y="10681"/>
                  </a:lnTo>
                  <a:lnTo>
                    <a:pt x="43672" y="10459"/>
                  </a:lnTo>
                  <a:lnTo>
                    <a:pt x="44035" y="10217"/>
                  </a:lnTo>
                  <a:lnTo>
                    <a:pt x="44398" y="9974"/>
                  </a:lnTo>
                  <a:lnTo>
                    <a:pt x="44742" y="9732"/>
                  </a:lnTo>
                  <a:lnTo>
                    <a:pt x="45065" y="9470"/>
                  </a:lnTo>
                  <a:lnTo>
                    <a:pt x="45388" y="9207"/>
                  </a:lnTo>
                  <a:lnTo>
                    <a:pt x="45690" y="8925"/>
                  </a:lnTo>
                  <a:lnTo>
                    <a:pt x="45973" y="8642"/>
                  </a:lnTo>
                  <a:lnTo>
                    <a:pt x="46256" y="8359"/>
                  </a:lnTo>
                  <a:lnTo>
                    <a:pt x="46538" y="8077"/>
                  </a:lnTo>
                  <a:lnTo>
                    <a:pt x="46781" y="7774"/>
                  </a:lnTo>
                  <a:lnTo>
                    <a:pt x="47023" y="7471"/>
                  </a:lnTo>
                  <a:lnTo>
                    <a:pt x="47265" y="7148"/>
                  </a:lnTo>
                  <a:lnTo>
                    <a:pt x="47487" y="6825"/>
                  </a:lnTo>
                  <a:lnTo>
                    <a:pt x="47689" y="6502"/>
                  </a:lnTo>
                  <a:lnTo>
                    <a:pt x="47891" y="6179"/>
                  </a:lnTo>
                  <a:lnTo>
                    <a:pt x="48073" y="5836"/>
                  </a:lnTo>
                  <a:lnTo>
                    <a:pt x="48255" y="5512"/>
                  </a:lnTo>
                  <a:lnTo>
                    <a:pt x="48416" y="5149"/>
                  </a:lnTo>
                  <a:lnTo>
                    <a:pt x="48557" y="4806"/>
                  </a:lnTo>
                  <a:lnTo>
                    <a:pt x="48699" y="4442"/>
                  </a:lnTo>
                  <a:lnTo>
                    <a:pt x="48820" y="4099"/>
                  </a:lnTo>
                  <a:lnTo>
                    <a:pt x="48941" y="3716"/>
                  </a:lnTo>
                  <a:lnTo>
                    <a:pt x="49042" y="3352"/>
                  </a:lnTo>
                  <a:lnTo>
                    <a:pt x="49143" y="2989"/>
                  </a:lnTo>
                  <a:lnTo>
                    <a:pt x="49022" y="349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" name="Google Shape;93;p2"/>
            <p:cNvSpPr/>
            <p:nvPr/>
          </p:nvSpPr>
          <p:spPr>
            <a:xfrm>
              <a:off x="1850300" y="533900"/>
              <a:ext cx="194350" cy="570375"/>
            </a:xfrm>
            <a:custGeom>
              <a:avLst/>
              <a:gdLst/>
              <a:ahLst/>
              <a:cxnLst/>
              <a:rect l="l" t="t" r="r" b="b"/>
              <a:pathLst>
                <a:path w="7774" h="22815" extrusionOk="0">
                  <a:moveTo>
                    <a:pt x="2605" y="0"/>
                  </a:moveTo>
                  <a:lnTo>
                    <a:pt x="2282" y="424"/>
                  </a:lnTo>
                  <a:lnTo>
                    <a:pt x="1898" y="969"/>
                  </a:lnTo>
                  <a:lnTo>
                    <a:pt x="1555" y="1514"/>
                  </a:lnTo>
                  <a:lnTo>
                    <a:pt x="1252" y="2100"/>
                  </a:lnTo>
                  <a:lnTo>
                    <a:pt x="970" y="2685"/>
                  </a:lnTo>
                  <a:lnTo>
                    <a:pt x="727" y="3291"/>
                  </a:lnTo>
                  <a:lnTo>
                    <a:pt x="526" y="3917"/>
                  </a:lnTo>
                  <a:lnTo>
                    <a:pt x="344" y="4543"/>
                  </a:lnTo>
                  <a:lnTo>
                    <a:pt x="203" y="5189"/>
                  </a:lnTo>
                  <a:lnTo>
                    <a:pt x="102" y="5855"/>
                  </a:lnTo>
                  <a:lnTo>
                    <a:pt x="41" y="6522"/>
                  </a:lnTo>
                  <a:lnTo>
                    <a:pt x="1" y="7208"/>
                  </a:lnTo>
                  <a:lnTo>
                    <a:pt x="21" y="7894"/>
                  </a:lnTo>
                  <a:lnTo>
                    <a:pt x="61" y="8601"/>
                  </a:lnTo>
                  <a:lnTo>
                    <a:pt x="122" y="9308"/>
                  </a:lnTo>
                  <a:lnTo>
                    <a:pt x="243" y="10035"/>
                  </a:lnTo>
                  <a:lnTo>
                    <a:pt x="384" y="10761"/>
                  </a:lnTo>
                  <a:lnTo>
                    <a:pt x="566" y="11488"/>
                  </a:lnTo>
                  <a:lnTo>
                    <a:pt x="788" y="12215"/>
                  </a:lnTo>
                  <a:lnTo>
                    <a:pt x="1030" y="12962"/>
                  </a:lnTo>
                  <a:lnTo>
                    <a:pt x="1333" y="13709"/>
                  </a:lnTo>
                  <a:lnTo>
                    <a:pt x="1656" y="14456"/>
                  </a:lnTo>
                  <a:lnTo>
                    <a:pt x="2020" y="15223"/>
                  </a:lnTo>
                  <a:lnTo>
                    <a:pt x="2403" y="15970"/>
                  </a:lnTo>
                  <a:lnTo>
                    <a:pt x="2847" y="16738"/>
                  </a:lnTo>
                  <a:lnTo>
                    <a:pt x="3312" y="17505"/>
                  </a:lnTo>
                  <a:lnTo>
                    <a:pt x="3817" y="18272"/>
                  </a:lnTo>
                  <a:lnTo>
                    <a:pt x="4362" y="19019"/>
                  </a:lnTo>
                  <a:lnTo>
                    <a:pt x="4927" y="19786"/>
                  </a:lnTo>
                  <a:lnTo>
                    <a:pt x="5553" y="20553"/>
                  </a:lnTo>
                  <a:lnTo>
                    <a:pt x="6199" y="21300"/>
                  </a:lnTo>
                  <a:lnTo>
                    <a:pt x="6885" y="22047"/>
                  </a:lnTo>
                  <a:lnTo>
                    <a:pt x="7592" y="22815"/>
                  </a:lnTo>
                  <a:lnTo>
                    <a:pt x="7774" y="22492"/>
                  </a:lnTo>
                  <a:lnTo>
                    <a:pt x="7067" y="21745"/>
                  </a:lnTo>
                  <a:lnTo>
                    <a:pt x="6360" y="20977"/>
                  </a:lnTo>
                  <a:lnTo>
                    <a:pt x="5714" y="20210"/>
                  </a:lnTo>
                  <a:lnTo>
                    <a:pt x="5109" y="19463"/>
                  </a:lnTo>
                  <a:lnTo>
                    <a:pt x="4523" y="18696"/>
                  </a:lnTo>
                  <a:lnTo>
                    <a:pt x="3978" y="17929"/>
                  </a:lnTo>
                  <a:lnTo>
                    <a:pt x="3473" y="17162"/>
                  </a:lnTo>
                  <a:lnTo>
                    <a:pt x="3009" y="16394"/>
                  </a:lnTo>
                  <a:lnTo>
                    <a:pt x="2565" y="15627"/>
                  </a:lnTo>
                  <a:lnTo>
                    <a:pt x="2181" y="14860"/>
                  </a:lnTo>
                  <a:lnTo>
                    <a:pt x="1818" y="14093"/>
                  </a:lnTo>
                  <a:lnTo>
                    <a:pt x="1495" y="13346"/>
                  </a:lnTo>
                  <a:lnTo>
                    <a:pt x="1212" y="12578"/>
                  </a:lnTo>
                  <a:lnTo>
                    <a:pt x="950" y="11831"/>
                  </a:lnTo>
                  <a:lnTo>
                    <a:pt x="748" y="11105"/>
                  </a:lnTo>
                  <a:lnTo>
                    <a:pt x="566" y="10358"/>
                  </a:lnTo>
                  <a:lnTo>
                    <a:pt x="425" y="9631"/>
                  </a:lnTo>
                  <a:lnTo>
                    <a:pt x="324" y="8904"/>
                  </a:lnTo>
                  <a:lnTo>
                    <a:pt x="243" y="8197"/>
                  </a:lnTo>
                  <a:lnTo>
                    <a:pt x="223" y="7491"/>
                  </a:lnTo>
                  <a:lnTo>
                    <a:pt x="223" y="6804"/>
                  </a:lnTo>
                  <a:lnTo>
                    <a:pt x="263" y="6118"/>
                  </a:lnTo>
                  <a:lnTo>
                    <a:pt x="324" y="5431"/>
                  </a:lnTo>
                  <a:lnTo>
                    <a:pt x="445" y="4785"/>
                  </a:lnTo>
                  <a:lnTo>
                    <a:pt x="586" y="4139"/>
                  </a:lnTo>
                  <a:lnTo>
                    <a:pt x="768" y="3493"/>
                  </a:lnTo>
                  <a:lnTo>
                    <a:pt x="990" y="2867"/>
                  </a:lnTo>
                  <a:lnTo>
                    <a:pt x="1232" y="2261"/>
                  </a:lnTo>
                  <a:lnTo>
                    <a:pt x="1535" y="1676"/>
                  </a:lnTo>
                  <a:lnTo>
                    <a:pt x="1858" y="1111"/>
                  </a:lnTo>
                  <a:lnTo>
                    <a:pt x="2222" y="545"/>
                  </a:lnTo>
                  <a:lnTo>
                    <a:pt x="260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" name="Google Shape;94;p2"/>
            <p:cNvSpPr/>
            <p:nvPr/>
          </p:nvSpPr>
          <p:spPr>
            <a:xfrm>
              <a:off x="1850300" y="533900"/>
              <a:ext cx="194350" cy="570375"/>
            </a:xfrm>
            <a:custGeom>
              <a:avLst/>
              <a:gdLst/>
              <a:ahLst/>
              <a:cxnLst/>
              <a:rect l="l" t="t" r="r" b="b"/>
              <a:pathLst>
                <a:path w="7774" h="22815" fill="none" extrusionOk="0">
                  <a:moveTo>
                    <a:pt x="7592" y="22815"/>
                  </a:moveTo>
                  <a:lnTo>
                    <a:pt x="7592" y="22815"/>
                  </a:lnTo>
                  <a:lnTo>
                    <a:pt x="6885" y="22047"/>
                  </a:lnTo>
                  <a:lnTo>
                    <a:pt x="6199" y="21300"/>
                  </a:lnTo>
                  <a:lnTo>
                    <a:pt x="5553" y="20553"/>
                  </a:lnTo>
                  <a:lnTo>
                    <a:pt x="4927" y="19786"/>
                  </a:lnTo>
                  <a:lnTo>
                    <a:pt x="4362" y="19019"/>
                  </a:lnTo>
                  <a:lnTo>
                    <a:pt x="3817" y="18272"/>
                  </a:lnTo>
                  <a:lnTo>
                    <a:pt x="3312" y="17505"/>
                  </a:lnTo>
                  <a:lnTo>
                    <a:pt x="2847" y="16738"/>
                  </a:lnTo>
                  <a:lnTo>
                    <a:pt x="2403" y="15970"/>
                  </a:lnTo>
                  <a:lnTo>
                    <a:pt x="2020" y="15223"/>
                  </a:lnTo>
                  <a:lnTo>
                    <a:pt x="1656" y="14456"/>
                  </a:lnTo>
                  <a:lnTo>
                    <a:pt x="1333" y="13709"/>
                  </a:lnTo>
                  <a:lnTo>
                    <a:pt x="1030" y="12962"/>
                  </a:lnTo>
                  <a:lnTo>
                    <a:pt x="788" y="12215"/>
                  </a:lnTo>
                  <a:lnTo>
                    <a:pt x="566" y="11488"/>
                  </a:lnTo>
                  <a:lnTo>
                    <a:pt x="384" y="10761"/>
                  </a:lnTo>
                  <a:lnTo>
                    <a:pt x="243" y="10035"/>
                  </a:lnTo>
                  <a:lnTo>
                    <a:pt x="122" y="9308"/>
                  </a:lnTo>
                  <a:lnTo>
                    <a:pt x="61" y="8601"/>
                  </a:lnTo>
                  <a:lnTo>
                    <a:pt x="21" y="7894"/>
                  </a:lnTo>
                  <a:lnTo>
                    <a:pt x="1" y="7208"/>
                  </a:lnTo>
                  <a:lnTo>
                    <a:pt x="41" y="6522"/>
                  </a:lnTo>
                  <a:lnTo>
                    <a:pt x="102" y="5855"/>
                  </a:lnTo>
                  <a:lnTo>
                    <a:pt x="203" y="5189"/>
                  </a:lnTo>
                  <a:lnTo>
                    <a:pt x="344" y="4543"/>
                  </a:lnTo>
                  <a:lnTo>
                    <a:pt x="526" y="3917"/>
                  </a:lnTo>
                  <a:lnTo>
                    <a:pt x="727" y="3291"/>
                  </a:lnTo>
                  <a:lnTo>
                    <a:pt x="970" y="2685"/>
                  </a:lnTo>
                  <a:lnTo>
                    <a:pt x="1252" y="2100"/>
                  </a:lnTo>
                  <a:lnTo>
                    <a:pt x="1555" y="1514"/>
                  </a:lnTo>
                  <a:lnTo>
                    <a:pt x="1898" y="969"/>
                  </a:lnTo>
                  <a:lnTo>
                    <a:pt x="2282" y="424"/>
                  </a:lnTo>
                  <a:lnTo>
                    <a:pt x="2605" y="0"/>
                  </a:lnTo>
                  <a:lnTo>
                    <a:pt x="2605" y="0"/>
                  </a:lnTo>
                  <a:lnTo>
                    <a:pt x="2222" y="545"/>
                  </a:lnTo>
                  <a:lnTo>
                    <a:pt x="1858" y="1111"/>
                  </a:lnTo>
                  <a:lnTo>
                    <a:pt x="1535" y="1676"/>
                  </a:lnTo>
                  <a:lnTo>
                    <a:pt x="1232" y="2261"/>
                  </a:lnTo>
                  <a:lnTo>
                    <a:pt x="990" y="2867"/>
                  </a:lnTo>
                  <a:lnTo>
                    <a:pt x="768" y="3493"/>
                  </a:lnTo>
                  <a:lnTo>
                    <a:pt x="586" y="4139"/>
                  </a:lnTo>
                  <a:lnTo>
                    <a:pt x="445" y="4785"/>
                  </a:lnTo>
                  <a:lnTo>
                    <a:pt x="324" y="5431"/>
                  </a:lnTo>
                  <a:lnTo>
                    <a:pt x="263" y="6118"/>
                  </a:lnTo>
                  <a:lnTo>
                    <a:pt x="223" y="6804"/>
                  </a:lnTo>
                  <a:lnTo>
                    <a:pt x="223" y="7491"/>
                  </a:lnTo>
                  <a:lnTo>
                    <a:pt x="243" y="8197"/>
                  </a:lnTo>
                  <a:lnTo>
                    <a:pt x="324" y="8904"/>
                  </a:lnTo>
                  <a:lnTo>
                    <a:pt x="425" y="9631"/>
                  </a:lnTo>
                  <a:lnTo>
                    <a:pt x="566" y="10358"/>
                  </a:lnTo>
                  <a:lnTo>
                    <a:pt x="748" y="11105"/>
                  </a:lnTo>
                  <a:lnTo>
                    <a:pt x="950" y="11831"/>
                  </a:lnTo>
                  <a:lnTo>
                    <a:pt x="1212" y="12578"/>
                  </a:lnTo>
                  <a:lnTo>
                    <a:pt x="1495" y="13346"/>
                  </a:lnTo>
                  <a:lnTo>
                    <a:pt x="1818" y="14093"/>
                  </a:lnTo>
                  <a:lnTo>
                    <a:pt x="2181" y="14860"/>
                  </a:lnTo>
                  <a:lnTo>
                    <a:pt x="2565" y="15627"/>
                  </a:lnTo>
                  <a:lnTo>
                    <a:pt x="3009" y="16394"/>
                  </a:lnTo>
                  <a:lnTo>
                    <a:pt x="3473" y="17162"/>
                  </a:lnTo>
                  <a:lnTo>
                    <a:pt x="3978" y="17929"/>
                  </a:lnTo>
                  <a:lnTo>
                    <a:pt x="4523" y="18696"/>
                  </a:lnTo>
                  <a:lnTo>
                    <a:pt x="5109" y="19463"/>
                  </a:lnTo>
                  <a:lnTo>
                    <a:pt x="5714" y="20210"/>
                  </a:lnTo>
                  <a:lnTo>
                    <a:pt x="6360" y="20977"/>
                  </a:lnTo>
                  <a:lnTo>
                    <a:pt x="7067" y="21745"/>
                  </a:lnTo>
                  <a:lnTo>
                    <a:pt x="7774" y="22492"/>
                  </a:lnTo>
                  <a:lnTo>
                    <a:pt x="7774" y="22492"/>
                  </a:lnTo>
                  <a:lnTo>
                    <a:pt x="7592" y="2281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" name="Google Shape;95;p2"/>
            <p:cNvSpPr/>
            <p:nvPr/>
          </p:nvSpPr>
          <p:spPr>
            <a:xfrm>
              <a:off x="1991125" y="1189050"/>
              <a:ext cx="1227575" cy="349300"/>
            </a:xfrm>
            <a:custGeom>
              <a:avLst/>
              <a:gdLst/>
              <a:ahLst/>
              <a:cxnLst/>
              <a:rect l="l" t="t" r="r" b="b"/>
              <a:pathLst>
                <a:path w="49103" h="13972" extrusionOk="0">
                  <a:moveTo>
                    <a:pt x="142" y="1"/>
                  </a:moveTo>
                  <a:lnTo>
                    <a:pt x="1" y="303"/>
                  </a:lnTo>
                  <a:lnTo>
                    <a:pt x="505" y="808"/>
                  </a:lnTo>
                  <a:lnTo>
                    <a:pt x="1030" y="1313"/>
                  </a:lnTo>
                  <a:lnTo>
                    <a:pt x="1555" y="1797"/>
                  </a:lnTo>
                  <a:lnTo>
                    <a:pt x="2100" y="2302"/>
                  </a:lnTo>
                  <a:lnTo>
                    <a:pt x="2666" y="2767"/>
                  </a:lnTo>
                  <a:lnTo>
                    <a:pt x="3231" y="3231"/>
                  </a:lnTo>
                  <a:lnTo>
                    <a:pt x="3796" y="3695"/>
                  </a:lnTo>
                  <a:lnTo>
                    <a:pt x="4382" y="4160"/>
                  </a:lnTo>
                  <a:lnTo>
                    <a:pt x="5553" y="5028"/>
                  </a:lnTo>
                  <a:lnTo>
                    <a:pt x="6784" y="5876"/>
                  </a:lnTo>
                  <a:lnTo>
                    <a:pt x="8016" y="6663"/>
                  </a:lnTo>
                  <a:lnTo>
                    <a:pt x="9288" y="7430"/>
                  </a:lnTo>
                  <a:lnTo>
                    <a:pt x="10580" y="8157"/>
                  </a:lnTo>
                  <a:lnTo>
                    <a:pt x="11892" y="8864"/>
                  </a:lnTo>
                  <a:lnTo>
                    <a:pt x="13225" y="9510"/>
                  </a:lnTo>
                  <a:lnTo>
                    <a:pt x="14578" y="10116"/>
                  </a:lnTo>
                  <a:lnTo>
                    <a:pt x="15930" y="10681"/>
                  </a:lnTo>
                  <a:lnTo>
                    <a:pt x="17303" y="11206"/>
                  </a:lnTo>
                  <a:lnTo>
                    <a:pt x="18676" y="11690"/>
                  </a:lnTo>
                  <a:lnTo>
                    <a:pt x="20049" y="12114"/>
                  </a:lnTo>
                  <a:lnTo>
                    <a:pt x="21442" y="12518"/>
                  </a:lnTo>
                  <a:lnTo>
                    <a:pt x="22835" y="12862"/>
                  </a:lnTo>
                  <a:lnTo>
                    <a:pt x="24208" y="13164"/>
                  </a:lnTo>
                  <a:lnTo>
                    <a:pt x="25581" y="13427"/>
                  </a:lnTo>
                  <a:lnTo>
                    <a:pt x="26954" y="13629"/>
                  </a:lnTo>
                  <a:lnTo>
                    <a:pt x="28307" y="13790"/>
                  </a:lnTo>
                  <a:lnTo>
                    <a:pt x="29659" y="13891"/>
                  </a:lnTo>
                  <a:lnTo>
                    <a:pt x="30326" y="13932"/>
                  </a:lnTo>
                  <a:lnTo>
                    <a:pt x="30992" y="13952"/>
                  </a:lnTo>
                  <a:lnTo>
                    <a:pt x="31638" y="13972"/>
                  </a:lnTo>
                  <a:lnTo>
                    <a:pt x="32304" y="13972"/>
                  </a:lnTo>
                  <a:lnTo>
                    <a:pt x="32950" y="13952"/>
                  </a:lnTo>
                  <a:lnTo>
                    <a:pt x="33596" y="13932"/>
                  </a:lnTo>
                  <a:lnTo>
                    <a:pt x="34222" y="13891"/>
                  </a:lnTo>
                  <a:lnTo>
                    <a:pt x="34848" y="13831"/>
                  </a:lnTo>
                  <a:lnTo>
                    <a:pt x="35474" y="13770"/>
                  </a:lnTo>
                  <a:lnTo>
                    <a:pt x="36100" y="13689"/>
                  </a:lnTo>
                  <a:lnTo>
                    <a:pt x="36706" y="13588"/>
                  </a:lnTo>
                  <a:lnTo>
                    <a:pt x="37311" y="13487"/>
                  </a:lnTo>
                  <a:lnTo>
                    <a:pt x="37917" y="13366"/>
                  </a:lnTo>
                  <a:lnTo>
                    <a:pt x="38503" y="13225"/>
                  </a:lnTo>
                  <a:lnTo>
                    <a:pt x="39068" y="13084"/>
                  </a:lnTo>
                  <a:lnTo>
                    <a:pt x="39653" y="12922"/>
                  </a:lnTo>
                  <a:lnTo>
                    <a:pt x="40219" y="12740"/>
                  </a:lnTo>
                  <a:lnTo>
                    <a:pt x="40764" y="12559"/>
                  </a:lnTo>
                  <a:lnTo>
                    <a:pt x="41491" y="12276"/>
                  </a:lnTo>
                  <a:lnTo>
                    <a:pt x="42197" y="11973"/>
                  </a:lnTo>
                  <a:lnTo>
                    <a:pt x="42884" y="11630"/>
                  </a:lnTo>
                  <a:lnTo>
                    <a:pt x="43530" y="11287"/>
                  </a:lnTo>
                  <a:lnTo>
                    <a:pt x="44135" y="10923"/>
                  </a:lnTo>
                  <a:lnTo>
                    <a:pt x="44721" y="10540"/>
                  </a:lnTo>
                  <a:lnTo>
                    <a:pt x="45286" y="10136"/>
                  </a:lnTo>
                  <a:lnTo>
                    <a:pt x="45811" y="9712"/>
                  </a:lnTo>
                  <a:lnTo>
                    <a:pt x="46296" y="9268"/>
                  </a:lnTo>
                  <a:lnTo>
                    <a:pt x="46760" y="8803"/>
                  </a:lnTo>
                  <a:lnTo>
                    <a:pt x="47184" y="8339"/>
                  </a:lnTo>
                  <a:lnTo>
                    <a:pt x="47588" y="7834"/>
                  </a:lnTo>
                  <a:lnTo>
                    <a:pt x="47972" y="7329"/>
                  </a:lnTo>
                  <a:lnTo>
                    <a:pt x="48295" y="6805"/>
                  </a:lnTo>
                  <a:lnTo>
                    <a:pt x="48618" y="6280"/>
                  </a:lnTo>
                  <a:lnTo>
                    <a:pt x="48880" y="5735"/>
                  </a:lnTo>
                  <a:lnTo>
                    <a:pt x="49102" y="5250"/>
                  </a:lnTo>
                  <a:lnTo>
                    <a:pt x="48840" y="5815"/>
                  </a:lnTo>
                  <a:lnTo>
                    <a:pt x="48537" y="6360"/>
                  </a:lnTo>
                  <a:lnTo>
                    <a:pt x="48194" y="6906"/>
                  </a:lnTo>
                  <a:lnTo>
                    <a:pt x="47830" y="7410"/>
                  </a:lnTo>
                  <a:lnTo>
                    <a:pt x="47426" y="7915"/>
                  </a:lnTo>
                  <a:lnTo>
                    <a:pt x="46982" y="8420"/>
                  </a:lnTo>
                  <a:lnTo>
                    <a:pt x="46518" y="8884"/>
                  </a:lnTo>
                  <a:lnTo>
                    <a:pt x="46033" y="9328"/>
                  </a:lnTo>
                  <a:lnTo>
                    <a:pt x="45488" y="9772"/>
                  </a:lnTo>
                  <a:lnTo>
                    <a:pt x="44943" y="10196"/>
                  </a:lnTo>
                  <a:lnTo>
                    <a:pt x="44337" y="10580"/>
                  </a:lnTo>
                  <a:lnTo>
                    <a:pt x="43711" y="10964"/>
                  </a:lnTo>
                  <a:lnTo>
                    <a:pt x="43065" y="11307"/>
                  </a:lnTo>
                  <a:lnTo>
                    <a:pt x="42379" y="11650"/>
                  </a:lnTo>
                  <a:lnTo>
                    <a:pt x="41652" y="11953"/>
                  </a:lnTo>
                  <a:lnTo>
                    <a:pt x="40905" y="12236"/>
                  </a:lnTo>
                  <a:lnTo>
                    <a:pt x="40360" y="12438"/>
                  </a:lnTo>
                  <a:lnTo>
                    <a:pt x="39795" y="12619"/>
                  </a:lnTo>
                  <a:lnTo>
                    <a:pt x="39209" y="12781"/>
                  </a:lnTo>
                  <a:lnTo>
                    <a:pt x="38644" y="12922"/>
                  </a:lnTo>
                  <a:lnTo>
                    <a:pt x="38058" y="13063"/>
                  </a:lnTo>
                  <a:lnTo>
                    <a:pt x="37453" y="13185"/>
                  </a:lnTo>
                  <a:lnTo>
                    <a:pt x="36847" y="13285"/>
                  </a:lnTo>
                  <a:lnTo>
                    <a:pt x="36241" y="13386"/>
                  </a:lnTo>
                  <a:lnTo>
                    <a:pt x="35615" y="13467"/>
                  </a:lnTo>
                  <a:lnTo>
                    <a:pt x="34989" y="13528"/>
                  </a:lnTo>
                  <a:lnTo>
                    <a:pt x="34364" y="13588"/>
                  </a:lnTo>
                  <a:lnTo>
                    <a:pt x="33738" y="13629"/>
                  </a:lnTo>
                  <a:lnTo>
                    <a:pt x="33092" y="13649"/>
                  </a:lnTo>
                  <a:lnTo>
                    <a:pt x="32446" y="13669"/>
                  </a:lnTo>
                  <a:lnTo>
                    <a:pt x="31779" y="13669"/>
                  </a:lnTo>
                  <a:lnTo>
                    <a:pt x="31133" y="13649"/>
                  </a:lnTo>
                  <a:lnTo>
                    <a:pt x="30467" y="13629"/>
                  </a:lnTo>
                  <a:lnTo>
                    <a:pt x="29801" y="13588"/>
                  </a:lnTo>
                  <a:lnTo>
                    <a:pt x="28448" y="13487"/>
                  </a:lnTo>
                  <a:lnTo>
                    <a:pt x="27095" y="13326"/>
                  </a:lnTo>
                  <a:lnTo>
                    <a:pt x="25722" y="13124"/>
                  </a:lnTo>
                  <a:lnTo>
                    <a:pt x="24349" y="12862"/>
                  </a:lnTo>
                  <a:lnTo>
                    <a:pt x="22977" y="12559"/>
                  </a:lnTo>
                  <a:lnTo>
                    <a:pt x="21583" y="12215"/>
                  </a:lnTo>
                  <a:lnTo>
                    <a:pt x="20211" y="11812"/>
                  </a:lnTo>
                  <a:lnTo>
                    <a:pt x="18817" y="11388"/>
                  </a:lnTo>
                  <a:lnTo>
                    <a:pt x="17445" y="10903"/>
                  </a:lnTo>
                  <a:lnTo>
                    <a:pt x="16072" y="10378"/>
                  </a:lnTo>
                  <a:lnTo>
                    <a:pt x="14719" y="9813"/>
                  </a:lnTo>
                  <a:lnTo>
                    <a:pt x="13366" y="9207"/>
                  </a:lnTo>
                  <a:lnTo>
                    <a:pt x="12034" y="8541"/>
                  </a:lnTo>
                  <a:lnTo>
                    <a:pt x="10721" y="7854"/>
                  </a:lnTo>
                  <a:lnTo>
                    <a:pt x="9429" y="7128"/>
                  </a:lnTo>
                  <a:lnTo>
                    <a:pt x="8157" y="6360"/>
                  </a:lnTo>
                  <a:lnTo>
                    <a:pt x="6926" y="5553"/>
                  </a:lnTo>
                  <a:lnTo>
                    <a:pt x="5714" y="4725"/>
                  </a:lnTo>
                  <a:lnTo>
                    <a:pt x="4523" y="3837"/>
                  </a:lnTo>
                  <a:lnTo>
                    <a:pt x="3938" y="3392"/>
                  </a:lnTo>
                  <a:lnTo>
                    <a:pt x="3372" y="2928"/>
                  </a:lnTo>
                  <a:lnTo>
                    <a:pt x="2807" y="2464"/>
                  </a:lnTo>
                  <a:lnTo>
                    <a:pt x="2262" y="1979"/>
                  </a:lnTo>
                  <a:lnTo>
                    <a:pt x="1717" y="1495"/>
                  </a:lnTo>
                  <a:lnTo>
                    <a:pt x="1172" y="1010"/>
                  </a:lnTo>
                  <a:lnTo>
                    <a:pt x="647" y="505"/>
                  </a:lnTo>
                  <a:lnTo>
                    <a:pt x="142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" name="Google Shape;96;p2"/>
            <p:cNvSpPr/>
            <p:nvPr/>
          </p:nvSpPr>
          <p:spPr>
            <a:xfrm>
              <a:off x="1991125" y="1189050"/>
              <a:ext cx="1227575" cy="349300"/>
            </a:xfrm>
            <a:custGeom>
              <a:avLst/>
              <a:gdLst/>
              <a:ahLst/>
              <a:cxnLst/>
              <a:rect l="l" t="t" r="r" b="b"/>
              <a:pathLst>
                <a:path w="49103" h="13972" fill="none" extrusionOk="0">
                  <a:moveTo>
                    <a:pt x="48880" y="5735"/>
                  </a:moveTo>
                  <a:lnTo>
                    <a:pt x="48880" y="5735"/>
                  </a:lnTo>
                  <a:lnTo>
                    <a:pt x="48618" y="6280"/>
                  </a:lnTo>
                  <a:lnTo>
                    <a:pt x="48295" y="6805"/>
                  </a:lnTo>
                  <a:lnTo>
                    <a:pt x="47972" y="7329"/>
                  </a:lnTo>
                  <a:lnTo>
                    <a:pt x="47588" y="7834"/>
                  </a:lnTo>
                  <a:lnTo>
                    <a:pt x="47184" y="8339"/>
                  </a:lnTo>
                  <a:lnTo>
                    <a:pt x="46760" y="8803"/>
                  </a:lnTo>
                  <a:lnTo>
                    <a:pt x="46296" y="9268"/>
                  </a:lnTo>
                  <a:lnTo>
                    <a:pt x="45811" y="9712"/>
                  </a:lnTo>
                  <a:lnTo>
                    <a:pt x="45286" y="10136"/>
                  </a:lnTo>
                  <a:lnTo>
                    <a:pt x="44721" y="10540"/>
                  </a:lnTo>
                  <a:lnTo>
                    <a:pt x="44135" y="10923"/>
                  </a:lnTo>
                  <a:lnTo>
                    <a:pt x="43530" y="11287"/>
                  </a:lnTo>
                  <a:lnTo>
                    <a:pt x="42884" y="11630"/>
                  </a:lnTo>
                  <a:lnTo>
                    <a:pt x="42197" y="11973"/>
                  </a:lnTo>
                  <a:lnTo>
                    <a:pt x="41491" y="12276"/>
                  </a:lnTo>
                  <a:lnTo>
                    <a:pt x="40764" y="12559"/>
                  </a:lnTo>
                  <a:lnTo>
                    <a:pt x="40764" y="12559"/>
                  </a:lnTo>
                  <a:lnTo>
                    <a:pt x="40219" y="12740"/>
                  </a:lnTo>
                  <a:lnTo>
                    <a:pt x="39653" y="12922"/>
                  </a:lnTo>
                  <a:lnTo>
                    <a:pt x="39068" y="13084"/>
                  </a:lnTo>
                  <a:lnTo>
                    <a:pt x="38503" y="13225"/>
                  </a:lnTo>
                  <a:lnTo>
                    <a:pt x="37917" y="13366"/>
                  </a:lnTo>
                  <a:lnTo>
                    <a:pt x="37311" y="13487"/>
                  </a:lnTo>
                  <a:lnTo>
                    <a:pt x="36706" y="13588"/>
                  </a:lnTo>
                  <a:lnTo>
                    <a:pt x="36100" y="13689"/>
                  </a:lnTo>
                  <a:lnTo>
                    <a:pt x="35474" y="13770"/>
                  </a:lnTo>
                  <a:lnTo>
                    <a:pt x="34848" y="13831"/>
                  </a:lnTo>
                  <a:lnTo>
                    <a:pt x="34222" y="13891"/>
                  </a:lnTo>
                  <a:lnTo>
                    <a:pt x="33596" y="13932"/>
                  </a:lnTo>
                  <a:lnTo>
                    <a:pt x="32950" y="13952"/>
                  </a:lnTo>
                  <a:lnTo>
                    <a:pt x="32304" y="13972"/>
                  </a:lnTo>
                  <a:lnTo>
                    <a:pt x="31638" y="13972"/>
                  </a:lnTo>
                  <a:lnTo>
                    <a:pt x="30992" y="13952"/>
                  </a:lnTo>
                  <a:lnTo>
                    <a:pt x="30326" y="13932"/>
                  </a:lnTo>
                  <a:lnTo>
                    <a:pt x="29659" y="13891"/>
                  </a:lnTo>
                  <a:lnTo>
                    <a:pt x="28307" y="13790"/>
                  </a:lnTo>
                  <a:lnTo>
                    <a:pt x="26954" y="13629"/>
                  </a:lnTo>
                  <a:lnTo>
                    <a:pt x="25581" y="13427"/>
                  </a:lnTo>
                  <a:lnTo>
                    <a:pt x="24208" y="13164"/>
                  </a:lnTo>
                  <a:lnTo>
                    <a:pt x="22835" y="12862"/>
                  </a:lnTo>
                  <a:lnTo>
                    <a:pt x="21442" y="12518"/>
                  </a:lnTo>
                  <a:lnTo>
                    <a:pt x="20049" y="12114"/>
                  </a:lnTo>
                  <a:lnTo>
                    <a:pt x="18676" y="11690"/>
                  </a:lnTo>
                  <a:lnTo>
                    <a:pt x="17303" y="11206"/>
                  </a:lnTo>
                  <a:lnTo>
                    <a:pt x="15930" y="10681"/>
                  </a:lnTo>
                  <a:lnTo>
                    <a:pt x="14578" y="10116"/>
                  </a:lnTo>
                  <a:lnTo>
                    <a:pt x="13225" y="9510"/>
                  </a:lnTo>
                  <a:lnTo>
                    <a:pt x="11892" y="8864"/>
                  </a:lnTo>
                  <a:lnTo>
                    <a:pt x="10580" y="8157"/>
                  </a:lnTo>
                  <a:lnTo>
                    <a:pt x="9288" y="7430"/>
                  </a:lnTo>
                  <a:lnTo>
                    <a:pt x="8016" y="6663"/>
                  </a:lnTo>
                  <a:lnTo>
                    <a:pt x="6784" y="5876"/>
                  </a:lnTo>
                  <a:lnTo>
                    <a:pt x="5553" y="5028"/>
                  </a:lnTo>
                  <a:lnTo>
                    <a:pt x="4382" y="4160"/>
                  </a:lnTo>
                  <a:lnTo>
                    <a:pt x="3796" y="3695"/>
                  </a:lnTo>
                  <a:lnTo>
                    <a:pt x="3231" y="3231"/>
                  </a:lnTo>
                  <a:lnTo>
                    <a:pt x="2666" y="2767"/>
                  </a:lnTo>
                  <a:lnTo>
                    <a:pt x="2100" y="2302"/>
                  </a:lnTo>
                  <a:lnTo>
                    <a:pt x="1555" y="1797"/>
                  </a:lnTo>
                  <a:lnTo>
                    <a:pt x="1030" y="1313"/>
                  </a:lnTo>
                  <a:lnTo>
                    <a:pt x="505" y="808"/>
                  </a:lnTo>
                  <a:lnTo>
                    <a:pt x="1" y="303"/>
                  </a:lnTo>
                  <a:lnTo>
                    <a:pt x="1" y="303"/>
                  </a:lnTo>
                  <a:lnTo>
                    <a:pt x="142" y="1"/>
                  </a:lnTo>
                  <a:lnTo>
                    <a:pt x="142" y="1"/>
                  </a:lnTo>
                  <a:lnTo>
                    <a:pt x="647" y="505"/>
                  </a:lnTo>
                  <a:lnTo>
                    <a:pt x="1172" y="1010"/>
                  </a:lnTo>
                  <a:lnTo>
                    <a:pt x="1717" y="1495"/>
                  </a:lnTo>
                  <a:lnTo>
                    <a:pt x="2262" y="1979"/>
                  </a:lnTo>
                  <a:lnTo>
                    <a:pt x="2807" y="2464"/>
                  </a:lnTo>
                  <a:lnTo>
                    <a:pt x="3372" y="2928"/>
                  </a:lnTo>
                  <a:lnTo>
                    <a:pt x="3938" y="3392"/>
                  </a:lnTo>
                  <a:lnTo>
                    <a:pt x="4523" y="3837"/>
                  </a:lnTo>
                  <a:lnTo>
                    <a:pt x="5714" y="4725"/>
                  </a:lnTo>
                  <a:lnTo>
                    <a:pt x="6926" y="5553"/>
                  </a:lnTo>
                  <a:lnTo>
                    <a:pt x="8157" y="6360"/>
                  </a:lnTo>
                  <a:lnTo>
                    <a:pt x="9429" y="7128"/>
                  </a:lnTo>
                  <a:lnTo>
                    <a:pt x="10721" y="7854"/>
                  </a:lnTo>
                  <a:lnTo>
                    <a:pt x="12034" y="8541"/>
                  </a:lnTo>
                  <a:lnTo>
                    <a:pt x="13366" y="9207"/>
                  </a:lnTo>
                  <a:lnTo>
                    <a:pt x="14719" y="9813"/>
                  </a:lnTo>
                  <a:lnTo>
                    <a:pt x="16072" y="10378"/>
                  </a:lnTo>
                  <a:lnTo>
                    <a:pt x="17445" y="10903"/>
                  </a:lnTo>
                  <a:lnTo>
                    <a:pt x="18817" y="11388"/>
                  </a:lnTo>
                  <a:lnTo>
                    <a:pt x="20211" y="11812"/>
                  </a:lnTo>
                  <a:lnTo>
                    <a:pt x="21583" y="12215"/>
                  </a:lnTo>
                  <a:lnTo>
                    <a:pt x="22977" y="12559"/>
                  </a:lnTo>
                  <a:lnTo>
                    <a:pt x="24349" y="12862"/>
                  </a:lnTo>
                  <a:lnTo>
                    <a:pt x="25722" y="13124"/>
                  </a:lnTo>
                  <a:lnTo>
                    <a:pt x="27095" y="13326"/>
                  </a:lnTo>
                  <a:lnTo>
                    <a:pt x="28448" y="13487"/>
                  </a:lnTo>
                  <a:lnTo>
                    <a:pt x="29801" y="13588"/>
                  </a:lnTo>
                  <a:lnTo>
                    <a:pt x="30467" y="13629"/>
                  </a:lnTo>
                  <a:lnTo>
                    <a:pt x="31133" y="13649"/>
                  </a:lnTo>
                  <a:lnTo>
                    <a:pt x="31779" y="13669"/>
                  </a:lnTo>
                  <a:lnTo>
                    <a:pt x="32446" y="13669"/>
                  </a:lnTo>
                  <a:lnTo>
                    <a:pt x="33092" y="13649"/>
                  </a:lnTo>
                  <a:lnTo>
                    <a:pt x="33738" y="13629"/>
                  </a:lnTo>
                  <a:lnTo>
                    <a:pt x="34364" y="13588"/>
                  </a:lnTo>
                  <a:lnTo>
                    <a:pt x="34989" y="13528"/>
                  </a:lnTo>
                  <a:lnTo>
                    <a:pt x="35615" y="13467"/>
                  </a:lnTo>
                  <a:lnTo>
                    <a:pt x="36241" y="13386"/>
                  </a:lnTo>
                  <a:lnTo>
                    <a:pt x="36847" y="13285"/>
                  </a:lnTo>
                  <a:lnTo>
                    <a:pt x="37453" y="13185"/>
                  </a:lnTo>
                  <a:lnTo>
                    <a:pt x="38058" y="13063"/>
                  </a:lnTo>
                  <a:lnTo>
                    <a:pt x="38644" y="12922"/>
                  </a:lnTo>
                  <a:lnTo>
                    <a:pt x="39209" y="12781"/>
                  </a:lnTo>
                  <a:lnTo>
                    <a:pt x="39795" y="12619"/>
                  </a:lnTo>
                  <a:lnTo>
                    <a:pt x="40360" y="12438"/>
                  </a:lnTo>
                  <a:lnTo>
                    <a:pt x="40905" y="12236"/>
                  </a:lnTo>
                  <a:lnTo>
                    <a:pt x="40905" y="12236"/>
                  </a:lnTo>
                  <a:lnTo>
                    <a:pt x="41652" y="11953"/>
                  </a:lnTo>
                  <a:lnTo>
                    <a:pt x="42379" y="11650"/>
                  </a:lnTo>
                  <a:lnTo>
                    <a:pt x="43065" y="11307"/>
                  </a:lnTo>
                  <a:lnTo>
                    <a:pt x="43711" y="10964"/>
                  </a:lnTo>
                  <a:lnTo>
                    <a:pt x="44337" y="10580"/>
                  </a:lnTo>
                  <a:lnTo>
                    <a:pt x="44943" y="10196"/>
                  </a:lnTo>
                  <a:lnTo>
                    <a:pt x="45488" y="9772"/>
                  </a:lnTo>
                  <a:lnTo>
                    <a:pt x="46033" y="9328"/>
                  </a:lnTo>
                  <a:lnTo>
                    <a:pt x="46518" y="8884"/>
                  </a:lnTo>
                  <a:lnTo>
                    <a:pt x="46982" y="8420"/>
                  </a:lnTo>
                  <a:lnTo>
                    <a:pt x="47426" y="7915"/>
                  </a:lnTo>
                  <a:lnTo>
                    <a:pt x="47830" y="7410"/>
                  </a:lnTo>
                  <a:lnTo>
                    <a:pt x="48194" y="6906"/>
                  </a:lnTo>
                  <a:lnTo>
                    <a:pt x="48537" y="6360"/>
                  </a:lnTo>
                  <a:lnTo>
                    <a:pt x="48840" y="5815"/>
                  </a:lnTo>
                  <a:lnTo>
                    <a:pt x="49102" y="5250"/>
                  </a:lnTo>
                  <a:lnTo>
                    <a:pt x="48880" y="573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" name="Google Shape;97;p2"/>
            <p:cNvSpPr/>
            <p:nvPr/>
          </p:nvSpPr>
          <p:spPr>
            <a:xfrm>
              <a:off x="1798825" y="667150"/>
              <a:ext cx="195850" cy="529500"/>
            </a:xfrm>
            <a:custGeom>
              <a:avLst/>
              <a:gdLst/>
              <a:ahLst/>
              <a:cxnLst/>
              <a:rect l="l" t="t" r="r" b="b"/>
              <a:pathLst>
                <a:path w="7834" h="21180" extrusionOk="0">
                  <a:moveTo>
                    <a:pt x="1333" y="0"/>
                  </a:moveTo>
                  <a:lnTo>
                    <a:pt x="1111" y="485"/>
                  </a:lnTo>
                  <a:lnTo>
                    <a:pt x="868" y="1010"/>
                  </a:lnTo>
                  <a:lnTo>
                    <a:pt x="667" y="1575"/>
                  </a:lnTo>
                  <a:lnTo>
                    <a:pt x="485" y="2140"/>
                  </a:lnTo>
                  <a:lnTo>
                    <a:pt x="323" y="2706"/>
                  </a:lnTo>
                  <a:lnTo>
                    <a:pt x="202" y="3291"/>
                  </a:lnTo>
                  <a:lnTo>
                    <a:pt x="101" y="3877"/>
                  </a:lnTo>
                  <a:lnTo>
                    <a:pt x="41" y="4482"/>
                  </a:lnTo>
                  <a:lnTo>
                    <a:pt x="0" y="5088"/>
                  </a:lnTo>
                  <a:lnTo>
                    <a:pt x="0" y="5714"/>
                  </a:lnTo>
                  <a:lnTo>
                    <a:pt x="20" y="6340"/>
                  </a:lnTo>
                  <a:lnTo>
                    <a:pt x="61" y="6986"/>
                  </a:lnTo>
                  <a:lnTo>
                    <a:pt x="142" y="7632"/>
                  </a:lnTo>
                  <a:lnTo>
                    <a:pt x="243" y="8278"/>
                  </a:lnTo>
                  <a:lnTo>
                    <a:pt x="364" y="8924"/>
                  </a:lnTo>
                  <a:lnTo>
                    <a:pt x="525" y="9590"/>
                  </a:lnTo>
                  <a:lnTo>
                    <a:pt x="727" y="10257"/>
                  </a:lnTo>
                  <a:lnTo>
                    <a:pt x="949" y="10923"/>
                  </a:lnTo>
                  <a:lnTo>
                    <a:pt x="1191" y="11589"/>
                  </a:lnTo>
                  <a:lnTo>
                    <a:pt x="1474" y="12276"/>
                  </a:lnTo>
                  <a:lnTo>
                    <a:pt x="1777" y="12962"/>
                  </a:lnTo>
                  <a:lnTo>
                    <a:pt x="2100" y="13649"/>
                  </a:lnTo>
                  <a:lnTo>
                    <a:pt x="2463" y="14315"/>
                  </a:lnTo>
                  <a:lnTo>
                    <a:pt x="2867" y="15001"/>
                  </a:lnTo>
                  <a:lnTo>
                    <a:pt x="3271" y="15688"/>
                  </a:lnTo>
                  <a:lnTo>
                    <a:pt x="3735" y="16394"/>
                  </a:lnTo>
                  <a:lnTo>
                    <a:pt x="4200" y="17081"/>
                  </a:lnTo>
                  <a:lnTo>
                    <a:pt x="4704" y="17767"/>
                  </a:lnTo>
                  <a:lnTo>
                    <a:pt x="5250" y="18454"/>
                  </a:lnTo>
                  <a:lnTo>
                    <a:pt x="5815" y="19140"/>
                  </a:lnTo>
                  <a:lnTo>
                    <a:pt x="6400" y="19807"/>
                  </a:lnTo>
                  <a:lnTo>
                    <a:pt x="7026" y="20493"/>
                  </a:lnTo>
                  <a:lnTo>
                    <a:pt x="7693" y="21179"/>
                  </a:lnTo>
                  <a:lnTo>
                    <a:pt x="7834" y="20877"/>
                  </a:lnTo>
                  <a:lnTo>
                    <a:pt x="7168" y="20190"/>
                  </a:lnTo>
                  <a:lnTo>
                    <a:pt x="6542" y="19504"/>
                  </a:lnTo>
                  <a:lnTo>
                    <a:pt x="5936" y="18797"/>
                  </a:lnTo>
                  <a:lnTo>
                    <a:pt x="5371" y="18111"/>
                  </a:lnTo>
                  <a:lnTo>
                    <a:pt x="4826" y="17424"/>
                  </a:lnTo>
                  <a:lnTo>
                    <a:pt x="4321" y="16717"/>
                  </a:lnTo>
                  <a:lnTo>
                    <a:pt x="3836" y="16031"/>
                  </a:lnTo>
                  <a:lnTo>
                    <a:pt x="3392" y="15345"/>
                  </a:lnTo>
                  <a:lnTo>
                    <a:pt x="2968" y="14638"/>
                  </a:lnTo>
                  <a:lnTo>
                    <a:pt x="2585" y="13951"/>
                  </a:lnTo>
                  <a:lnTo>
                    <a:pt x="2221" y="13265"/>
                  </a:lnTo>
                  <a:lnTo>
                    <a:pt x="1878" y="12558"/>
                  </a:lnTo>
                  <a:lnTo>
                    <a:pt x="1575" y="11872"/>
                  </a:lnTo>
                  <a:lnTo>
                    <a:pt x="1292" y="11206"/>
                  </a:lnTo>
                  <a:lnTo>
                    <a:pt x="1050" y="10519"/>
                  </a:lnTo>
                  <a:lnTo>
                    <a:pt x="828" y="9833"/>
                  </a:lnTo>
                  <a:lnTo>
                    <a:pt x="646" y="9167"/>
                  </a:lnTo>
                  <a:lnTo>
                    <a:pt x="485" y="8500"/>
                  </a:lnTo>
                  <a:lnTo>
                    <a:pt x="364" y="7834"/>
                  </a:lnTo>
                  <a:lnTo>
                    <a:pt x="263" y="7188"/>
                  </a:lnTo>
                  <a:lnTo>
                    <a:pt x="202" y="6542"/>
                  </a:lnTo>
                  <a:lnTo>
                    <a:pt x="162" y="5896"/>
                  </a:lnTo>
                  <a:lnTo>
                    <a:pt x="142" y="5270"/>
                  </a:lnTo>
                  <a:lnTo>
                    <a:pt x="162" y="4644"/>
                  </a:lnTo>
                  <a:lnTo>
                    <a:pt x="202" y="4018"/>
                  </a:lnTo>
                  <a:lnTo>
                    <a:pt x="283" y="3412"/>
                  </a:lnTo>
                  <a:lnTo>
                    <a:pt x="384" y="2827"/>
                  </a:lnTo>
                  <a:lnTo>
                    <a:pt x="525" y="2241"/>
                  </a:lnTo>
                  <a:lnTo>
                    <a:pt x="687" y="1656"/>
                  </a:lnTo>
                  <a:lnTo>
                    <a:pt x="868" y="1091"/>
                  </a:lnTo>
                  <a:lnTo>
                    <a:pt x="1091" y="545"/>
                  </a:lnTo>
                  <a:lnTo>
                    <a:pt x="1333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" name="Google Shape;98;p2"/>
            <p:cNvSpPr/>
            <p:nvPr/>
          </p:nvSpPr>
          <p:spPr>
            <a:xfrm>
              <a:off x="1798825" y="667150"/>
              <a:ext cx="195850" cy="529500"/>
            </a:xfrm>
            <a:custGeom>
              <a:avLst/>
              <a:gdLst/>
              <a:ahLst/>
              <a:cxnLst/>
              <a:rect l="l" t="t" r="r" b="b"/>
              <a:pathLst>
                <a:path w="7834" h="21180" fill="none" extrusionOk="0">
                  <a:moveTo>
                    <a:pt x="7693" y="21179"/>
                  </a:moveTo>
                  <a:lnTo>
                    <a:pt x="7693" y="21179"/>
                  </a:lnTo>
                  <a:lnTo>
                    <a:pt x="7026" y="20493"/>
                  </a:lnTo>
                  <a:lnTo>
                    <a:pt x="6400" y="19807"/>
                  </a:lnTo>
                  <a:lnTo>
                    <a:pt x="5815" y="19140"/>
                  </a:lnTo>
                  <a:lnTo>
                    <a:pt x="5250" y="18454"/>
                  </a:lnTo>
                  <a:lnTo>
                    <a:pt x="4704" y="17767"/>
                  </a:lnTo>
                  <a:lnTo>
                    <a:pt x="4200" y="17081"/>
                  </a:lnTo>
                  <a:lnTo>
                    <a:pt x="3735" y="16394"/>
                  </a:lnTo>
                  <a:lnTo>
                    <a:pt x="3271" y="15688"/>
                  </a:lnTo>
                  <a:lnTo>
                    <a:pt x="2867" y="15001"/>
                  </a:lnTo>
                  <a:lnTo>
                    <a:pt x="2463" y="14315"/>
                  </a:lnTo>
                  <a:lnTo>
                    <a:pt x="2100" y="13649"/>
                  </a:lnTo>
                  <a:lnTo>
                    <a:pt x="1777" y="12962"/>
                  </a:lnTo>
                  <a:lnTo>
                    <a:pt x="1474" y="12276"/>
                  </a:lnTo>
                  <a:lnTo>
                    <a:pt x="1191" y="11589"/>
                  </a:lnTo>
                  <a:lnTo>
                    <a:pt x="949" y="10923"/>
                  </a:lnTo>
                  <a:lnTo>
                    <a:pt x="727" y="10257"/>
                  </a:lnTo>
                  <a:lnTo>
                    <a:pt x="525" y="9590"/>
                  </a:lnTo>
                  <a:lnTo>
                    <a:pt x="364" y="8924"/>
                  </a:lnTo>
                  <a:lnTo>
                    <a:pt x="243" y="8278"/>
                  </a:lnTo>
                  <a:lnTo>
                    <a:pt x="142" y="7632"/>
                  </a:lnTo>
                  <a:lnTo>
                    <a:pt x="61" y="6986"/>
                  </a:lnTo>
                  <a:lnTo>
                    <a:pt x="20" y="6340"/>
                  </a:lnTo>
                  <a:lnTo>
                    <a:pt x="0" y="5714"/>
                  </a:lnTo>
                  <a:lnTo>
                    <a:pt x="0" y="5088"/>
                  </a:lnTo>
                  <a:lnTo>
                    <a:pt x="41" y="4482"/>
                  </a:lnTo>
                  <a:lnTo>
                    <a:pt x="101" y="3877"/>
                  </a:lnTo>
                  <a:lnTo>
                    <a:pt x="202" y="3291"/>
                  </a:lnTo>
                  <a:lnTo>
                    <a:pt x="323" y="2706"/>
                  </a:lnTo>
                  <a:lnTo>
                    <a:pt x="485" y="2140"/>
                  </a:lnTo>
                  <a:lnTo>
                    <a:pt x="667" y="1575"/>
                  </a:lnTo>
                  <a:lnTo>
                    <a:pt x="868" y="1010"/>
                  </a:lnTo>
                  <a:lnTo>
                    <a:pt x="1111" y="485"/>
                  </a:lnTo>
                  <a:lnTo>
                    <a:pt x="1333" y="0"/>
                  </a:lnTo>
                  <a:lnTo>
                    <a:pt x="1333" y="0"/>
                  </a:lnTo>
                  <a:lnTo>
                    <a:pt x="1091" y="545"/>
                  </a:lnTo>
                  <a:lnTo>
                    <a:pt x="868" y="1091"/>
                  </a:lnTo>
                  <a:lnTo>
                    <a:pt x="687" y="1656"/>
                  </a:lnTo>
                  <a:lnTo>
                    <a:pt x="525" y="2241"/>
                  </a:lnTo>
                  <a:lnTo>
                    <a:pt x="384" y="2827"/>
                  </a:lnTo>
                  <a:lnTo>
                    <a:pt x="283" y="3412"/>
                  </a:lnTo>
                  <a:lnTo>
                    <a:pt x="202" y="4018"/>
                  </a:lnTo>
                  <a:lnTo>
                    <a:pt x="162" y="4644"/>
                  </a:lnTo>
                  <a:lnTo>
                    <a:pt x="142" y="5270"/>
                  </a:lnTo>
                  <a:lnTo>
                    <a:pt x="162" y="5896"/>
                  </a:lnTo>
                  <a:lnTo>
                    <a:pt x="202" y="6542"/>
                  </a:lnTo>
                  <a:lnTo>
                    <a:pt x="263" y="7188"/>
                  </a:lnTo>
                  <a:lnTo>
                    <a:pt x="364" y="7834"/>
                  </a:lnTo>
                  <a:lnTo>
                    <a:pt x="485" y="8500"/>
                  </a:lnTo>
                  <a:lnTo>
                    <a:pt x="646" y="9167"/>
                  </a:lnTo>
                  <a:lnTo>
                    <a:pt x="828" y="9833"/>
                  </a:lnTo>
                  <a:lnTo>
                    <a:pt x="1050" y="10519"/>
                  </a:lnTo>
                  <a:lnTo>
                    <a:pt x="1292" y="11206"/>
                  </a:lnTo>
                  <a:lnTo>
                    <a:pt x="1575" y="11872"/>
                  </a:lnTo>
                  <a:lnTo>
                    <a:pt x="1878" y="12558"/>
                  </a:lnTo>
                  <a:lnTo>
                    <a:pt x="2221" y="13265"/>
                  </a:lnTo>
                  <a:lnTo>
                    <a:pt x="2585" y="13951"/>
                  </a:lnTo>
                  <a:lnTo>
                    <a:pt x="2968" y="14638"/>
                  </a:lnTo>
                  <a:lnTo>
                    <a:pt x="3392" y="15345"/>
                  </a:lnTo>
                  <a:lnTo>
                    <a:pt x="3836" y="16031"/>
                  </a:lnTo>
                  <a:lnTo>
                    <a:pt x="4321" y="16717"/>
                  </a:lnTo>
                  <a:lnTo>
                    <a:pt x="4826" y="17424"/>
                  </a:lnTo>
                  <a:lnTo>
                    <a:pt x="5371" y="18111"/>
                  </a:lnTo>
                  <a:lnTo>
                    <a:pt x="5936" y="18797"/>
                  </a:lnTo>
                  <a:lnTo>
                    <a:pt x="6542" y="19504"/>
                  </a:lnTo>
                  <a:lnTo>
                    <a:pt x="7168" y="20190"/>
                  </a:lnTo>
                  <a:lnTo>
                    <a:pt x="7834" y="20877"/>
                  </a:lnTo>
                  <a:lnTo>
                    <a:pt x="7834" y="20877"/>
                  </a:lnTo>
                  <a:lnTo>
                    <a:pt x="7693" y="2117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" name="Google Shape;99;p2"/>
            <p:cNvSpPr/>
            <p:nvPr/>
          </p:nvSpPr>
          <p:spPr>
            <a:xfrm>
              <a:off x="1955800" y="1276875"/>
              <a:ext cx="1184150" cy="344275"/>
            </a:xfrm>
            <a:custGeom>
              <a:avLst/>
              <a:gdLst/>
              <a:ahLst/>
              <a:cxnLst/>
              <a:rect l="l" t="t" r="r" b="b"/>
              <a:pathLst>
                <a:path w="47366" h="13771" extrusionOk="0">
                  <a:moveTo>
                    <a:pt x="81" y="1"/>
                  </a:moveTo>
                  <a:lnTo>
                    <a:pt x="0" y="283"/>
                  </a:lnTo>
                  <a:lnTo>
                    <a:pt x="505" y="788"/>
                  </a:lnTo>
                  <a:lnTo>
                    <a:pt x="1010" y="1293"/>
                  </a:lnTo>
                  <a:lnTo>
                    <a:pt x="1535" y="1777"/>
                  </a:lnTo>
                  <a:lnTo>
                    <a:pt x="2080" y="2262"/>
                  </a:lnTo>
                  <a:lnTo>
                    <a:pt x="2625" y="2726"/>
                  </a:lnTo>
                  <a:lnTo>
                    <a:pt x="3190" y="3191"/>
                  </a:lnTo>
                  <a:lnTo>
                    <a:pt x="4321" y="4079"/>
                  </a:lnTo>
                  <a:lnTo>
                    <a:pt x="5492" y="4947"/>
                  </a:lnTo>
                  <a:lnTo>
                    <a:pt x="6683" y="5775"/>
                  </a:lnTo>
                  <a:lnTo>
                    <a:pt x="7915" y="6583"/>
                  </a:lnTo>
                  <a:lnTo>
                    <a:pt x="9166" y="7330"/>
                  </a:lnTo>
                  <a:lnTo>
                    <a:pt x="10438" y="8056"/>
                  </a:lnTo>
                  <a:lnTo>
                    <a:pt x="11731" y="8723"/>
                  </a:lnTo>
                  <a:lnTo>
                    <a:pt x="13043" y="9369"/>
                  </a:lnTo>
                  <a:lnTo>
                    <a:pt x="14375" y="9974"/>
                  </a:lnTo>
                  <a:lnTo>
                    <a:pt x="15728" y="10540"/>
                  </a:lnTo>
                  <a:lnTo>
                    <a:pt x="17081" y="11044"/>
                  </a:lnTo>
                  <a:lnTo>
                    <a:pt x="18434" y="11529"/>
                  </a:lnTo>
                  <a:lnTo>
                    <a:pt x="19786" y="11953"/>
                  </a:lnTo>
                  <a:lnTo>
                    <a:pt x="21159" y="12337"/>
                  </a:lnTo>
                  <a:lnTo>
                    <a:pt x="22532" y="12680"/>
                  </a:lnTo>
                  <a:lnTo>
                    <a:pt x="23885" y="12983"/>
                  </a:lnTo>
                  <a:lnTo>
                    <a:pt x="25238" y="13245"/>
                  </a:lnTo>
                  <a:lnTo>
                    <a:pt x="26590" y="13447"/>
                  </a:lnTo>
                  <a:lnTo>
                    <a:pt x="27943" y="13609"/>
                  </a:lnTo>
                  <a:lnTo>
                    <a:pt x="29255" y="13710"/>
                  </a:lnTo>
                  <a:lnTo>
                    <a:pt x="29922" y="13750"/>
                  </a:lnTo>
                  <a:lnTo>
                    <a:pt x="30568" y="13770"/>
                  </a:lnTo>
                  <a:lnTo>
                    <a:pt x="32506" y="13770"/>
                  </a:lnTo>
                  <a:lnTo>
                    <a:pt x="33152" y="13730"/>
                  </a:lnTo>
                  <a:lnTo>
                    <a:pt x="33778" y="13689"/>
                  </a:lnTo>
                  <a:lnTo>
                    <a:pt x="34404" y="13649"/>
                  </a:lnTo>
                  <a:lnTo>
                    <a:pt x="35009" y="13568"/>
                  </a:lnTo>
                  <a:lnTo>
                    <a:pt x="35615" y="13487"/>
                  </a:lnTo>
                  <a:lnTo>
                    <a:pt x="36221" y="13407"/>
                  </a:lnTo>
                  <a:lnTo>
                    <a:pt x="36826" y="13306"/>
                  </a:lnTo>
                  <a:lnTo>
                    <a:pt x="37412" y="13185"/>
                  </a:lnTo>
                  <a:lnTo>
                    <a:pt x="37997" y="13043"/>
                  </a:lnTo>
                  <a:lnTo>
                    <a:pt x="38563" y="12902"/>
                  </a:lnTo>
                  <a:lnTo>
                    <a:pt x="39128" y="12740"/>
                  </a:lnTo>
                  <a:lnTo>
                    <a:pt x="39673" y="12559"/>
                  </a:lnTo>
                  <a:lnTo>
                    <a:pt x="40218" y="12377"/>
                  </a:lnTo>
                  <a:lnTo>
                    <a:pt x="40784" y="12175"/>
                  </a:lnTo>
                  <a:lnTo>
                    <a:pt x="41329" y="11933"/>
                  </a:lnTo>
                  <a:lnTo>
                    <a:pt x="41854" y="11711"/>
                  </a:lnTo>
                  <a:lnTo>
                    <a:pt x="42358" y="11448"/>
                  </a:lnTo>
                  <a:lnTo>
                    <a:pt x="42843" y="11206"/>
                  </a:lnTo>
                  <a:lnTo>
                    <a:pt x="43307" y="10923"/>
                  </a:lnTo>
                  <a:lnTo>
                    <a:pt x="43772" y="10641"/>
                  </a:lnTo>
                  <a:lnTo>
                    <a:pt x="44196" y="10338"/>
                  </a:lnTo>
                  <a:lnTo>
                    <a:pt x="44620" y="10035"/>
                  </a:lnTo>
                  <a:lnTo>
                    <a:pt x="45024" y="9732"/>
                  </a:lnTo>
                  <a:lnTo>
                    <a:pt x="45407" y="9389"/>
                  </a:lnTo>
                  <a:lnTo>
                    <a:pt x="45771" y="9066"/>
                  </a:lnTo>
                  <a:lnTo>
                    <a:pt x="46114" y="8702"/>
                  </a:lnTo>
                  <a:lnTo>
                    <a:pt x="46457" y="8359"/>
                  </a:lnTo>
                  <a:lnTo>
                    <a:pt x="46760" y="7996"/>
                  </a:lnTo>
                  <a:lnTo>
                    <a:pt x="47063" y="7612"/>
                  </a:lnTo>
                  <a:lnTo>
                    <a:pt x="47366" y="7188"/>
                  </a:lnTo>
                  <a:lnTo>
                    <a:pt x="47083" y="7572"/>
                  </a:lnTo>
                  <a:lnTo>
                    <a:pt x="46760" y="7955"/>
                  </a:lnTo>
                  <a:lnTo>
                    <a:pt x="46437" y="8319"/>
                  </a:lnTo>
                  <a:lnTo>
                    <a:pt x="46073" y="8682"/>
                  </a:lnTo>
                  <a:lnTo>
                    <a:pt x="45710" y="9046"/>
                  </a:lnTo>
                  <a:lnTo>
                    <a:pt x="45326" y="9369"/>
                  </a:lnTo>
                  <a:lnTo>
                    <a:pt x="44902" y="9712"/>
                  </a:lnTo>
                  <a:lnTo>
                    <a:pt x="44478" y="10015"/>
                  </a:lnTo>
                  <a:lnTo>
                    <a:pt x="44034" y="10338"/>
                  </a:lnTo>
                  <a:lnTo>
                    <a:pt x="43570" y="10620"/>
                  </a:lnTo>
                  <a:lnTo>
                    <a:pt x="43085" y="10903"/>
                  </a:lnTo>
                  <a:lnTo>
                    <a:pt x="42601" y="11166"/>
                  </a:lnTo>
                  <a:lnTo>
                    <a:pt x="42076" y="11428"/>
                  </a:lnTo>
                  <a:lnTo>
                    <a:pt x="41531" y="11670"/>
                  </a:lnTo>
                  <a:lnTo>
                    <a:pt x="40986" y="11913"/>
                  </a:lnTo>
                  <a:lnTo>
                    <a:pt x="40400" y="12115"/>
                  </a:lnTo>
                  <a:lnTo>
                    <a:pt x="39855" y="12316"/>
                  </a:lnTo>
                  <a:lnTo>
                    <a:pt x="39310" y="12478"/>
                  </a:lnTo>
                  <a:lnTo>
                    <a:pt x="38745" y="12639"/>
                  </a:lnTo>
                  <a:lnTo>
                    <a:pt x="38159" y="12801"/>
                  </a:lnTo>
                  <a:lnTo>
                    <a:pt x="37594" y="12922"/>
                  </a:lnTo>
                  <a:lnTo>
                    <a:pt x="36988" y="13043"/>
                  </a:lnTo>
                  <a:lnTo>
                    <a:pt x="36402" y="13144"/>
                  </a:lnTo>
                  <a:lnTo>
                    <a:pt x="35797" y="13245"/>
                  </a:lnTo>
                  <a:lnTo>
                    <a:pt x="35191" y="13326"/>
                  </a:lnTo>
                  <a:lnTo>
                    <a:pt x="34565" y="13386"/>
                  </a:lnTo>
                  <a:lnTo>
                    <a:pt x="33939" y="13447"/>
                  </a:lnTo>
                  <a:lnTo>
                    <a:pt x="33313" y="13487"/>
                  </a:lnTo>
                  <a:lnTo>
                    <a:pt x="32667" y="13508"/>
                  </a:lnTo>
                  <a:lnTo>
                    <a:pt x="32042" y="13528"/>
                  </a:lnTo>
                  <a:lnTo>
                    <a:pt x="31395" y="13528"/>
                  </a:lnTo>
                  <a:lnTo>
                    <a:pt x="30729" y="13508"/>
                  </a:lnTo>
                  <a:lnTo>
                    <a:pt x="30083" y="13487"/>
                  </a:lnTo>
                  <a:lnTo>
                    <a:pt x="29417" y="13447"/>
                  </a:lnTo>
                  <a:lnTo>
                    <a:pt x="28084" y="13346"/>
                  </a:lnTo>
                  <a:lnTo>
                    <a:pt x="26752" y="13185"/>
                  </a:lnTo>
                  <a:lnTo>
                    <a:pt x="25399" y="12983"/>
                  </a:lnTo>
                  <a:lnTo>
                    <a:pt x="24026" y="12740"/>
                  </a:lnTo>
                  <a:lnTo>
                    <a:pt x="22673" y="12438"/>
                  </a:lnTo>
                  <a:lnTo>
                    <a:pt x="21301" y="12094"/>
                  </a:lnTo>
                  <a:lnTo>
                    <a:pt x="19928" y="11691"/>
                  </a:lnTo>
                  <a:lnTo>
                    <a:pt x="18555" y="11267"/>
                  </a:lnTo>
                  <a:lnTo>
                    <a:pt x="17202" y="10782"/>
                  </a:lnTo>
                  <a:lnTo>
                    <a:pt x="15849" y="10277"/>
                  </a:lnTo>
                  <a:lnTo>
                    <a:pt x="14497" y="9712"/>
                  </a:lnTo>
                  <a:lnTo>
                    <a:pt x="13164" y="9106"/>
                  </a:lnTo>
                  <a:lnTo>
                    <a:pt x="11852" y="8460"/>
                  </a:lnTo>
                  <a:lnTo>
                    <a:pt x="10560" y="7794"/>
                  </a:lnTo>
                  <a:lnTo>
                    <a:pt x="9288" y="7067"/>
                  </a:lnTo>
                  <a:lnTo>
                    <a:pt x="8016" y="6300"/>
                  </a:lnTo>
                  <a:lnTo>
                    <a:pt x="6804" y="5512"/>
                  </a:lnTo>
                  <a:lnTo>
                    <a:pt x="5593" y="4685"/>
                  </a:lnTo>
                  <a:lnTo>
                    <a:pt x="4422" y="3816"/>
                  </a:lnTo>
                  <a:lnTo>
                    <a:pt x="3291" y="2908"/>
                  </a:lnTo>
                  <a:lnTo>
                    <a:pt x="2726" y="2444"/>
                  </a:lnTo>
                  <a:lnTo>
                    <a:pt x="2181" y="1979"/>
                  </a:lnTo>
                  <a:lnTo>
                    <a:pt x="1636" y="1495"/>
                  </a:lnTo>
                  <a:lnTo>
                    <a:pt x="1111" y="1010"/>
                  </a:lnTo>
                  <a:lnTo>
                    <a:pt x="586" y="50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" name="Google Shape;100;p2"/>
            <p:cNvSpPr/>
            <p:nvPr/>
          </p:nvSpPr>
          <p:spPr>
            <a:xfrm>
              <a:off x="1955800" y="1276875"/>
              <a:ext cx="1184150" cy="344275"/>
            </a:xfrm>
            <a:custGeom>
              <a:avLst/>
              <a:gdLst/>
              <a:ahLst/>
              <a:cxnLst/>
              <a:rect l="l" t="t" r="r" b="b"/>
              <a:pathLst>
                <a:path w="47366" h="13771" fill="none" extrusionOk="0">
                  <a:moveTo>
                    <a:pt x="47063" y="7612"/>
                  </a:moveTo>
                  <a:lnTo>
                    <a:pt x="47063" y="7612"/>
                  </a:lnTo>
                  <a:lnTo>
                    <a:pt x="46760" y="7996"/>
                  </a:lnTo>
                  <a:lnTo>
                    <a:pt x="46457" y="8359"/>
                  </a:lnTo>
                  <a:lnTo>
                    <a:pt x="46114" y="8702"/>
                  </a:lnTo>
                  <a:lnTo>
                    <a:pt x="45771" y="9066"/>
                  </a:lnTo>
                  <a:lnTo>
                    <a:pt x="45407" y="9389"/>
                  </a:lnTo>
                  <a:lnTo>
                    <a:pt x="45024" y="9732"/>
                  </a:lnTo>
                  <a:lnTo>
                    <a:pt x="44620" y="10035"/>
                  </a:lnTo>
                  <a:lnTo>
                    <a:pt x="44196" y="10338"/>
                  </a:lnTo>
                  <a:lnTo>
                    <a:pt x="43772" y="10641"/>
                  </a:lnTo>
                  <a:lnTo>
                    <a:pt x="43307" y="10923"/>
                  </a:lnTo>
                  <a:lnTo>
                    <a:pt x="42843" y="11206"/>
                  </a:lnTo>
                  <a:lnTo>
                    <a:pt x="42358" y="11448"/>
                  </a:lnTo>
                  <a:lnTo>
                    <a:pt x="41854" y="11711"/>
                  </a:lnTo>
                  <a:lnTo>
                    <a:pt x="41329" y="11933"/>
                  </a:lnTo>
                  <a:lnTo>
                    <a:pt x="40784" y="12175"/>
                  </a:lnTo>
                  <a:lnTo>
                    <a:pt x="40218" y="12377"/>
                  </a:lnTo>
                  <a:lnTo>
                    <a:pt x="40218" y="12377"/>
                  </a:lnTo>
                  <a:lnTo>
                    <a:pt x="39673" y="12559"/>
                  </a:lnTo>
                  <a:lnTo>
                    <a:pt x="39128" y="12740"/>
                  </a:lnTo>
                  <a:lnTo>
                    <a:pt x="38563" y="12902"/>
                  </a:lnTo>
                  <a:lnTo>
                    <a:pt x="37997" y="13043"/>
                  </a:lnTo>
                  <a:lnTo>
                    <a:pt x="37412" y="13185"/>
                  </a:lnTo>
                  <a:lnTo>
                    <a:pt x="36826" y="13306"/>
                  </a:lnTo>
                  <a:lnTo>
                    <a:pt x="36221" y="13407"/>
                  </a:lnTo>
                  <a:lnTo>
                    <a:pt x="35615" y="13487"/>
                  </a:lnTo>
                  <a:lnTo>
                    <a:pt x="35009" y="13568"/>
                  </a:lnTo>
                  <a:lnTo>
                    <a:pt x="34404" y="13649"/>
                  </a:lnTo>
                  <a:lnTo>
                    <a:pt x="33778" y="13689"/>
                  </a:lnTo>
                  <a:lnTo>
                    <a:pt x="33152" y="13730"/>
                  </a:lnTo>
                  <a:lnTo>
                    <a:pt x="32506" y="13770"/>
                  </a:lnTo>
                  <a:lnTo>
                    <a:pt x="31880" y="13770"/>
                  </a:lnTo>
                  <a:lnTo>
                    <a:pt x="31234" y="13770"/>
                  </a:lnTo>
                  <a:lnTo>
                    <a:pt x="30568" y="13770"/>
                  </a:lnTo>
                  <a:lnTo>
                    <a:pt x="29922" y="13750"/>
                  </a:lnTo>
                  <a:lnTo>
                    <a:pt x="29255" y="13710"/>
                  </a:lnTo>
                  <a:lnTo>
                    <a:pt x="27943" y="13609"/>
                  </a:lnTo>
                  <a:lnTo>
                    <a:pt x="26590" y="13447"/>
                  </a:lnTo>
                  <a:lnTo>
                    <a:pt x="25238" y="13245"/>
                  </a:lnTo>
                  <a:lnTo>
                    <a:pt x="23885" y="12983"/>
                  </a:lnTo>
                  <a:lnTo>
                    <a:pt x="22532" y="12680"/>
                  </a:lnTo>
                  <a:lnTo>
                    <a:pt x="21159" y="12337"/>
                  </a:lnTo>
                  <a:lnTo>
                    <a:pt x="19786" y="11953"/>
                  </a:lnTo>
                  <a:lnTo>
                    <a:pt x="18434" y="11529"/>
                  </a:lnTo>
                  <a:lnTo>
                    <a:pt x="17081" y="11044"/>
                  </a:lnTo>
                  <a:lnTo>
                    <a:pt x="15728" y="10540"/>
                  </a:lnTo>
                  <a:lnTo>
                    <a:pt x="14375" y="9974"/>
                  </a:lnTo>
                  <a:lnTo>
                    <a:pt x="13043" y="9369"/>
                  </a:lnTo>
                  <a:lnTo>
                    <a:pt x="11731" y="8723"/>
                  </a:lnTo>
                  <a:lnTo>
                    <a:pt x="10438" y="8056"/>
                  </a:lnTo>
                  <a:lnTo>
                    <a:pt x="9166" y="7330"/>
                  </a:lnTo>
                  <a:lnTo>
                    <a:pt x="7915" y="6583"/>
                  </a:lnTo>
                  <a:lnTo>
                    <a:pt x="6683" y="5775"/>
                  </a:lnTo>
                  <a:lnTo>
                    <a:pt x="5492" y="4947"/>
                  </a:lnTo>
                  <a:lnTo>
                    <a:pt x="4321" y="4079"/>
                  </a:lnTo>
                  <a:lnTo>
                    <a:pt x="3190" y="3191"/>
                  </a:lnTo>
                  <a:lnTo>
                    <a:pt x="2625" y="2726"/>
                  </a:lnTo>
                  <a:lnTo>
                    <a:pt x="2080" y="2262"/>
                  </a:lnTo>
                  <a:lnTo>
                    <a:pt x="1535" y="1777"/>
                  </a:lnTo>
                  <a:lnTo>
                    <a:pt x="1010" y="1293"/>
                  </a:lnTo>
                  <a:lnTo>
                    <a:pt x="505" y="788"/>
                  </a:lnTo>
                  <a:lnTo>
                    <a:pt x="0" y="283"/>
                  </a:lnTo>
                  <a:lnTo>
                    <a:pt x="0" y="283"/>
                  </a:lnTo>
                  <a:lnTo>
                    <a:pt x="81" y="1"/>
                  </a:lnTo>
                  <a:lnTo>
                    <a:pt x="81" y="1"/>
                  </a:lnTo>
                  <a:lnTo>
                    <a:pt x="586" y="505"/>
                  </a:lnTo>
                  <a:lnTo>
                    <a:pt x="1111" y="1010"/>
                  </a:lnTo>
                  <a:lnTo>
                    <a:pt x="1636" y="1495"/>
                  </a:lnTo>
                  <a:lnTo>
                    <a:pt x="2181" y="1979"/>
                  </a:lnTo>
                  <a:lnTo>
                    <a:pt x="2726" y="2444"/>
                  </a:lnTo>
                  <a:lnTo>
                    <a:pt x="3291" y="2908"/>
                  </a:lnTo>
                  <a:lnTo>
                    <a:pt x="4422" y="3816"/>
                  </a:lnTo>
                  <a:lnTo>
                    <a:pt x="5593" y="4685"/>
                  </a:lnTo>
                  <a:lnTo>
                    <a:pt x="6804" y="5512"/>
                  </a:lnTo>
                  <a:lnTo>
                    <a:pt x="8016" y="6300"/>
                  </a:lnTo>
                  <a:lnTo>
                    <a:pt x="9288" y="7067"/>
                  </a:lnTo>
                  <a:lnTo>
                    <a:pt x="10560" y="7794"/>
                  </a:lnTo>
                  <a:lnTo>
                    <a:pt x="11852" y="8460"/>
                  </a:lnTo>
                  <a:lnTo>
                    <a:pt x="13164" y="9106"/>
                  </a:lnTo>
                  <a:lnTo>
                    <a:pt x="14497" y="9712"/>
                  </a:lnTo>
                  <a:lnTo>
                    <a:pt x="15849" y="10277"/>
                  </a:lnTo>
                  <a:lnTo>
                    <a:pt x="17202" y="10782"/>
                  </a:lnTo>
                  <a:lnTo>
                    <a:pt x="18555" y="11267"/>
                  </a:lnTo>
                  <a:lnTo>
                    <a:pt x="19928" y="11691"/>
                  </a:lnTo>
                  <a:lnTo>
                    <a:pt x="21301" y="12094"/>
                  </a:lnTo>
                  <a:lnTo>
                    <a:pt x="22673" y="12438"/>
                  </a:lnTo>
                  <a:lnTo>
                    <a:pt x="24026" y="12740"/>
                  </a:lnTo>
                  <a:lnTo>
                    <a:pt x="25399" y="12983"/>
                  </a:lnTo>
                  <a:lnTo>
                    <a:pt x="26752" y="13185"/>
                  </a:lnTo>
                  <a:lnTo>
                    <a:pt x="28084" y="13346"/>
                  </a:lnTo>
                  <a:lnTo>
                    <a:pt x="29417" y="13447"/>
                  </a:lnTo>
                  <a:lnTo>
                    <a:pt x="30083" y="13487"/>
                  </a:lnTo>
                  <a:lnTo>
                    <a:pt x="30729" y="13508"/>
                  </a:lnTo>
                  <a:lnTo>
                    <a:pt x="31395" y="13528"/>
                  </a:lnTo>
                  <a:lnTo>
                    <a:pt x="32042" y="13528"/>
                  </a:lnTo>
                  <a:lnTo>
                    <a:pt x="32667" y="13508"/>
                  </a:lnTo>
                  <a:lnTo>
                    <a:pt x="33313" y="13487"/>
                  </a:lnTo>
                  <a:lnTo>
                    <a:pt x="33939" y="13447"/>
                  </a:lnTo>
                  <a:lnTo>
                    <a:pt x="34565" y="13386"/>
                  </a:lnTo>
                  <a:lnTo>
                    <a:pt x="35191" y="13326"/>
                  </a:lnTo>
                  <a:lnTo>
                    <a:pt x="35797" y="13245"/>
                  </a:lnTo>
                  <a:lnTo>
                    <a:pt x="36402" y="13144"/>
                  </a:lnTo>
                  <a:lnTo>
                    <a:pt x="36988" y="13043"/>
                  </a:lnTo>
                  <a:lnTo>
                    <a:pt x="37594" y="12922"/>
                  </a:lnTo>
                  <a:lnTo>
                    <a:pt x="38159" y="12801"/>
                  </a:lnTo>
                  <a:lnTo>
                    <a:pt x="38745" y="12639"/>
                  </a:lnTo>
                  <a:lnTo>
                    <a:pt x="39310" y="12478"/>
                  </a:lnTo>
                  <a:lnTo>
                    <a:pt x="39855" y="12316"/>
                  </a:lnTo>
                  <a:lnTo>
                    <a:pt x="40400" y="12115"/>
                  </a:lnTo>
                  <a:lnTo>
                    <a:pt x="40400" y="12115"/>
                  </a:lnTo>
                  <a:lnTo>
                    <a:pt x="40986" y="11913"/>
                  </a:lnTo>
                  <a:lnTo>
                    <a:pt x="41531" y="11670"/>
                  </a:lnTo>
                  <a:lnTo>
                    <a:pt x="42076" y="11428"/>
                  </a:lnTo>
                  <a:lnTo>
                    <a:pt x="42601" y="11166"/>
                  </a:lnTo>
                  <a:lnTo>
                    <a:pt x="43085" y="10903"/>
                  </a:lnTo>
                  <a:lnTo>
                    <a:pt x="43570" y="10620"/>
                  </a:lnTo>
                  <a:lnTo>
                    <a:pt x="44034" y="10338"/>
                  </a:lnTo>
                  <a:lnTo>
                    <a:pt x="44478" y="10015"/>
                  </a:lnTo>
                  <a:lnTo>
                    <a:pt x="44902" y="9712"/>
                  </a:lnTo>
                  <a:lnTo>
                    <a:pt x="45326" y="9369"/>
                  </a:lnTo>
                  <a:lnTo>
                    <a:pt x="45710" y="9046"/>
                  </a:lnTo>
                  <a:lnTo>
                    <a:pt x="46073" y="8682"/>
                  </a:lnTo>
                  <a:lnTo>
                    <a:pt x="46437" y="8319"/>
                  </a:lnTo>
                  <a:lnTo>
                    <a:pt x="46760" y="7955"/>
                  </a:lnTo>
                  <a:lnTo>
                    <a:pt x="47083" y="7572"/>
                  </a:lnTo>
                  <a:lnTo>
                    <a:pt x="47366" y="7188"/>
                  </a:lnTo>
                  <a:lnTo>
                    <a:pt x="47063" y="761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" name="Google Shape;101;p2"/>
            <p:cNvSpPr/>
            <p:nvPr/>
          </p:nvSpPr>
          <p:spPr>
            <a:xfrm>
              <a:off x="1766000" y="828150"/>
              <a:ext cx="191850" cy="455825"/>
            </a:xfrm>
            <a:custGeom>
              <a:avLst/>
              <a:gdLst/>
              <a:ahLst/>
              <a:cxnLst/>
              <a:rect l="l" t="t" r="r" b="b"/>
              <a:pathLst>
                <a:path w="7674" h="18233" extrusionOk="0">
                  <a:moveTo>
                    <a:pt x="324" y="1"/>
                  </a:moveTo>
                  <a:lnTo>
                    <a:pt x="223" y="506"/>
                  </a:lnTo>
                  <a:lnTo>
                    <a:pt x="122" y="1010"/>
                  </a:lnTo>
                  <a:lnTo>
                    <a:pt x="62" y="1535"/>
                  </a:lnTo>
                  <a:lnTo>
                    <a:pt x="21" y="2060"/>
                  </a:lnTo>
                  <a:lnTo>
                    <a:pt x="1" y="2585"/>
                  </a:lnTo>
                  <a:lnTo>
                    <a:pt x="1" y="3130"/>
                  </a:lnTo>
                  <a:lnTo>
                    <a:pt x="21" y="3675"/>
                  </a:lnTo>
                  <a:lnTo>
                    <a:pt x="62" y="4221"/>
                  </a:lnTo>
                  <a:lnTo>
                    <a:pt x="122" y="4766"/>
                  </a:lnTo>
                  <a:lnTo>
                    <a:pt x="203" y="5331"/>
                  </a:lnTo>
                  <a:lnTo>
                    <a:pt x="304" y="5896"/>
                  </a:lnTo>
                  <a:lnTo>
                    <a:pt x="445" y="6462"/>
                  </a:lnTo>
                  <a:lnTo>
                    <a:pt x="586" y="7047"/>
                  </a:lnTo>
                  <a:lnTo>
                    <a:pt x="768" y="7612"/>
                  </a:lnTo>
                  <a:lnTo>
                    <a:pt x="950" y="8198"/>
                  </a:lnTo>
                  <a:lnTo>
                    <a:pt x="1172" y="8783"/>
                  </a:lnTo>
                  <a:lnTo>
                    <a:pt x="1414" y="9369"/>
                  </a:lnTo>
                  <a:lnTo>
                    <a:pt x="1657" y="9954"/>
                  </a:lnTo>
                  <a:lnTo>
                    <a:pt x="1939" y="10540"/>
                  </a:lnTo>
                  <a:lnTo>
                    <a:pt x="2242" y="11125"/>
                  </a:lnTo>
                  <a:lnTo>
                    <a:pt x="2565" y="11731"/>
                  </a:lnTo>
                  <a:lnTo>
                    <a:pt x="2928" y="12317"/>
                  </a:lnTo>
                  <a:lnTo>
                    <a:pt x="3292" y="12902"/>
                  </a:lnTo>
                  <a:lnTo>
                    <a:pt x="3675" y="13508"/>
                  </a:lnTo>
                  <a:lnTo>
                    <a:pt x="4079" y="14093"/>
                  </a:lnTo>
                  <a:lnTo>
                    <a:pt x="4523" y="14699"/>
                  </a:lnTo>
                  <a:lnTo>
                    <a:pt x="4968" y="15285"/>
                  </a:lnTo>
                  <a:lnTo>
                    <a:pt x="5452" y="15870"/>
                  </a:lnTo>
                  <a:lnTo>
                    <a:pt x="5957" y="16476"/>
                  </a:lnTo>
                  <a:lnTo>
                    <a:pt x="6482" y="17061"/>
                  </a:lnTo>
                  <a:lnTo>
                    <a:pt x="7027" y="17647"/>
                  </a:lnTo>
                  <a:lnTo>
                    <a:pt x="7592" y="18232"/>
                  </a:lnTo>
                  <a:lnTo>
                    <a:pt x="7673" y="17950"/>
                  </a:lnTo>
                  <a:lnTo>
                    <a:pt x="7108" y="17364"/>
                  </a:lnTo>
                  <a:lnTo>
                    <a:pt x="6563" y="16758"/>
                  </a:lnTo>
                  <a:lnTo>
                    <a:pt x="6017" y="16173"/>
                  </a:lnTo>
                  <a:lnTo>
                    <a:pt x="5513" y="15567"/>
                  </a:lnTo>
                  <a:lnTo>
                    <a:pt x="5048" y="14962"/>
                  </a:lnTo>
                  <a:lnTo>
                    <a:pt x="4584" y="14356"/>
                  </a:lnTo>
                  <a:lnTo>
                    <a:pt x="4140" y="13770"/>
                  </a:lnTo>
                  <a:lnTo>
                    <a:pt x="3716" y="13165"/>
                  </a:lnTo>
                  <a:lnTo>
                    <a:pt x="3332" y="12559"/>
                  </a:lnTo>
                  <a:lnTo>
                    <a:pt x="2969" y="11953"/>
                  </a:lnTo>
                  <a:lnTo>
                    <a:pt x="2605" y="11348"/>
                  </a:lnTo>
                  <a:lnTo>
                    <a:pt x="2282" y="10742"/>
                  </a:lnTo>
                  <a:lnTo>
                    <a:pt x="1980" y="10156"/>
                  </a:lnTo>
                  <a:lnTo>
                    <a:pt x="1697" y="9551"/>
                  </a:lnTo>
                  <a:lnTo>
                    <a:pt x="1455" y="8965"/>
                  </a:lnTo>
                  <a:lnTo>
                    <a:pt x="1212" y="8359"/>
                  </a:lnTo>
                  <a:lnTo>
                    <a:pt x="990" y="7774"/>
                  </a:lnTo>
                  <a:lnTo>
                    <a:pt x="809" y="7188"/>
                  </a:lnTo>
                  <a:lnTo>
                    <a:pt x="627" y="6603"/>
                  </a:lnTo>
                  <a:lnTo>
                    <a:pt x="485" y="6017"/>
                  </a:lnTo>
                  <a:lnTo>
                    <a:pt x="364" y="5452"/>
                  </a:lnTo>
                  <a:lnTo>
                    <a:pt x="263" y="4887"/>
                  </a:lnTo>
                  <a:lnTo>
                    <a:pt x="183" y="4322"/>
                  </a:lnTo>
                  <a:lnTo>
                    <a:pt x="122" y="3756"/>
                  </a:lnTo>
                  <a:lnTo>
                    <a:pt x="82" y="3191"/>
                  </a:lnTo>
                  <a:lnTo>
                    <a:pt x="62" y="2646"/>
                  </a:lnTo>
                  <a:lnTo>
                    <a:pt x="82" y="2101"/>
                  </a:lnTo>
                  <a:lnTo>
                    <a:pt x="102" y="1556"/>
                  </a:lnTo>
                  <a:lnTo>
                    <a:pt x="162" y="1031"/>
                  </a:lnTo>
                  <a:lnTo>
                    <a:pt x="243" y="506"/>
                  </a:lnTo>
                  <a:lnTo>
                    <a:pt x="3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" name="Google Shape;102;p2"/>
            <p:cNvSpPr/>
            <p:nvPr/>
          </p:nvSpPr>
          <p:spPr>
            <a:xfrm>
              <a:off x="1766000" y="815025"/>
              <a:ext cx="191850" cy="468950"/>
            </a:xfrm>
            <a:custGeom>
              <a:avLst/>
              <a:gdLst/>
              <a:ahLst/>
              <a:cxnLst/>
              <a:rect l="l" t="t" r="r" b="b"/>
              <a:pathLst>
                <a:path w="7674" h="18758" fill="none" extrusionOk="0">
                  <a:moveTo>
                    <a:pt x="7592" y="18757"/>
                  </a:moveTo>
                  <a:lnTo>
                    <a:pt x="7592" y="18757"/>
                  </a:lnTo>
                  <a:lnTo>
                    <a:pt x="7027" y="18172"/>
                  </a:lnTo>
                  <a:lnTo>
                    <a:pt x="6482" y="17586"/>
                  </a:lnTo>
                  <a:lnTo>
                    <a:pt x="5957" y="17001"/>
                  </a:lnTo>
                  <a:lnTo>
                    <a:pt x="5452" y="16395"/>
                  </a:lnTo>
                  <a:lnTo>
                    <a:pt x="4968" y="15810"/>
                  </a:lnTo>
                  <a:lnTo>
                    <a:pt x="4523" y="15224"/>
                  </a:lnTo>
                  <a:lnTo>
                    <a:pt x="4079" y="14618"/>
                  </a:lnTo>
                  <a:lnTo>
                    <a:pt x="3675" y="14033"/>
                  </a:lnTo>
                  <a:lnTo>
                    <a:pt x="3292" y="13427"/>
                  </a:lnTo>
                  <a:lnTo>
                    <a:pt x="2928" y="12842"/>
                  </a:lnTo>
                  <a:lnTo>
                    <a:pt x="2565" y="12256"/>
                  </a:lnTo>
                  <a:lnTo>
                    <a:pt x="2242" y="11650"/>
                  </a:lnTo>
                  <a:lnTo>
                    <a:pt x="1939" y="11065"/>
                  </a:lnTo>
                  <a:lnTo>
                    <a:pt x="1657" y="10479"/>
                  </a:lnTo>
                  <a:lnTo>
                    <a:pt x="1414" y="9894"/>
                  </a:lnTo>
                  <a:lnTo>
                    <a:pt x="1172" y="9308"/>
                  </a:lnTo>
                  <a:lnTo>
                    <a:pt x="950" y="8723"/>
                  </a:lnTo>
                  <a:lnTo>
                    <a:pt x="768" y="8137"/>
                  </a:lnTo>
                  <a:lnTo>
                    <a:pt x="586" y="7572"/>
                  </a:lnTo>
                  <a:lnTo>
                    <a:pt x="445" y="6987"/>
                  </a:lnTo>
                  <a:lnTo>
                    <a:pt x="304" y="6421"/>
                  </a:lnTo>
                  <a:lnTo>
                    <a:pt x="203" y="5856"/>
                  </a:lnTo>
                  <a:lnTo>
                    <a:pt x="122" y="5291"/>
                  </a:lnTo>
                  <a:lnTo>
                    <a:pt x="62" y="4746"/>
                  </a:lnTo>
                  <a:lnTo>
                    <a:pt x="21" y="4200"/>
                  </a:lnTo>
                  <a:lnTo>
                    <a:pt x="1" y="3655"/>
                  </a:lnTo>
                  <a:lnTo>
                    <a:pt x="1" y="3110"/>
                  </a:lnTo>
                  <a:lnTo>
                    <a:pt x="21" y="2585"/>
                  </a:lnTo>
                  <a:lnTo>
                    <a:pt x="62" y="2060"/>
                  </a:lnTo>
                  <a:lnTo>
                    <a:pt x="122" y="1535"/>
                  </a:lnTo>
                  <a:lnTo>
                    <a:pt x="223" y="1031"/>
                  </a:lnTo>
                  <a:lnTo>
                    <a:pt x="324" y="526"/>
                  </a:lnTo>
                  <a:lnTo>
                    <a:pt x="445" y="1"/>
                  </a:lnTo>
                  <a:lnTo>
                    <a:pt x="445" y="1"/>
                  </a:lnTo>
                  <a:lnTo>
                    <a:pt x="324" y="526"/>
                  </a:lnTo>
                  <a:lnTo>
                    <a:pt x="243" y="1031"/>
                  </a:lnTo>
                  <a:lnTo>
                    <a:pt x="162" y="1556"/>
                  </a:lnTo>
                  <a:lnTo>
                    <a:pt x="102" y="2081"/>
                  </a:lnTo>
                  <a:lnTo>
                    <a:pt x="82" y="2626"/>
                  </a:lnTo>
                  <a:lnTo>
                    <a:pt x="62" y="3171"/>
                  </a:lnTo>
                  <a:lnTo>
                    <a:pt x="82" y="3716"/>
                  </a:lnTo>
                  <a:lnTo>
                    <a:pt x="122" y="4281"/>
                  </a:lnTo>
                  <a:lnTo>
                    <a:pt x="183" y="4847"/>
                  </a:lnTo>
                  <a:lnTo>
                    <a:pt x="263" y="5412"/>
                  </a:lnTo>
                  <a:lnTo>
                    <a:pt x="364" y="5977"/>
                  </a:lnTo>
                  <a:lnTo>
                    <a:pt x="485" y="6542"/>
                  </a:lnTo>
                  <a:lnTo>
                    <a:pt x="627" y="7128"/>
                  </a:lnTo>
                  <a:lnTo>
                    <a:pt x="809" y="7713"/>
                  </a:lnTo>
                  <a:lnTo>
                    <a:pt x="990" y="8299"/>
                  </a:lnTo>
                  <a:lnTo>
                    <a:pt x="1212" y="8884"/>
                  </a:lnTo>
                  <a:lnTo>
                    <a:pt x="1455" y="9490"/>
                  </a:lnTo>
                  <a:lnTo>
                    <a:pt x="1697" y="10076"/>
                  </a:lnTo>
                  <a:lnTo>
                    <a:pt x="1980" y="10681"/>
                  </a:lnTo>
                  <a:lnTo>
                    <a:pt x="2282" y="11267"/>
                  </a:lnTo>
                  <a:lnTo>
                    <a:pt x="2605" y="11873"/>
                  </a:lnTo>
                  <a:lnTo>
                    <a:pt x="2969" y="12478"/>
                  </a:lnTo>
                  <a:lnTo>
                    <a:pt x="3332" y="13084"/>
                  </a:lnTo>
                  <a:lnTo>
                    <a:pt x="3716" y="13690"/>
                  </a:lnTo>
                  <a:lnTo>
                    <a:pt x="4140" y="14295"/>
                  </a:lnTo>
                  <a:lnTo>
                    <a:pt x="4584" y="14881"/>
                  </a:lnTo>
                  <a:lnTo>
                    <a:pt x="5048" y="15487"/>
                  </a:lnTo>
                  <a:lnTo>
                    <a:pt x="5513" y="16092"/>
                  </a:lnTo>
                  <a:lnTo>
                    <a:pt x="6017" y="16698"/>
                  </a:lnTo>
                  <a:lnTo>
                    <a:pt x="6563" y="17283"/>
                  </a:lnTo>
                  <a:lnTo>
                    <a:pt x="7108" y="17889"/>
                  </a:lnTo>
                  <a:lnTo>
                    <a:pt x="7673" y="18475"/>
                  </a:lnTo>
                  <a:lnTo>
                    <a:pt x="7673" y="18475"/>
                  </a:lnTo>
                  <a:lnTo>
                    <a:pt x="7592" y="1875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" name="Google Shape;103;p2"/>
            <p:cNvSpPr/>
            <p:nvPr/>
          </p:nvSpPr>
          <p:spPr>
            <a:xfrm>
              <a:off x="1935600" y="1356125"/>
              <a:ext cx="1100375" cy="330125"/>
            </a:xfrm>
            <a:custGeom>
              <a:avLst/>
              <a:gdLst/>
              <a:ahLst/>
              <a:cxnLst/>
              <a:rect l="l" t="t" r="r" b="b"/>
              <a:pathLst>
                <a:path w="44015" h="13205" extrusionOk="0">
                  <a:moveTo>
                    <a:pt x="41" y="0"/>
                  </a:moveTo>
                  <a:lnTo>
                    <a:pt x="1" y="243"/>
                  </a:lnTo>
                  <a:lnTo>
                    <a:pt x="485" y="727"/>
                  </a:lnTo>
                  <a:lnTo>
                    <a:pt x="990" y="1192"/>
                  </a:lnTo>
                  <a:lnTo>
                    <a:pt x="1495" y="1676"/>
                  </a:lnTo>
                  <a:lnTo>
                    <a:pt x="1999" y="2120"/>
                  </a:lnTo>
                  <a:lnTo>
                    <a:pt x="3070" y="3029"/>
                  </a:lnTo>
                  <a:lnTo>
                    <a:pt x="4160" y="3897"/>
                  </a:lnTo>
                  <a:lnTo>
                    <a:pt x="5290" y="4725"/>
                  </a:lnTo>
                  <a:lnTo>
                    <a:pt x="6441" y="5512"/>
                  </a:lnTo>
                  <a:lnTo>
                    <a:pt x="7612" y="6279"/>
                  </a:lnTo>
                  <a:lnTo>
                    <a:pt x="8824" y="7006"/>
                  </a:lnTo>
                  <a:lnTo>
                    <a:pt x="10055" y="7693"/>
                  </a:lnTo>
                  <a:lnTo>
                    <a:pt x="11287" y="8359"/>
                  </a:lnTo>
                  <a:lnTo>
                    <a:pt x="12559" y="8965"/>
                  </a:lnTo>
                  <a:lnTo>
                    <a:pt x="13831" y="9550"/>
                  </a:lnTo>
                  <a:lnTo>
                    <a:pt x="15123" y="10095"/>
                  </a:lnTo>
                  <a:lnTo>
                    <a:pt x="16415" y="10580"/>
                  </a:lnTo>
                  <a:lnTo>
                    <a:pt x="17727" y="11044"/>
                  </a:lnTo>
                  <a:lnTo>
                    <a:pt x="19040" y="11448"/>
                  </a:lnTo>
                  <a:lnTo>
                    <a:pt x="20352" y="11832"/>
                  </a:lnTo>
                  <a:lnTo>
                    <a:pt x="21664" y="12155"/>
                  </a:lnTo>
                  <a:lnTo>
                    <a:pt x="22977" y="12437"/>
                  </a:lnTo>
                  <a:lnTo>
                    <a:pt x="24289" y="12680"/>
                  </a:lnTo>
                  <a:lnTo>
                    <a:pt x="25581" y="12882"/>
                  </a:lnTo>
                  <a:lnTo>
                    <a:pt x="26873" y="13043"/>
                  </a:lnTo>
                  <a:lnTo>
                    <a:pt x="28145" y="13144"/>
                  </a:lnTo>
                  <a:lnTo>
                    <a:pt x="29397" y="13205"/>
                  </a:lnTo>
                  <a:lnTo>
                    <a:pt x="31275" y="13205"/>
                  </a:lnTo>
                  <a:lnTo>
                    <a:pt x="31880" y="13164"/>
                  </a:lnTo>
                  <a:lnTo>
                    <a:pt x="32486" y="13124"/>
                  </a:lnTo>
                  <a:lnTo>
                    <a:pt x="33072" y="13083"/>
                  </a:lnTo>
                  <a:lnTo>
                    <a:pt x="33677" y="13023"/>
                  </a:lnTo>
                  <a:lnTo>
                    <a:pt x="34263" y="12942"/>
                  </a:lnTo>
                  <a:lnTo>
                    <a:pt x="34848" y="12841"/>
                  </a:lnTo>
                  <a:lnTo>
                    <a:pt x="35414" y="12740"/>
                  </a:lnTo>
                  <a:lnTo>
                    <a:pt x="35979" y="12639"/>
                  </a:lnTo>
                  <a:lnTo>
                    <a:pt x="36524" y="12498"/>
                  </a:lnTo>
                  <a:lnTo>
                    <a:pt x="37089" y="12357"/>
                  </a:lnTo>
                  <a:lnTo>
                    <a:pt x="37634" y="12215"/>
                  </a:lnTo>
                  <a:lnTo>
                    <a:pt x="38159" y="12054"/>
                  </a:lnTo>
                  <a:lnTo>
                    <a:pt x="38684" y="11872"/>
                  </a:lnTo>
                  <a:lnTo>
                    <a:pt x="39411" y="11589"/>
                  </a:lnTo>
                  <a:lnTo>
                    <a:pt x="40098" y="11287"/>
                  </a:lnTo>
                  <a:lnTo>
                    <a:pt x="40764" y="10963"/>
                  </a:lnTo>
                  <a:lnTo>
                    <a:pt x="41390" y="10620"/>
                  </a:lnTo>
                  <a:lnTo>
                    <a:pt x="41995" y="10257"/>
                  </a:lnTo>
                  <a:lnTo>
                    <a:pt x="42561" y="9873"/>
                  </a:lnTo>
                  <a:lnTo>
                    <a:pt x="43106" y="9469"/>
                  </a:lnTo>
                  <a:lnTo>
                    <a:pt x="43611" y="9045"/>
                  </a:lnTo>
                  <a:lnTo>
                    <a:pt x="44014" y="8682"/>
                  </a:lnTo>
                  <a:lnTo>
                    <a:pt x="44014" y="8682"/>
                  </a:lnTo>
                  <a:lnTo>
                    <a:pt x="43490" y="9126"/>
                  </a:lnTo>
                  <a:lnTo>
                    <a:pt x="42944" y="9570"/>
                  </a:lnTo>
                  <a:lnTo>
                    <a:pt x="42339" y="9974"/>
                  </a:lnTo>
                  <a:lnTo>
                    <a:pt x="41733" y="10358"/>
                  </a:lnTo>
                  <a:lnTo>
                    <a:pt x="41067" y="10721"/>
                  </a:lnTo>
                  <a:lnTo>
                    <a:pt x="40380" y="11064"/>
                  </a:lnTo>
                  <a:lnTo>
                    <a:pt x="39653" y="11367"/>
                  </a:lnTo>
                  <a:lnTo>
                    <a:pt x="38886" y="11670"/>
                  </a:lnTo>
                  <a:lnTo>
                    <a:pt x="38361" y="11852"/>
                  </a:lnTo>
                  <a:lnTo>
                    <a:pt x="37836" y="12013"/>
                  </a:lnTo>
                  <a:lnTo>
                    <a:pt x="37291" y="12175"/>
                  </a:lnTo>
                  <a:lnTo>
                    <a:pt x="36726" y="12316"/>
                  </a:lnTo>
                  <a:lnTo>
                    <a:pt x="36181" y="12437"/>
                  </a:lnTo>
                  <a:lnTo>
                    <a:pt x="35616" y="12558"/>
                  </a:lnTo>
                  <a:lnTo>
                    <a:pt x="35030" y="12659"/>
                  </a:lnTo>
                  <a:lnTo>
                    <a:pt x="34444" y="12740"/>
                  </a:lnTo>
                  <a:lnTo>
                    <a:pt x="33859" y="12821"/>
                  </a:lnTo>
                  <a:lnTo>
                    <a:pt x="33273" y="12882"/>
                  </a:lnTo>
                  <a:lnTo>
                    <a:pt x="32668" y="12942"/>
                  </a:lnTo>
                  <a:lnTo>
                    <a:pt x="32062" y="12982"/>
                  </a:lnTo>
                  <a:lnTo>
                    <a:pt x="31436" y="13003"/>
                  </a:lnTo>
                  <a:lnTo>
                    <a:pt x="30831" y="13023"/>
                  </a:lnTo>
                  <a:lnTo>
                    <a:pt x="30205" y="13023"/>
                  </a:lnTo>
                  <a:lnTo>
                    <a:pt x="29579" y="13003"/>
                  </a:lnTo>
                  <a:lnTo>
                    <a:pt x="28307" y="12962"/>
                  </a:lnTo>
                  <a:lnTo>
                    <a:pt x="27035" y="12841"/>
                  </a:lnTo>
                  <a:lnTo>
                    <a:pt x="25743" y="12700"/>
                  </a:lnTo>
                  <a:lnTo>
                    <a:pt x="24430" y="12498"/>
                  </a:lnTo>
                  <a:lnTo>
                    <a:pt x="23118" y="12256"/>
                  </a:lnTo>
                  <a:lnTo>
                    <a:pt x="21806" y="11973"/>
                  </a:lnTo>
                  <a:lnTo>
                    <a:pt x="20473" y="11630"/>
                  </a:lnTo>
                  <a:lnTo>
                    <a:pt x="19161" y="11266"/>
                  </a:lnTo>
                  <a:lnTo>
                    <a:pt x="17848" y="10842"/>
                  </a:lnTo>
                  <a:lnTo>
                    <a:pt x="16536" y="10378"/>
                  </a:lnTo>
                  <a:lnTo>
                    <a:pt x="15224" y="9893"/>
                  </a:lnTo>
                  <a:lnTo>
                    <a:pt x="13932" y="9348"/>
                  </a:lnTo>
                  <a:lnTo>
                    <a:pt x="12660" y="8763"/>
                  </a:lnTo>
                  <a:lnTo>
                    <a:pt x="11388" y="8137"/>
                  </a:lnTo>
                  <a:lnTo>
                    <a:pt x="10136" y="7491"/>
                  </a:lnTo>
                  <a:lnTo>
                    <a:pt x="8904" y="6804"/>
                  </a:lnTo>
                  <a:lnTo>
                    <a:pt x="7693" y="6057"/>
                  </a:lnTo>
                  <a:lnTo>
                    <a:pt x="6502" y="5290"/>
                  </a:lnTo>
                  <a:lnTo>
                    <a:pt x="5351" y="4503"/>
                  </a:lnTo>
                  <a:lnTo>
                    <a:pt x="4220" y="3655"/>
                  </a:lnTo>
                  <a:lnTo>
                    <a:pt x="3130" y="2787"/>
                  </a:lnTo>
                  <a:lnTo>
                    <a:pt x="2060" y="1898"/>
                  </a:lnTo>
                  <a:lnTo>
                    <a:pt x="1535" y="1434"/>
                  </a:lnTo>
                  <a:lnTo>
                    <a:pt x="1030" y="949"/>
                  </a:lnTo>
                  <a:lnTo>
                    <a:pt x="526" y="485"/>
                  </a:lnTo>
                  <a:lnTo>
                    <a:pt x="4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" name="Google Shape;104;p2"/>
            <p:cNvSpPr/>
            <p:nvPr/>
          </p:nvSpPr>
          <p:spPr>
            <a:xfrm>
              <a:off x="1935600" y="1356125"/>
              <a:ext cx="1100375" cy="330125"/>
            </a:xfrm>
            <a:custGeom>
              <a:avLst/>
              <a:gdLst/>
              <a:ahLst/>
              <a:cxnLst/>
              <a:rect l="l" t="t" r="r" b="b"/>
              <a:pathLst>
                <a:path w="44015" h="13205" fill="none" extrusionOk="0">
                  <a:moveTo>
                    <a:pt x="43611" y="9045"/>
                  </a:moveTo>
                  <a:lnTo>
                    <a:pt x="43611" y="9045"/>
                  </a:lnTo>
                  <a:lnTo>
                    <a:pt x="43106" y="9469"/>
                  </a:lnTo>
                  <a:lnTo>
                    <a:pt x="42561" y="9873"/>
                  </a:lnTo>
                  <a:lnTo>
                    <a:pt x="41995" y="10257"/>
                  </a:lnTo>
                  <a:lnTo>
                    <a:pt x="41390" y="10620"/>
                  </a:lnTo>
                  <a:lnTo>
                    <a:pt x="40764" y="10963"/>
                  </a:lnTo>
                  <a:lnTo>
                    <a:pt x="40098" y="11287"/>
                  </a:lnTo>
                  <a:lnTo>
                    <a:pt x="39411" y="11589"/>
                  </a:lnTo>
                  <a:lnTo>
                    <a:pt x="38684" y="11872"/>
                  </a:lnTo>
                  <a:lnTo>
                    <a:pt x="38684" y="11872"/>
                  </a:lnTo>
                  <a:lnTo>
                    <a:pt x="38159" y="12054"/>
                  </a:lnTo>
                  <a:lnTo>
                    <a:pt x="37634" y="12215"/>
                  </a:lnTo>
                  <a:lnTo>
                    <a:pt x="37089" y="12357"/>
                  </a:lnTo>
                  <a:lnTo>
                    <a:pt x="36524" y="12498"/>
                  </a:lnTo>
                  <a:lnTo>
                    <a:pt x="35979" y="12639"/>
                  </a:lnTo>
                  <a:lnTo>
                    <a:pt x="35414" y="12740"/>
                  </a:lnTo>
                  <a:lnTo>
                    <a:pt x="34848" y="12841"/>
                  </a:lnTo>
                  <a:lnTo>
                    <a:pt x="34263" y="12942"/>
                  </a:lnTo>
                  <a:lnTo>
                    <a:pt x="33677" y="13023"/>
                  </a:lnTo>
                  <a:lnTo>
                    <a:pt x="33072" y="13083"/>
                  </a:lnTo>
                  <a:lnTo>
                    <a:pt x="32486" y="13124"/>
                  </a:lnTo>
                  <a:lnTo>
                    <a:pt x="31880" y="13164"/>
                  </a:lnTo>
                  <a:lnTo>
                    <a:pt x="31275" y="13205"/>
                  </a:lnTo>
                  <a:lnTo>
                    <a:pt x="30649" y="13205"/>
                  </a:lnTo>
                  <a:lnTo>
                    <a:pt x="29397" y="13205"/>
                  </a:lnTo>
                  <a:lnTo>
                    <a:pt x="28145" y="13144"/>
                  </a:lnTo>
                  <a:lnTo>
                    <a:pt x="26873" y="13043"/>
                  </a:lnTo>
                  <a:lnTo>
                    <a:pt x="25581" y="12882"/>
                  </a:lnTo>
                  <a:lnTo>
                    <a:pt x="24289" y="12680"/>
                  </a:lnTo>
                  <a:lnTo>
                    <a:pt x="22977" y="12437"/>
                  </a:lnTo>
                  <a:lnTo>
                    <a:pt x="21664" y="12155"/>
                  </a:lnTo>
                  <a:lnTo>
                    <a:pt x="20352" y="11832"/>
                  </a:lnTo>
                  <a:lnTo>
                    <a:pt x="19040" y="11448"/>
                  </a:lnTo>
                  <a:lnTo>
                    <a:pt x="17727" y="11044"/>
                  </a:lnTo>
                  <a:lnTo>
                    <a:pt x="16415" y="10580"/>
                  </a:lnTo>
                  <a:lnTo>
                    <a:pt x="15123" y="10095"/>
                  </a:lnTo>
                  <a:lnTo>
                    <a:pt x="13831" y="9550"/>
                  </a:lnTo>
                  <a:lnTo>
                    <a:pt x="12559" y="8965"/>
                  </a:lnTo>
                  <a:lnTo>
                    <a:pt x="11287" y="8359"/>
                  </a:lnTo>
                  <a:lnTo>
                    <a:pt x="10055" y="7693"/>
                  </a:lnTo>
                  <a:lnTo>
                    <a:pt x="8824" y="7006"/>
                  </a:lnTo>
                  <a:lnTo>
                    <a:pt x="7612" y="6279"/>
                  </a:lnTo>
                  <a:lnTo>
                    <a:pt x="6441" y="5512"/>
                  </a:lnTo>
                  <a:lnTo>
                    <a:pt x="5290" y="4725"/>
                  </a:lnTo>
                  <a:lnTo>
                    <a:pt x="4160" y="3897"/>
                  </a:lnTo>
                  <a:lnTo>
                    <a:pt x="3070" y="3029"/>
                  </a:lnTo>
                  <a:lnTo>
                    <a:pt x="1999" y="2120"/>
                  </a:lnTo>
                  <a:lnTo>
                    <a:pt x="1495" y="1676"/>
                  </a:lnTo>
                  <a:lnTo>
                    <a:pt x="990" y="1192"/>
                  </a:lnTo>
                  <a:lnTo>
                    <a:pt x="485" y="727"/>
                  </a:lnTo>
                  <a:lnTo>
                    <a:pt x="1" y="243"/>
                  </a:lnTo>
                  <a:lnTo>
                    <a:pt x="1" y="243"/>
                  </a:lnTo>
                  <a:lnTo>
                    <a:pt x="41" y="0"/>
                  </a:lnTo>
                  <a:lnTo>
                    <a:pt x="41" y="0"/>
                  </a:lnTo>
                  <a:lnTo>
                    <a:pt x="526" y="485"/>
                  </a:lnTo>
                  <a:lnTo>
                    <a:pt x="1030" y="949"/>
                  </a:lnTo>
                  <a:lnTo>
                    <a:pt x="1535" y="1434"/>
                  </a:lnTo>
                  <a:lnTo>
                    <a:pt x="2060" y="1898"/>
                  </a:lnTo>
                  <a:lnTo>
                    <a:pt x="3130" y="2787"/>
                  </a:lnTo>
                  <a:lnTo>
                    <a:pt x="4220" y="3655"/>
                  </a:lnTo>
                  <a:lnTo>
                    <a:pt x="5351" y="4503"/>
                  </a:lnTo>
                  <a:lnTo>
                    <a:pt x="6502" y="5290"/>
                  </a:lnTo>
                  <a:lnTo>
                    <a:pt x="7693" y="6057"/>
                  </a:lnTo>
                  <a:lnTo>
                    <a:pt x="8904" y="6804"/>
                  </a:lnTo>
                  <a:lnTo>
                    <a:pt x="10136" y="7491"/>
                  </a:lnTo>
                  <a:lnTo>
                    <a:pt x="11388" y="8137"/>
                  </a:lnTo>
                  <a:lnTo>
                    <a:pt x="12660" y="8763"/>
                  </a:lnTo>
                  <a:lnTo>
                    <a:pt x="13932" y="9348"/>
                  </a:lnTo>
                  <a:lnTo>
                    <a:pt x="15224" y="9893"/>
                  </a:lnTo>
                  <a:lnTo>
                    <a:pt x="16536" y="10378"/>
                  </a:lnTo>
                  <a:lnTo>
                    <a:pt x="17848" y="10842"/>
                  </a:lnTo>
                  <a:lnTo>
                    <a:pt x="19161" y="11266"/>
                  </a:lnTo>
                  <a:lnTo>
                    <a:pt x="20473" y="11630"/>
                  </a:lnTo>
                  <a:lnTo>
                    <a:pt x="21806" y="11973"/>
                  </a:lnTo>
                  <a:lnTo>
                    <a:pt x="23118" y="12256"/>
                  </a:lnTo>
                  <a:lnTo>
                    <a:pt x="24430" y="12498"/>
                  </a:lnTo>
                  <a:lnTo>
                    <a:pt x="25743" y="12700"/>
                  </a:lnTo>
                  <a:lnTo>
                    <a:pt x="27035" y="12841"/>
                  </a:lnTo>
                  <a:lnTo>
                    <a:pt x="28307" y="12962"/>
                  </a:lnTo>
                  <a:lnTo>
                    <a:pt x="29579" y="13003"/>
                  </a:lnTo>
                  <a:lnTo>
                    <a:pt x="30205" y="13023"/>
                  </a:lnTo>
                  <a:lnTo>
                    <a:pt x="30831" y="13023"/>
                  </a:lnTo>
                  <a:lnTo>
                    <a:pt x="31436" y="13003"/>
                  </a:lnTo>
                  <a:lnTo>
                    <a:pt x="32062" y="12982"/>
                  </a:lnTo>
                  <a:lnTo>
                    <a:pt x="32668" y="12942"/>
                  </a:lnTo>
                  <a:lnTo>
                    <a:pt x="33273" y="12882"/>
                  </a:lnTo>
                  <a:lnTo>
                    <a:pt x="33859" y="12821"/>
                  </a:lnTo>
                  <a:lnTo>
                    <a:pt x="34444" y="12740"/>
                  </a:lnTo>
                  <a:lnTo>
                    <a:pt x="35030" y="12659"/>
                  </a:lnTo>
                  <a:lnTo>
                    <a:pt x="35616" y="12558"/>
                  </a:lnTo>
                  <a:lnTo>
                    <a:pt x="36181" y="12437"/>
                  </a:lnTo>
                  <a:lnTo>
                    <a:pt x="36726" y="12316"/>
                  </a:lnTo>
                  <a:lnTo>
                    <a:pt x="37291" y="12175"/>
                  </a:lnTo>
                  <a:lnTo>
                    <a:pt x="37836" y="12013"/>
                  </a:lnTo>
                  <a:lnTo>
                    <a:pt x="38361" y="11852"/>
                  </a:lnTo>
                  <a:lnTo>
                    <a:pt x="38886" y="11670"/>
                  </a:lnTo>
                  <a:lnTo>
                    <a:pt x="38886" y="11670"/>
                  </a:lnTo>
                  <a:lnTo>
                    <a:pt x="39653" y="11367"/>
                  </a:lnTo>
                  <a:lnTo>
                    <a:pt x="40380" y="11064"/>
                  </a:lnTo>
                  <a:lnTo>
                    <a:pt x="41067" y="10721"/>
                  </a:lnTo>
                  <a:lnTo>
                    <a:pt x="41733" y="10358"/>
                  </a:lnTo>
                  <a:lnTo>
                    <a:pt x="42339" y="9974"/>
                  </a:lnTo>
                  <a:lnTo>
                    <a:pt x="42944" y="9570"/>
                  </a:lnTo>
                  <a:lnTo>
                    <a:pt x="43490" y="9126"/>
                  </a:lnTo>
                  <a:lnTo>
                    <a:pt x="44014" y="8682"/>
                  </a:lnTo>
                  <a:lnTo>
                    <a:pt x="43611" y="904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" name="Google Shape;105;p2"/>
            <p:cNvSpPr/>
            <p:nvPr/>
          </p:nvSpPr>
          <p:spPr>
            <a:xfrm>
              <a:off x="1752900" y="971000"/>
              <a:ext cx="183750" cy="391200"/>
            </a:xfrm>
            <a:custGeom>
              <a:avLst/>
              <a:gdLst/>
              <a:ahLst/>
              <a:cxnLst/>
              <a:rect l="l" t="t" r="r" b="b"/>
              <a:pathLst>
                <a:path w="7350" h="15648" extrusionOk="0">
                  <a:moveTo>
                    <a:pt x="40" y="1"/>
                  </a:moveTo>
                  <a:lnTo>
                    <a:pt x="20" y="445"/>
                  </a:lnTo>
                  <a:lnTo>
                    <a:pt x="20" y="526"/>
                  </a:lnTo>
                  <a:lnTo>
                    <a:pt x="40" y="1"/>
                  </a:lnTo>
                  <a:close/>
                  <a:moveTo>
                    <a:pt x="20" y="526"/>
                  </a:moveTo>
                  <a:lnTo>
                    <a:pt x="0" y="970"/>
                  </a:lnTo>
                  <a:lnTo>
                    <a:pt x="20" y="1414"/>
                  </a:lnTo>
                  <a:lnTo>
                    <a:pt x="40" y="1858"/>
                  </a:lnTo>
                  <a:lnTo>
                    <a:pt x="81" y="2302"/>
                  </a:lnTo>
                  <a:lnTo>
                    <a:pt x="141" y="2746"/>
                  </a:lnTo>
                  <a:lnTo>
                    <a:pt x="202" y="3211"/>
                  </a:lnTo>
                  <a:lnTo>
                    <a:pt x="303" y="3675"/>
                  </a:lnTo>
                  <a:lnTo>
                    <a:pt x="384" y="4140"/>
                  </a:lnTo>
                  <a:lnTo>
                    <a:pt x="505" y="4604"/>
                  </a:lnTo>
                  <a:lnTo>
                    <a:pt x="646" y="5068"/>
                  </a:lnTo>
                  <a:lnTo>
                    <a:pt x="787" y="5533"/>
                  </a:lnTo>
                  <a:lnTo>
                    <a:pt x="949" y="6017"/>
                  </a:lnTo>
                  <a:lnTo>
                    <a:pt x="1110" y="6482"/>
                  </a:lnTo>
                  <a:lnTo>
                    <a:pt x="1312" y="6966"/>
                  </a:lnTo>
                  <a:lnTo>
                    <a:pt x="1514" y="7430"/>
                  </a:lnTo>
                  <a:lnTo>
                    <a:pt x="1736" y="7915"/>
                  </a:lnTo>
                  <a:lnTo>
                    <a:pt x="1958" y="8400"/>
                  </a:lnTo>
                  <a:lnTo>
                    <a:pt x="2221" y="8884"/>
                  </a:lnTo>
                  <a:lnTo>
                    <a:pt x="2483" y="9369"/>
                  </a:lnTo>
                  <a:lnTo>
                    <a:pt x="2766" y="9853"/>
                  </a:lnTo>
                  <a:lnTo>
                    <a:pt x="3049" y="10338"/>
                  </a:lnTo>
                  <a:lnTo>
                    <a:pt x="3372" y="10822"/>
                  </a:lnTo>
                  <a:lnTo>
                    <a:pt x="3695" y="11307"/>
                  </a:lnTo>
                  <a:lnTo>
                    <a:pt x="4038" y="11791"/>
                  </a:lnTo>
                  <a:lnTo>
                    <a:pt x="4381" y="12276"/>
                  </a:lnTo>
                  <a:lnTo>
                    <a:pt x="4765" y="12761"/>
                  </a:lnTo>
                  <a:lnTo>
                    <a:pt x="5148" y="13245"/>
                  </a:lnTo>
                  <a:lnTo>
                    <a:pt x="5552" y="13730"/>
                  </a:lnTo>
                  <a:lnTo>
                    <a:pt x="5976" y="14214"/>
                  </a:lnTo>
                  <a:lnTo>
                    <a:pt x="6400" y="14679"/>
                  </a:lnTo>
                  <a:lnTo>
                    <a:pt x="6844" y="15163"/>
                  </a:lnTo>
                  <a:lnTo>
                    <a:pt x="7309" y="15648"/>
                  </a:lnTo>
                  <a:lnTo>
                    <a:pt x="7349" y="15405"/>
                  </a:lnTo>
                  <a:lnTo>
                    <a:pt x="6885" y="14901"/>
                  </a:lnTo>
                  <a:lnTo>
                    <a:pt x="6420" y="14416"/>
                  </a:lnTo>
                  <a:lnTo>
                    <a:pt x="5976" y="13932"/>
                  </a:lnTo>
                  <a:lnTo>
                    <a:pt x="5552" y="13447"/>
                  </a:lnTo>
                  <a:lnTo>
                    <a:pt x="5148" y="12942"/>
                  </a:lnTo>
                  <a:lnTo>
                    <a:pt x="4765" y="12458"/>
                  </a:lnTo>
                  <a:lnTo>
                    <a:pt x="4381" y="11953"/>
                  </a:lnTo>
                  <a:lnTo>
                    <a:pt x="4018" y="11468"/>
                  </a:lnTo>
                  <a:lnTo>
                    <a:pt x="3675" y="10984"/>
                  </a:lnTo>
                  <a:lnTo>
                    <a:pt x="3352" y="10479"/>
                  </a:lnTo>
                  <a:lnTo>
                    <a:pt x="3028" y="9995"/>
                  </a:lnTo>
                  <a:lnTo>
                    <a:pt x="2726" y="9490"/>
                  </a:lnTo>
                  <a:lnTo>
                    <a:pt x="2443" y="9005"/>
                  </a:lnTo>
                  <a:lnTo>
                    <a:pt x="2181" y="8501"/>
                  </a:lnTo>
                  <a:lnTo>
                    <a:pt x="1938" y="8016"/>
                  </a:lnTo>
                  <a:lnTo>
                    <a:pt x="1696" y="7531"/>
                  </a:lnTo>
                  <a:lnTo>
                    <a:pt x="1474" y="7027"/>
                  </a:lnTo>
                  <a:lnTo>
                    <a:pt x="1272" y="6542"/>
                  </a:lnTo>
                  <a:lnTo>
                    <a:pt x="1090" y="6058"/>
                  </a:lnTo>
                  <a:lnTo>
                    <a:pt x="909" y="5573"/>
                  </a:lnTo>
                  <a:lnTo>
                    <a:pt x="747" y="5088"/>
                  </a:lnTo>
                  <a:lnTo>
                    <a:pt x="606" y="4624"/>
                  </a:lnTo>
                  <a:lnTo>
                    <a:pt x="485" y="4140"/>
                  </a:lnTo>
                  <a:lnTo>
                    <a:pt x="363" y="3675"/>
                  </a:lnTo>
                  <a:lnTo>
                    <a:pt x="283" y="3191"/>
                  </a:lnTo>
                  <a:lnTo>
                    <a:pt x="202" y="2726"/>
                  </a:lnTo>
                  <a:lnTo>
                    <a:pt x="121" y="2262"/>
                  </a:lnTo>
                  <a:lnTo>
                    <a:pt x="81" y="1797"/>
                  </a:lnTo>
                  <a:lnTo>
                    <a:pt x="40" y="1353"/>
                  </a:lnTo>
                  <a:lnTo>
                    <a:pt x="20" y="889"/>
                  </a:lnTo>
                  <a:lnTo>
                    <a:pt x="20" y="52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6" name="Google Shape;106;p2"/>
            <p:cNvSpPr/>
            <p:nvPr/>
          </p:nvSpPr>
          <p:spPr>
            <a:xfrm>
              <a:off x="1752900" y="971000"/>
              <a:ext cx="183750" cy="391200"/>
            </a:xfrm>
            <a:custGeom>
              <a:avLst/>
              <a:gdLst/>
              <a:ahLst/>
              <a:cxnLst/>
              <a:rect l="l" t="t" r="r" b="b"/>
              <a:pathLst>
                <a:path w="7350" h="15648" fill="none" extrusionOk="0">
                  <a:moveTo>
                    <a:pt x="7309" y="15648"/>
                  </a:moveTo>
                  <a:lnTo>
                    <a:pt x="7309" y="15648"/>
                  </a:lnTo>
                  <a:lnTo>
                    <a:pt x="6844" y="15163"/>
                  </a:lnTo>
                  <a:lnTo>
                    <a:pt x="6400" y="14679"/>
                  </a:lnTo>
                  <a:lnTo>
                    <a:pt x="5976" y="14214"/>
                  </a:lnTo>
                  <a:lnTo>
                    <a:pt x="5552" y="13730"/>
                  </a:lnTo>
                  <a:lnTo>
                    <a:pt x="5148" y="13245"/>
                  </a:lnTo>
                  <a:lnTo>
                    <a:pt x="4765" y="12761"/>
                  </a:lnTo>
                  <a:lnTo>
                    <a:pt x="4381" y="12276"/>
                  </a:lnTo>
                  <a:lnTo>
                    <a:pt x="4038" y="11791"/>
                  </a:lnTo>
                  <a:lnTo>
                    <a:pt x="3695" y="11307"/>
                  </a:lnTo>
                  <a:lnTo>
                    <a:pt x="3372" y="10822"/>
                  </a:lnTo>
                  <a:lnTo>
                    <a:pt x="3049" y="10338"/>
                  </a:lnTo>
                  <a:lnTo>
                    <a:pt x="2766" y="9853"/>
                  </a:lnTo>
                  <a:lnTo>
                    <a:pt x="2483" y="9369"/>
                  </a:lnTo>
                  <a:lnTo>
                    <a:pt x="2221" y="8884"/>
                  </a:lnTo>
                  <a:lnTo>
                    <a:pt x="1958" y="8400"/>
                  </a:lnTo>
                  <a:lnTo>
                    <a:pt x="1736" y="7915"/>
                  </a:lnTo>
                  <a:lnTo>
                    <a:pt x="1514" y="7430"/>
                  </a:lnTo>
                  <a:lnTo>
                    <a:pt x="1312" y="6966"/>
                  </a:lnTo>
                  <a:lnTo>
                    <a:pt x="1110" y="6482"/>
                  </a:lnTo>
                  <a:lnTo>
                    <a:pt x="949" y="6017"/>
                  </a:lnTo>
                  <a:lnTo>
                    <a:pt x="787" y="5533"/>
                  </a:lnTo>
                  <a:lnTo>
                    <a:pt x="646" y="5068"/>
                  </a:lnTo>
                  <a:lnTo>
                    <a:pt x="505" y="4604"/>
                  </a:lnTo>
                  <a:lnTo>
                    <a:pt x="384" y="4140"/>
                  </a:lnTo>
                  <a:lnTo>
                    <a:pt x="303" y="3675"/>
                  </a:lnTo>
                  <a:lnTo>
                    <a:pt x="202" y="3211"/>
                  </a:lnTo>
                  <a:lnTo>
                    <a:pt x="141" y="2746"/>
                  </a:lnTo>
                  <a:lnTo>
                    <a:pt x="81" y="2302"/>
                  </a:lnTo>
                  <a:lnTo>
                    <a:pt x="40" y="1858"/>
                  </a:lnTo>
                  <a:lnTo>
                    <a:pt x="20" y="1414"/>
                  </a:lnTo>
                  <a:lnTo>
                    <a:pt x="0" y="970"/>
                  </a:lnTo>
                  <a:lnTo>
                    <a:pt x="20" y="526"/>
                  </a:lnTo>
                  <a:lnTo>
                    <a:pt x="40" y="1"/>
                  </a:lnTo>
                  <a:lnTo>
                    <a:pt x="40" y="1"/>
                  </a:lnTo>
                  <a:lnTo>
                    <a:pt x="20" y="445"/>
                  </a:lnTo>
                  <a:lnTo>
                    <a:pt x="20" y="889"/>
                  </a:lnTo>
                  <a:lnTo>
                    <a:pt x="40" y="1353"/>
                  </a:lnTo>
                  <a:lnTo>
                    <a:pt x="81" y="1797"/>
                  </a:lnTo>
                  <a:lnTo>
                    <a:pt x="121" y="2262"/>
                  </a:lnTo>
                  <a:lnTo>
                    <a:pt x="202" y="2726"/>
                  </a:lnTo>
                  <a:lnTo>
                    <a:pt x="283" y="3191"/>
                  </a:lnTo>
                  <a:lnTo>
                    <a:pt x="363" y="3675"/>
                  </a:lnTo>
                  <a:lnTo>
                    <a:pt x="485" y="4140"/>
                  </a:lnTo>
                  <a:lnTo>
                    <a:pt x="606" y="4624"/>
                  </a:lnTo>
                  <a:lnTo>
                    <a:pt x="747" y="5088"/>
                  </a:lnTo>
                  <a:lnTo>
                    <a:pt x="909" y="5573"/>
                  </a:lnTo>
                  <a:lnTo>
                    <a:pt x="1090" y="6058"/>
                  </a:lnTo>
                  <a:lnTo>
                    <a:pt x="1272" y="6542"/>
                  </a:lnTo>
                  <a:lnTo>
                    <a:pt x="1474" y="7027"/>
                  </a:lnTo>
                  <a:lnTo>
                    <a:pt x="1696" y="7531"/>
                  </a:lnTo>
                  <a:lnTo>
                    <a:pt x="1938" y="8016"/>
                  </a:lnTo>
                  <a:lnTo>
                    <a:pt x="2181" y="8501"/>
                  </a:lnTo>
                  <a:lnTo>
                    <a:pt x="2443" y="9005"/>
                  </a:lnTo>
                  <a:lnTo>
                    <a:pt x="2726" y="9490"/>
                  </a:lnTo>
                  <a:lnTo>
                    <a:pt x="3028" y="9995"/>
                  </a:lnTo>
                  <a:lnTo>
                    <a:pt x="3352" y="10479"/>
                  </a:lnTo>
                  <a:lnTo>
                    <a:pt x="3675" y="10984"/>
                  </a:lnTo>
                  <a:lnTo>
                    <a:pt x="4018" y="11468"/>
                  </a:lnTo>
                  <a:lnTo>
                    <a:pt x="4381" y="11953"/>
                  </a:lnTo>
                  <a:lnTo>
                    <a:pt x="4765" y="12458"/>
                  </a:lnTo>
                  <a:lnTo>
                    <a:pt x="5148" y="12942"/>
                  </a:lnTo>
                  <a:lnTo>
                    <a:pt x="5552" y="13447"/>
                  </a:lnTo>
                  <a:lnTo>
                    <a:pt x="5976" y="13932"/>
                  </a:lnTo>
                  <a:lnTo>
                    <a:pt x="6420" y="14416"/>
                  </a:lnTo>
                  <a:lnTo>
                    <a:pt x="6885" y="14901"/>
                  </a:lnTo>
                  <a:lnTo>
                    <a:pt x="7349" y="15405"/>
                  </a:lnTo>
                  <a:lnTo>
                    <a:pt x="7349" y="15405"/>
                  </a:lnTo>
                  <a:lnTo>
                    <a:pt x="7309" y="15648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" name="Google Shape;107;p2"/>
            <p:cNvSpPr/>
            <p:nvPr/>
          </p:nvSpPr>
          <p:spPr>
            <a:xfrm>
              <a:off x="1930050" y="1424775"/>
              <a:ext cx="977725" cy="308925"/>
            </a:xfrm>
            <a:custGeom>
              <a:avLst/>
              <a:gdLst/>
              <a:ahLst/>
              <a:cxnLst/>
              <a:rect l="l" t="t" r="r" b="b"/>
              <a:pathLst>
                <a:path w="39109" h="12357" extrusionOk="0">
                  <a:moveTo>
                    <a:pt x="1" y="0"/>
                  </a:moveTo>
                  <a:lnTo>
                    <a:pt x="21" y="202"/>
                  </a:lnTo>
                  <a:lnTo>
                    <a:pt x="929" y="1111"/>
                  </a:lnTo>
                  <a:lnTo>
                    <a:pt x="1898" y="1979"/>
                  </a:lnTo>
                  <a:lnTo>
                    <a:pt x="2888" y="2827"/>
                  </a:lnTo>
                  <a:lnTo>
                    <a:pt x="3897" y="3634"/>
                  </a:lnTo>
                  <a:lnTo>
                    <a:pt x="4967" y="4402"/>
                  </a:lnTo>
                  <a:lnTo>
                    <a:pt x="6037" y="5149"/>
                  </a:lnTo>
                  <a:lnTo>
                    <a:pt x="7148" y="5875"/>
                  </a:lnTo>
                  <a:lnTo>
                    <a:pt x="8278" y="6542"/>
                  </a:lnTo>
                  <a:lnTo>
                    <a:pt x="9409" y="7188"/>
                  </a:lnTo>
                  <a:lnTo>
                    <a:pt x="10580" y="7814"/>
                  </a:lnTo>
                  <a:lnTo>
                    <a:pt x="11771" y="8379"/>
                  </a:lnTo>
                  <a:lnTo>
                    <a:pt x="12962" y="8924"/>
                  </a:lnTo>
                  <a:lnTo>
                    <a:pt x="14174" y="9429"/>
                  </a:lnTo>
                  <a:lnTo>
                    <a:pt x="15385" y="9893"/>
                  </a:lnTo>
                  <a:lnTo>
                    <a:pt x="16597" y="10317"/>
                  </a:lnTo>
                  <a:lnTo>
                    <a:pt x="17828" y="10701"/>
                  </a:lnTo>
                  <a:lnTo>
                    <a:pt x="19060" y="11064"/>
                  </a:lnTo>
                  <a:lnTo>
                    <a:pt x="20291" y="11367"/>
                  </a:lnTo>
                  <a:lnTo>
                    <a:pt x="21523" y="11630"/>
                  </a:lnTo>
                  <a:lnTo>
                    <a:pt x="22734" y="11852"/>
                  </a:lnTo>
                  <a:lnTo>
                    <a:pt x="23946" y="12054"/>
                  </a:lnTo>
                  <a:lnTo>
                    <a:pt x="25157" y="12195"/>
                  </a:lnTo>
                  <a:lnTo>
                    <a:pt x="26348" y="12276"/>
                  </a:lnTo>
                  <a:lnTo>
                    <a:pt x="27539" y="12336"/>
                  </a:lnTo>
                  <a:lnTo>
                    <a:pt x="28690" y="12356"/>
                  </a:lnTo>
                  <a:lnTo>
                    <a:pt x="29841" y="12316"/>
                  </a:lnTo>
                  <a:lnTo>
                    <a:pt x="30972" y="12235"/>
                  </a:lnTo>
                  <a:lnTo>
                    <a:pt x="31517" y="12175"/>
                  </a:lnTo>
                  <a:lnTo>
                    <a:pt x="32082" y="12094"/>
                  </a:lnTo>
                  <a:lnTo>
                    <a:pt x="32607" y="12013"/>
                  </a:lnTo>
                  <a:lnTo>
                    <a:pt x="33152" y="11912"/>
                  </a:lnTo>
                  <a:lnTo>
                    <a:pt x="33677" y="11811"/>
                  </a:lnTo>
                  <a:lnTo>
                    <a:pt x="34202" y="11690"/>
                  </a:lnTo>
                  <a:lnTo>
                    <a:pt x="34727" y="11549"/>
                  </a:lnTo>
                  <a:lnTo>
                    <a:pt x="35232" y="11407"/>
                  </a:lnTo>
                  <a:lnTo>
                    <a:pt x="35716" y="11266"/>
                  </a:lnTo>
                  <a:lnTo>
                    <a:pt x="36221" y="11084"/>
                  </a:lnTo>
                  <a:lnTo>
                    <a:pt x="36847" y="10842"/>
                  </a:lnTo>
                  <a:lnTo>
                    <a:pt x="37473" y="10580"/>
                  </a:lnTo>
                  <a:lnTo>
                    <a:pt x="38058" y="10297"/>
                  </a:lnTo>
                  <a:lnTo>
                    <a:pt x="38604" y="9994"/>
                  </a:lnTo>
                  <a:lnTo>
                    <a:pt x="39108" y="9732"/>
                  </a:lnTo>
                  <a:lnTo>
                    <a:pt x="38482" y="10055"/>
                  </a:lnTo>
                  <a:lnTo>
                    <a:pt x="37836" y="10378"/>
                  </a:lnTo>
                  <a:lnTo>
                    <a:pt x="37150" y="10681"/>
                  </a:lnTo>
                  <a:lnTo>
                    <a:pt x="36443" y="10943"/>
                  </a:lnTo>
                  <a:lnTo>
                    <a:pt x="35959" y="11125"/>
                  </a:lnTo>
                  <a:lnTo>
                    <a:pt x="35454" y="11286"/>
                  </a:lnTo>
                  <a:lnTo>
                    <a:pt x="34949" y="11428"/>
                  </a:lnTo>
                  <a:lnTo>
                    <a:pt x="34424" y="11549"/>
                  </a:lnTo>
                  <a:lnTo>
                    <a:pt x="33899" y="11670"/>
                  </a:lnTo>
                  <a:lnTo>
                    <a:pt x="33374" y="11791"/>
                  </a:lnTo>
                  <a:lnTo>
                    <a:pt x="32829" y="11872"/>
                  </a:lnTo>
                  <a:lnTo>
                    <a:pt x="32284" y="11973"/>
                  </a:lnTo>
                  <a:lnTo>
                    <a:pt x="31739" y="12033"/>
                  </a:lnTo>
                  <a:lnTo>
                    <a:pt x="31174" y="12094"/>
                  </a:lnTo>
                  <a:lnTo>
                    <a:pt x="30608" y="12134"/>
                  </a:lnTo>
                  <a:lnTo>
                    <a:pt x="30043" y="12175"/>
                  </a:lnTo>
                  <a:lnTo>
                    <a:pt x="28892" y="12215"/>
                  </a:lnTo>
                  <a:lnTo>
                    <a:pt x="27701" y="12215"/>
                  </a:lnTo>
                  <a:lnTo>
                    <a:pt x="26530" y="12155"/>
                  </a:lnTo>
                  <a:lnTo>
                    <a:pt x="25319" y="12054"/>
                  </a:lnTo>
                  <a:lnTo>
                    <a:pt x="24107" y="11912"/>
                  </a:lnTo>
                  <a:lnTo>
                    <a:pt x="22876" y="11731"/>
                  </a:lnTo>
                  <a:lnTo>
                    <a:pt x="21644" y="11508"/>
                  </a:lnTo>
                  <a:lnTo>
                    <a:pt x="20413" y="11226"/>
                  </a:lnTo>
                  <a:lnTo>
                    <a:pt x="19181" y="10923"/>
                  </a:lnTo>
                  <a:lnTo>
                    <a:pt x="17949" y="10560"/>
                  </a:lnTo>
                  <a:lnTo>
                    <a:pt x="16718" y="10176"/>
                  </a:lnTo>
                  <a:lnTo>
                    <a:pt x="15486" y="9752"/>
                  </a:lnTo>
                  <a:lnTo>
                    <a:pt x="14255" y="9267"/>
                  </a:lnTo>
                  <a:lnTo>
                    <a:pt x="13043" y="8763"/>
                  </a:lnTo>
                  <a:lnTo>
                    <a:pt x="11832" y="8217"/>
                  </a:lnTo>
                  <a:lnTo>
                    <a:pt x="10641" y="7652"/>
                  </a:lnTo>
                  <a:lnTo>
                    <a:pt x="9470" y="7026"/>
                  </a:lnTo>
                  <a:lnTo>
                    <a:pt x="8319" y="6380"/>
                  </a:lnTo>
                  <a:lnTo>
                    <a:pt x="7188" y="5694"/>
                  </a:lnTo>
                  <a:lnTo>
                    <a:pt x="6078" y="4967"/>
                  </a:lnTo>
                  <a:lnTo>
                    <a:pt x="4987" y="4220"/>
                  </a:lnTo>
                  <a:lnTo>
                    <a:pt x="3917" y="3433"/>
                  </a:lnTo>
                  <a:lnTo>
                    <a:pt x="2888" y="2625"/>
                  </a:lnTo>
                  <a:lnTo>
                    <a:pt x="1898" y="1777"/>
                  </a:lnTo>
                  <a:lnTo>
                    <a:pt x="929" y="909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" name="Google Shape;108;p2"/>
            <p:cNvSpPr/>
            <p:nvPr/>
          </p:nvSpPr>
          <p:spPr>
            <a:xfrm>
              <a:off x="1930050" y="1424775"/>
              <a:ext cx="977725" cy="308925"/>
            </a:xfrm>
            <a:custGeom>
              <a:avLst/>
              <a:gdLst/>
              <a:ahLst/>
              <a:cxnLst/>
              <a:rect l="l" t="t" r="r" b="b"/>
              <a:pathLst>
                <a:path w="39109" h="12357" fill="none" extrusionOk="0">
                  <a:moveTo>
                    <a:pt x="38604" y="9994"/>
                  </a:moveTo>
                  <a:lnTo>
                    <a:pt x="38604" y="9994"/>
                  </a:lnTo>
                  <a:lnTo>
                    <a:pt x="38058" y="10297"/>
                  </a:lnTo>
                  <a:lnTo>
                    <a:pt x="37473" y="10580"/>
                  </a:lnTo>
                  <a:lnTo>
                    <a:pt x="36847" y="10842"/>
                  </a:lnTo>
                  <a:lnTo>
                    <a:pt x="36221" y="11084"/>
                  </a:lnTo>
                  <a:lnTo>
                    <a:pt x="36221" y="11084"/>
                  </a:lnTo>
                  <a:lnTo>
                    <a:pt x="35716" y="11266"/>
                  </a:lnTo>
                  <a:lnTo>
                    <a:pt x="35232" y="11407"/>
                  </a:lnTo>
                  <a:lnTo>
                    <a:pt x="34727" y="11549"/>
                  </a:lnTo>
                  <a:lnTo>
                    <a:pt x="34202" y="11690"/>
                  </a:lnTo>
                  <a:lnTo>
                    <a:pt x="33677" y="11811"/>
                  </a:lnTo>
                  <a:lnTo>
                    <a:pt x="33152" y="11912"/>
                  </a:lnTo>
                  <a:lnTo>
                    <a:pt x="32607" y="12013"/>
                  </a:lnTo>
                  <a:lnTo>
                    <a:pt x="32082" y="12094"/>
                  </a:lnTo>
                  <a:lnTo>
                    <a:pt x="31517" y="12175"/>
                  </a:lnTo>
                  <a:lnTo>
                    <a:pt x="30972" y="12235"/>
                  </a:lnTo>
                  <a:lnTo>
                    <a:pt x="29841" y="12316"/>
                  </a:lnTo>
                  <a:lnTo>
                    <a:pt x="28690" y="12356"/>
                  </a:lnTo>
                  <a:lnTo>
                    <a:pt x="27539" y="12336"/>
                  </a:lnTo>
                  <a:lnTo>
                    <a:pt x="26348" y="12276"/>
                  </a:lnTo>
                  <a:lnTo>
                    <a:pt x="25157" y="12195"/>
                  </a:lnTo>
                  <a:lnTo>
                    <a:pt x="23946" y="12054"/>
                  </a:lnTo>
                  <a:lnTo>
                    <a:pt x="22734" y="11852"/>
                  </a:lnTo>
                  <a:lnTo>
                    <a:pt x="21523" y="11630"/>
                  </a:lnTo>
                  <a:lnTo>
                    <a:pt x="20291" y="11367"/>
                  </a:lnTo>
                  <a:lnTo>
                    <a:pt x="19060" y="11064"/>
                  </a:lnTo>
                  <a:lnTo>
                    <a:pt x="17828" y="10701"/>
                  </a:lnTo>
                  <a:lnTo>
                    <a:pt x="16597" y="10317"/>
                  </a:lnTo>
                  <a:lnTo>
                    <a:pt x="15385" y="9893"/>
                  </a:lnTo>
                  <a:lnTo>
                    <a:pt x="14174" y="9429"/>
                  </a:lnTo>
                  <a:lnTo>
                    <a:pt x="12962" y="8924"/>
                  </a:lnTo>
                  <a:lnTo>
                    <a:pt x="11771" y="8379"/>
                  </a:lnTo>
                  <a:lnTo>
                    <a:pt x="10580" y="7814"/>
                  </a:lnTo>
                  <a:lnTo>
                    <a:pt x="9409" y="7188"/>
                  </a:lnTo>
                  <a:lnTo>
                    <a:pt x="8278" y="6542"/>
                  </a:lnTo>
                  <a:lnTo>
                    <a:pt x="7148" y="5875"/>
                  </a:lnTo>
                  <a:lnTo>
                    <a:pt x="6037" y="5149"/>
                  </a:lnTo>
                  <a:lnTo>
                    <a:pt x="4967" y="4402"/>
                  </a:lnTo>
                  <a:lnTo>
                    <a:pt x="3897" y="3634"/>
                  </a:lnTo>
                  <a:lnTo>
                    <a:pt x="2888" y="2827"/>
                  </a:lnTo>
                  <a:lnTo>
                    <a:pt x="1898" y="1979"/>
                  </a:lnTo>
                  <a:lnTo>
                    <a:pt x="929" y="1111"/>
                  </a:lnTo>
                  <a:lnTo>
                    <a:pt x="21" y="202"/>
                  </a:lnTo>
                  <a:lnTo>
                    <a:pt x="21" y="202"/>
                  </a:lnTo>
                  <a:lnTo>
                    <a:pt x="1" y="0"/>
                  </a:lnTo>
                  <a:lnTo>
                    <a:pt x="1" y="0"/>
                  </a:lnTo>
                  <a:lnTo>
                    <a:pt x="929" y="909"/>
                  </a:lnTo>
                  <a:lnTo>
                    <a:pt x="1898" y="1777"/>
                  </a:lnTo>
                  <a:lnTo>
                    <a:pt x="2888" y="2625"/>
                  </a:lnTo>
                  <a:lnTo>
                    <a:pt x="3917" y="3433"/>
                  </a:lnTo>
                  <a:lnTo>
                    <a:pt x="4987" y="4220"/>
                  </a:lnTo>
                  <a:lnTo>
                    <a:pt x="6078" y="4967"/>
                  </a:lnTo>
                  <a:lnTo>
                    <a:pt x="7188" y="5694"/>
                  </a:lnTo>
                  <a:lnTo>
                    <a:pt x="8319" y="6380"/>
                  </a:lnTo>
                  <a:lnTo>
                    <a:pt x="9470" y="7026"/>
                  </a:lnTo>
                  <a:lnTo>
                    <a:pt x="10641" y="7652"/>
                  </a:lnTo>
                  <a:lnTo>
                    <a:pt x="11832" y="8217"/>
                  </a:lnTo>
                  <a:lnTo>
                    <a:pt x="13043" y="8763"/>
                  </a:lnTo>
                  <a:lnTo>
                    <a:pt x="14255" y="9267"/>
                  </a:lnTo>
                  <a:lnTo>
                    <a:pt x="15486" y="9752"/>
                  </a:lnTo>
                  <a:lnTo>
                    <a:pt x="16718" y="10176"/>
                  </a:lnTo>
                  <a:lnTo>
                    <a:pt x="17949" y="10560"/>
                  </a:lnTo>
                  <a:lnTo>
                    <a:pt x="19181" y="10923"/>
                  </a:lnTo>
                  <a:lnTo>
                    <a:pt x="20413" y="11226"/>
                  </a:lnTo>
                  <a:lnTo>
                    <a:pt x="21644" y="11508"/>
                  </a:lnTo>
                  <a:lnTo>
                    <a:pt x="22876" y="11731"/>
                  </a:lnTo>
                  <a:lnTo>
                    <a:pt x="24107" y="11912"/>
                  </a:lnTo>
                  <a:lnTo>
                    <a:pt x="25319" y="12054"/>
                  </a:lnTo>
                  <a:lnTo>
                    <a:pt x="26530" y="12155"/>
                  </a:lnTo>
                  <a:lnTo>
                    <a:pt x="27701" y="12215"/>
                  </a:lnTo>
                  <a:lnTo>
                    <a:pt x="28892" y="12215"/>
                  </a:lnTo>
                  <a:lnTo>
                    <a:pt x="30043" y="12175"/>
                  </a:lnTo>
                  <a:lnTo>
                    <a:pt x="30608" y="12134"/>
                  </a:lnTo>
                  <a:lnTo>
                    <a:pt x="31174" y="12094"/>
                  </a:lnTo>
                  <a:lnTo>
                    <a:pt x="31739" y="12033"/>
                  </a:lnTo>
                  <a:lnTo>
                    <a:pt x="32284" y="11973"/>
                  </a:lnTo>
                  <a:lnTo>
                    <a:pt x="32829" y="11872"/>
                  </a:lnTo>
                  <a:lnTo>
                    <a:pt x="33374" y="11791"/>
                  </a:lnTo>
                  <a:lnTo>
                    <a:pt x="33899" y="11670"/>
                  </a:lnTo>
                  <a:lnTo>
                    <a:pt x="34424" y="11549"/>
                  </a:lnTo>
                  <a:lnTo>
                    <a:pt x="34949" y="11428"/>
                  </a:lnTo>
                  <a:lnTo>
                    <a:pt x="35454" y="11286"/>
                  </a:lnTo>
                  <a:lnTo>
                    <a:pt x="35959" y="11125"/>
                  </a:lnTo>
                  <a:lnTo>
                    <a:pt x="36443" y="10943"/>
                  </a:lnTo>
                  <a:lnTo>
                    <a:pt x="36443" y="10943"/>
                  </a:lnTo>
                  <a:lnTo>
                    <a:pt x="37150" y="10681"/>
                  </a:lnTo>
                  <a:lnTo>
                    <a:pt x="37836" y="10378"/>
                  </a:lnTo>
                  <a:lnTo>
                    <a:pt x="38482" y="10055"/>
                  </a:lnTo>
                  <a:lnTo>
                    <a:pt x="39108" y="9732"/>
                  </a:lnTo>
                  <a:lnTo>
                    <a:pt x="38604" y="999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" name="Google Shape;109;p2"/>
            <p:cNvSpPr/>
            <p:nvPr/>
          </p:nvSpPr>
          <p:spPr>
            <a:xfrm>
              <a:off x="1762975" y="1131000"/>
              <a:ext cx="167600" cy="298850"/>
            </a:xfrm>
            <a:custGeom>
              <a:avLst/>
              <a:gdLst/>
              <a:ahLst/>
              <a:cxnLst/>
              <a:rect l="l" t="t" r="r" b="b"/>
              <a:pathLst>
                <a:path w="6704" h="11954" extrusionOk="0">
                  <a:moveTo>
                    <a:pt x="1" y="1"/>
                  </a:moveTo>
                  <a:lnTo>
                    <a:pt x="82" y="526"/>
                  </a:lnTo>
                  <a:lnTo>
                    <a:pt x="223" y="1212"/>
                  </a:lnTo>
                  <a:lnTo>
                    <a:pt x="405" y="1919"/>
                  </a:lnTo>
                  <a:lnTo>
                    <a:pt x="627" y="2625"/>
                  </a:lnTo>
                  <a:lnTo>
                    <a:pt x="869" y="3332"/>
                  </a:lnTo>
                  <a:lnTo>
                    <a:pt x="1172" y="4039"/>
                  </a:lnTo>
                  <a:lnTo>
                    <a:pt x="1495" y="4745"/>
                  </a:lnTo>
                  <a:lnTo>
                    <a:pt x="1838" y="5472"/>
                  </a:lnTo>
                  <a:lnTo>
                    <a:pt x="2242" y="6199"/>
                  </a:lnTo>
                  <a:lnTo>
                    <a:pt x="2666" y="6926"/>
                  </a:lnTo>
                  <a:lnTo>
                    <a:pt x="3130" y="7633"/>
                  </a:lnTo>
                  <a:lnTo>
                    <a:pt x="3635" y="8359"/>
                  </a:lnTo>
                  <a:lnTo>
                    <a:pt x="4180" y="9086"/>
                  </a:lnTo>
                  <a:lnTo>
                    <a:pt x="4745" y="9813"/>
                  </a:lnTo>
                  <a:lnTo>
                    <a:pt x="5371" y="10520"/>
                  </a:lnTo>
                  <a:lnTo>
                    <a:pt x="6017" y="11246"/>
                  </a:lnTo>
                  <a:lnTo>
                    <a:pt x="6704" y="11953"/>
                  </a:lnTo>
                  <a:lnTo>
                    <a:pt x="6684" y="11751"/>
                  </a:lnTo>
                  <a:lnTo>
                    <a:pt x="5997" y="11024"/>
                  </a:lnTo>
                  <a:lnTo>
                    <a:pt x="5331" y="10277"/>
                  </a:lnTo>
                  <a:lnTo>
                    <a:pt x="4705" y="9530"/>
                  </a:lnTo>
                  <a:lnTo>
                    <a:pt x="4099" y="8783"/>
                  </a:lnTo>
                  <a:lnTo>
                    <a:pt x="3554" y="8057"/>
                  </a:lnTo>
                  <a:lnTo>
                    <a:pt x="3049" y="7309"/>
                  </a:lnTo>
                  <a:lnTo>
                    <a:pt x="2565" y="6562"/>
                  </a:lnTo>
                  <a:lnTo>
                    <a:pt x="2141" y="5815"/>
                  </a:lnTo>
                  <a:lnTo>
                    <a:pt x="1737" y="5068"/>
                  </a:lnTo>
                  <a:lnTo>
                    <a:pt x="1374" y="4342"/>
                  </a:lnTo>
                  <a:lnTo>
                    <a:pt x="1051" y="3595"/>
                  </a:lnTo>
                  <a:lnTo>
                    <a:pt x="768" y="2868"/>
                  </a:lnTo>
                  <a:lnTo>
                    <a:pt x="526" y="2141"/>
                  </a:lnTo>
                  <a:lnTo>
                    <a:pt x="304" y="1414"/>
                  </a:lnTo>
                  <a:lnTo>
                    <a:pt x="142" y="707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" name="Google Shape;110;p2"/>
            <p:cNvSpPr/>
            <p:nvPr/>
          </p:nvSpPr>
          <p:spPr>
            <a:xfrm>
              <a:off x="1762975" y="1131000"/>
              <a:ext cx="167600" cy="298850"/>
            </a:xfrm>
            <a:custGeom>
              <a:avLst/>
              <a:gdLst/>
              <a:ahLst/>
              <a:cxnLst/>
              <a:rect l="l" t="t" r="r" b="b"/>
              <a:pathLst>
                <a:path w="6704" h="11954" fill="none" extrusionOk="0">
                  <a:moveTo>
                    <a:pt x="6704" y="11953"/>
                  </a:moveTo>
                  <a:lnTo>
                    <a:pt x="6704" y="11953"/>
                  </a:lnTo>
                  <a:lnTo>
                    <a:pt x="6017" y="11246"/>
                  </a:lnTo>
                  <a:lnTo>
                    <a:pt x="5371" y="10520"/>
                  </a:lnTo>
                  <a:lnTo>
                    <a:pt x="4745" y="9813"/>
                  </a:lnTo>
                  <a:lnTo>
                    <a:pt x="4180" y="9086"/>
                  </a:lnTo>
                  <a:lnTo>
                    <a:pt x="3635" y="8359"/>
                  </a:lnTo>
                  <a:lnTo>
                    <a:pt x="3130" y="7633"/>
                  </a:lnTo>
                  <a:lnTo>
                    <a:pt x="2666" y="6926"/>
                  </a:lnTo>
                  <a:lnTo>
                    <a:pt x="2242" y="6199"/>
                  </a:lnTo>
                  <a:lnTo>
                    <a:pt x="1838" y="5472"/>
                  </a:lnTo>
                  <a:lnTo>
                    <a:pt x="1495" y="4745"/>
                  </a:lnTo>
                  <a:lnTo>
                    <a:pt x="1172" y="4039"/>
                  </a:lnTo>
                  <a:lnTo>
                    <a:pt x="869" y="3332"/>
                  </a:lnTo>
                  <a:lnTo>
                    <a:pt x="627" y="2625"/>
                  </a:lnTo>
                  <a:lnTo>
                    <a:pt x="405" y="1919"/>
                  </a:lnTo>
                  <a:lnTo>
                    <a:pt x="223" y="1212"/>
                  </a:lnTo>
                  <a:lnTo>
                    <a:pt x="82" y="526"/>
                  </a:lnTo>
                  <a:lnTo>
                    <a:pt x="1" y="1"/>
                  </a:lnTo>
                  <a:lnTo>
                    <a:pt x="1" y="1"/>
                  </a:lnTo>
                  <a:lnTo>
                    <a:pt x="142" y="707"/>
                  </a:lnTo>
                  <a:lnTo>
                    <a:pt x="304" y="1414"/>
                  </a:lnTo>
                  <a:lnTo>
                    <a:pt x="526" y="2141"/>
                  </a:lnTo>
                  <a:lnTo>
                    <a:pt x="768" y="2868"/>
                  </a:lnTo>
                  <a:lnTo>
                    <a:pt x="1051" y="3595"/>
                  </a:lnTo>
                  <a:lnTo>
                    <a:pt x="1374" y="4342"/>
                  </a:lnTo>
                  <a:lnTo>
                    <a:pt x="1737" y="5068"/>
                  </a:lnTo>
                  <a:lnTo>
                    <a:pt x="2141" y="5815"/>
                  </a:lnTo>
                  <a:lnTo>
                    <a:pt x="2565" y="6562"/>
                  </a:lnTo>
                  <a:lnTo>
                    <a:pt x="3049" y="7309"/>
                  </a:lnTo>
                  <a:lnTo>
                    <a:pt x="3554" y="8057"/>
                  </a:lnTo>
                  <a:lnTo>
                    <a:pt x="4099" y="8783"/>
                  </a:lnTo>
                  <a:lnTo>
                    <a:pt x="4705" y="9530"/>
                  </a:lnTo>
                  <a:lnTo>
                    <a:pt x="5331" y="10277"/>
                  </a:lnTo>
                  <a:lnTo>
                    <a:pt x="5997" y="11024"/>
                  </a:lnTo>
                  <a:lnTo>
                    <a:pt x="6684" y="11751"/>
                  </a:lnTo>
                  <a:lnTo>
                    <a:pt x="6684" y="11751"/>
                  </a:lnTo>
                  <a:lnTo>
                    <a:pt x="6704" y="1195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" name="Google Shape;111;p2"/>
            <p:cNvSpPr/>
            <p:nvPr/>
          </p:nvSpPr>
          <p:spPr>
            <a:xfrm>
              <a:off x="1938125" y="1482825"/>
              <a:ext cx="814675" cy="279650"/>
            </a:xfrm>
            <a:custGeom>
              <a:avLst/>
              <a:gdLst/>
              <a:ahLst/>
              <a:cxnLst/>
              <a:rect l="l" t="t" r="r" b="b"/>
              <a:pathLst>
                <a:path w="32587" h="11186" extrusionOk="0">
                  <a:moveTo>
                    <a:pt x="32587" y="10176"/>
                  </a:moveTo>
                  <a:lnTo>
                    <a:pt x="32049" y="10337"/>
                  </a:lnTo>
                  <a:lnTo>
                    <a:pt x="32049" y="10337"/>
                  </a:lnTo>
                  <a:lnTo>
                    <a:pt x="32123" y="10317"/>
                  </a:lnTo>
                  <a:lnTo>
                    <a:pt x="32587" y="10176"/>
                  </a:lnTo>
                  <a:close/>
                  <a:moveTo>
                    <a:pt x="1" y="0"/>
                  </a:moveTo>
                  <a:lnTo>
                    <a:pt x="61" y="162"/>
                  </a:lnTo>
                  <a:lnTo>
                    <a:pt x="869" y="969"/>
                  </a:lnTo>
                  <a:lnTo>
                    <a:pt x="1697" y="1716"/>
                  </a:lnTo>
                  <a:lnTo>
                    <a:pt x="2565" y="2463"/>
                  </a:lnTo>
                  <a:lnTo>
                    <a:pt x="3473" y="3190"/>
                  </a:lnTo>
                  <a:lnTo>
                    <a:pt x="4382" y="3877"/>
                  </a:lnTo>
                  <a:lnTo>
                    <a:pt x="5331" y="4523"/>
                  </a:lnTo>
                  <a:lnTo>
                    <a:pt x="6300" y="5169"/>
                  </a:lnTo>
                  <a:lnTo>
                    <a:pt x="7289" y="5774"/>
                  </a:lnTo>
                  <a:lnTo>
                    <a:pt x="8278" y="6340"/>
                  </a:lnTo>
                  <a:lnTo>
                    <a:pt x="9308" y="6885"/>
                  </a:lnTo>
                  <a:lnTo>
                    <a:pt x="10338" y="7410"/>
                  </a:lnTo>
                  <a:lnTo>
                    <a:pt x="11388" y="7894"/>
                  </a:lnTo>
                  <a:lnTo>
                    <a:pt x="12438" y="8359"/>
                  </a:lnTo>
                  <a:lnTo>
                    <a:pt x="13508" y="8783"/>
                  </a:lnTo>
                  <a:lnTo>
                    <a:pt x="14578" y="9166"/>
                  </a:lnTo>
                  <a:lnTo>
                    <a:pt x="15648" y="9530"/>
                  </a:lnTo>
                  <a:lnTo>
                    <a:pt x="16738" y="9853"/>
                  </a:lnTo>
                  <a:lnTo>
                    <a:pt x="17808" y="10135"/>
                  </a:lnTo>
                  <a:lnTo>
                    <a:pt x="18878" y="10398"/>
                  </a:lnTo>
                  <a:lnTo>
                    <a:pt x="19968" y="10620"/>
                  </a:lnTo>
                  <a:lnTo>
                    <a:pt x="21038" y="10802"/>
                  </a:lnTo>
                  <a:lnTo>
                    <a:pt x="22108" y="10963"/>
                  </a:lnTo>
                  <a:lnTo>
                    <a:pt x="23158" y="11064"/>
                  </a:lnTo>
                  <a:lnTo>
                    <a:pt x="24208" y="11145"/>
                  </a:lnTo>
                  <a:lnTo>
                    <a:pt x="25238" y="11185"/>
                  </a:lnTo>
                  <a:lnTo>
                    <a:pt x="26268" y="11185"/>
                  </a:lnTo>
                  <a:lnTo>
                    <a:pt x="27257" y="11145"/>
                  </a:lnTo>
                  <a:lnTo>
                    <a:pt x="28246" y="11064"/>
                  </a:lnTo>
                  <a:lnTo>
                    <a:pt x="29215" y="10963"/>
                  </a:lnTo>
                  <a:lnTo>
                    <a:pt x="30164" y="10802"/>
                  </a:lnTo>
                  <a:lnTo>
                    <a:pt x="31093" y="10600"/>
                  </a:lnTo>
                  <a:lnTo>
                    <a:pt x="31981" y="10357"/>
                  </a:lnTo>
                  <a:lnTo>
                    <a:pt x="32049" y="10337"/>
                  </a:lnTo>
                  <a:lnTo>
                    <a:pt x="32049" y="10337"/>
                  </a:lnTo>
                  <a:lnTo>
                    <a:pt x="31678" y="10438"/>
                  </a:lnTo>
                  <a:lnTo>
                    <a:pt x="30730" y="10660"/>
                  </a:lnTo>
                  <a:lnTo>
                    <a:pt x="29781" y="10822"/>
                  </a:lnTo>
                  <a:lnTo>
                    <a:pt x="28791" y="10963"/>
                  </a:lnTo>
                  <a:lnTo>
                    <a:pt x="27802" y="11064"/>
                  </a:lnTo>
                  <a:lnTo>
                    <a:pt x="26772" y="11104"/>
                  </a:lnTo>
                  <a:lnTo>
                    <a:pt x="25743" y="11125"/>
                  </a:lnTo>
                  <a:lnTo>
                    <a:pt x="24693" y="11104"/>
                  </a:lnTo>
                  <a:lnTo>
                    <a:pt x="23623" y="11024"/>
                  </a:lnTo>
                  <a:lnTo>
                    <a:pt x="22532" y="10923"/>
                  </a:lnTo>
                  <a:lnTo>
                    <a:pt x="21462" y="10781"/>
                  </a:lnTo>
                  <a:lnTo>
                    <a:pt x="20372" y="10600"/>
                  </a:lnTo>
                  <a:lnTo>
                    <a:pt x="19262" y="10378"/>
                  </a:lnTo>
                  <a:lnTo>
                    <a:pt x="18171" y="10115"/>
                  </a:lnTo>
                  <a:lnTo>
                    <a:pt x="17061" y="9833"/>
                  </a:lnTo>
                  <a:lnTo>
                    <a:pt x="15951" y="9509"/>
                  </a:lnTo>
                  <a:lnTo>
                    <a:pt x="14860" y="9146"/>
                  </a:lnTo>
                  <a:lnTo>
                    <a:pt x="13770" y="8742"/>
                  </a:lnTo>
                  <a:lnTo>
                    <a:pt x="12680" y="8318"/>
                  </a:lnTo>
                  <a:lnTo>
                    <a:pt x="11590" y="7854"/>
                  </a:lnTo>
                  <a:lnTo>
                    <a:pt x="10520" y="7369"/>
                  </a:lnTo>
                  <a:lnTo>
                    <a:pt x="9470" y="6844"/>
                  </a:lnTo>
                  <a:lnTo>
                    <a:pt x="8420" y="6299"/>
                  </a:lnTo>
                  <a:lnTo>
                    <a:pt x="7390" y="5714"/>
                  </a:lnTo>
                  <a:lnTo>
                    <a:pt x="6381" y="5088"/>
                  </a:lnTo>
                  <a:lnTo>
                    <a:pt x="5391" y="4442"/>
                  </a:lnTo>
                  <a:lnTo>
                    <a:pt x="4422" y="3776"/>
                  </a:lnTo>
                  <a:lnTo>
                    <a:pt x="3493" y="3069"/>
                  </a:lnTo>
                  <a:lnTo>
                    <a:pt x="2565" y="2342"/>
                  </a:lnTo>
                  <a:lnTo>
                    <a:pt x="1676" y="1595"/>
                  </a:lnTo>
                  <a:lnTo>
                    <a:pt x="828" y="808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" name="Google Shape;112;p2"/>
            <p:cNvSpPr/>
            <p:nvPr/>
          </p:nvSpPr>
          <p:spPr>
            <a:xfrm>
              <a:off x="1938125" y="1482825"/>
              <a:ext cx="814675" cy="279650"/>
            </a:xfrm>
            <a:custGeom>
              <a:avLst/>
              <a:gdLst/>
              <a:ahLst/>
              <a:cxnLst/>
              <a:rect l="l" t="t" r="r" b="b"/>
              <a:pathLst>
                <a:path w="32587" h="11186" fill="none" extrusionOk="0">
                  <a:moveTo>
                    <a:pt x="31981" y="10357"/>
                  </a:moveTo>
                  <a:lnTo>
                    <a:pt x="31981" y="10357"/>
                  </a:lnTo>
                  <a:lnTo>
                    <a:pt x="31093" y="10600"/>
                  </a:lnTo>
                  <a:lnTo>
                    <a:pt x="30164" y="10802"/>
                  </a:lnTo>
                  <a:lnTo>
                    <a:pt x="29215" y="10963"/>
                  </a:lnTo>
                  <a:lnTo>
                    <a:pt x="28246" y="11064"/>
                  </a:lnTo>
                  <a:lnTo>
                    <a:pt x="27257" y="11145"/>
                  </a:lnTo>
                  <a:lnTo>
                    <a:pt x="26268" y="11185"/>
                  </a:lnTo>
                  <a:lnTo>
                    <a:pt x="25238" y="11185"/>
                  </a:lnTo>
                  <a:lnTo>
                    <a:pt x="24208" y="11145"/>
                  </a:lnTo>
                  <a:lnTo>
                    <a:pt x="23158" y="11064"/>
                  </a:lnTo>
                  <a:lnTo>
                    <a:pt x="22108" y="10963"/>
                  </a:lnTo>
                  <a:lnTo>
                    <a:pt x="21038" y="10802"/>
                  </a:lnTo>
                  <a:lnTo>
                    <a:pt x="19968" y="10620"/>
                  </a:lnTo>
                  <a:lnTo>
                    <a:pt x="18878" y="10398"/>
                  </a:lnTo>
                  <a:lnTo>
                    <a:pt x="17808" y="10135"/>
                  </a:lnTo>
                  <a:lnTo>
                    <a:pt x="16738" y="9853"/>
                  </a:lnTo>
                  <a:lnTo>
                    <a:pt x="15648" y="9530"/>
                  </a:lnTo>
                  <a:lnTo>
                    <a:pt x="14578" y="9166"/>
                  </a:lnTo>
                  <a:lnTo>
                    <a:pt x="13508" y="8783"/>
                  </a:lnTo>
                  <a:lnTo>
                    <a:pt x="12438" y="8359"/>
                  </a:lnTo>
                  <a:lnTo>
                    <a:pt x="11388" y="7894"/>
                  </a:lnTo>
                  <a:lnTo>
                    <a:pt x="10338" y="7410"/>
                  </a:lnTo>
                  <a:lnTo>
                    <a:pt x="9308" y="6885"/>
                  </a:lnTo>
                  <a:lnTo>
                    <a:pt x="8278" y="6340"/>
                  </a:lnTo>
                  <a:lnTo>
                    <a:pt x="7289" y="5774"/>
                  </a:lnTo>
                  <a:lnTo>
                    <a:pt x="6300" y="5169"/>
                  </a:lnTo>
                  <a:lnTo>
                    <a:pt x="5331" y="4523"/>
                  </a:lnTo>
                  <a:lnTo>
                    <a:pt x="4382" y="3877"/>
                  </a:lnTo>
                  <a:lnTo>
                    <a:pt x="3473" y="3190"/>
                  </a:lnTo>
                  <a:lnTo>
                    <a:pt x="2565" y="2463"/>
                  </a:lnTo>
                  <a:lnTo>
                    <a:pt x="1697" y="1716"/>
                  </a:lnTo>
                  <a:lnTo>
                    <a:pt x="869" y="969"/>
                  </a:lnTo>
                  <a:lnTo>
                    <a:pt x="61" y="162"/>
                  </a:lnTo>
                  <a:lnTo>
                    <a:pt x="61" y="162"/>
                  </a:lnTo>
                  <a:lnTo>
                    <a:pt x="1" y="0"/>
                  </a:lnTo>
                  <a:lnTo>
                    <a:pt x="1" y="0"/>
                  </a:lnTo>
                  <a:lnTo>
                    <a:pt x="828" y="808"/>
                  </a:lnTo>
                  <a:lnTo>
                    <a:pt x="1676" y="1595"/>
                  </a:lnTo>
                  <a:lnTo>
                    <a:pt x="2565" y="2342"/>
                  </a:lnTo>
                  <a:lnTo>
                    <a:pt x="3493" y="3069"/>
                  </a:lnTo>
                  <a:lnTo>
                    <a:pt x="4422" y="3776"/>
                  </a:lnTo>
                  <a:lnTo>
                    <a:pt x="5391" y="4442"/>
                  </a:lnTo>
                  <a:lnTo>
                    <a:pt x="6381" y="5088"/>
                  </a:lnTo>
                  <a:lnTo>
                    <a:pt x="7390" y="5714"/>
                  </a:lnTo>
                  <a:lnTo>
                    <a:pt x="8420" y="6299"/>
                  </a:lnTo>
                  <a:lnTo>
                    <a:pt x="9470" y="6844"/>
                  </a:lnTo>
                  <a:lnTo>
                    <a:pt x="10520" y="7369"/>
                  </a:lnTo>
                  <a:lnTo>
                    <a:pt x="11590" y="7854"/>
                  </a:lnTo>
                  <a:lnTo>
                    <a:pt x="12680" y="8318"/>
                  </a:lnTo>
                  <a:lnTo>
                    <a:pt x="13770" y="8742"/>
                  </a:lnTo>
                  <a:lnTo>
                    <a:pt x="14860" y="9146"/>
                  </a:lnTo>
                  <a:lnTo>
                    <a:pt x="15951" y="9509"/>
                  </a:lnTo>
                  <a:lnTo>
                    <a:pt x="17061" y="9833"/>
                  </a:lnTo>
                  <a:lnTo>
                    <a:pt x="18171" y="10115"/>
                  </a:lnTo>
                  <a:lnTo>
                    <a:pt x="19262" y="10378"/>
                  </a:lnTo>
                  <a:lnTo>
                    <a:pt x="20372" y="10600"/>
                  </a:lnTo>
                  <a:lnTo>
                    <a:pt x="21462" y="10781"/>
                  </a:lnTo>
                  <a:lnTo>
                    <a:pt x="22532" y="10923"/>
                  </a:lnTo>
                  <a:lnTo>
                    <a:pt x="23623" y="11024"/>
                  </a:lnTo>
                  <a:lnTo>
                    <a:pt x="24693" y="11104"/>
                  </a:lnTo>
                  <a:lnTo>
                    <a:pt x="25743" y="11125"/>
                  </a:lnTo>
                  <a:lnTo>
                    <a:pt x="26772" y="11104"/>
                  </a:lnTo>
                  <a:lnTo>
                    <a:pt x="27802" y="11064"/>
                  </a:lnTo>
                  <a:lnTo>
                    <a:pt x="28791" y="10963"/>
                  </a:lnTo>
                  <a:lnTo>
                    <a:pt x="29781" y="10822"/>
                  </a:lnTo>
                  <a:lnTo>
                    <a:pt x="30730" y="10660"/>
                  </a:lnTo>
                  <a:lnTo>
                    <a:pt x="31678" y="10438"/>
                  </a:lnTo>
                  <a:lnTo>
                    <a:pt x="32123" y="10317"/>
                  </a:lnTo>
                  <a:lnTo>
                    <a:pt x="32587" y="10176"/>
                  </a:lnTo>
                  <a:lnTo>
                    <a:pt x="31981" y="1035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" name="Google Shape;113;p2"/>
            <p:cNvSpPr/>
            <p:nvPr/>
          </p:nvSpPr>
          <p:spPr>
            <a:xfrm>
              <a:off x="1807900" y="1293025"/>
              <a:ext cx="131775" cy="193850"/>
            </a:xfrm>
            <a:custGeom>
              <a:avLst/>
              <a:gdLst/>
              <a:ahLst/>
              <a:cxnLst/>
              <a:rect l="l" t="t" r="r" b="b"/>
              <a:pathLst>
                <a:path w="5271" h="7754" extrusionOk="0">
                  <a:moveTo>
                    <a:pt x="1" y="1"/>
                  </a:moveTo>
                  <a:lnTo>
                    <a:pt x="223" y="526"/>
                  </a:lnTo>
                  <a:lnTo>
                    <a:pt x="425" y="970"/>
                  </a:lnTo>
                  <a:lnTo>
                    <a:pt x="627" y="1434"/>
                  </a:lnTo>
                  <a:lnTo>
                    <a:pt x="869" y="1878"/>
                  </a:lnTo>
                  <a:lnTo>
                    <a:pt x="1111" y="2323"/>
                  </a:lnTo>
                  <a:lnTo>
                    <a:pt x="1374" y="2787"/>
                  </a:lnTo>
                  <a:lnTo>
                    <a:pt x="1636" y="3231"/>
                  </a:lnTo>
                  <a:lnTo>
                    <a:pt x="1939" y="3695"/>
                  </a:lnTo>
                  <a:lnTo>
                    <a:pt x="2242" y="4140"/>
                  </a:lnTo>
                  <a:lnTo>
                    <a:pt x="2565" y="4604"/>
                  </a:lnTo>
                  <a:lnTo>
                    <a:pt x="2908" y="5048"/>
                  </a:lnTo>
                  <a:lnTo>
                    <a:pt x="3251" y="5513"/>
                  </a:lnTo>
                  <a:lnTo>
                    <a:pt x="3635" y="5957"/>
                  </a:lnTo>
                  <a:lnTo>
                    <a:pt x="4018" y="6421"/>
                  </a:lnTo>
                  <a:lnTo>
                    <a:pt x="4402" y="6865"/>
                  </a:lnTo>
                  <a:lnTo>
                    <a:pt x="4826" y="7309"/>
                  </a:lnTo>
                  <a:lnTo>
                    <a:pt x="5270" y="7754"/>
                  </a:lnTo>
                  <a:lnTo>
                    <a:pt x="5210" y="7592"/>
                  </a:lnTo>
                  <a:lnTo>
                    <a:pt x="4765" y="7128"/>
                  </a:lnTo>
                  <a:lnTo>
                    <a:pt x="4321" y="6643"/>
                  </a:lnTo>
                  <a:lnTo>
                    <a:pt x="3897" y="6179"/>
                  </a:lnTo>
                  <a:lnTo>
                    <a:pt x="3494" y="5694"/>
                  </a:lnTo>
                  <a:lnTo>
                    <a:pt x="3110" y="5230"/>
                  </a:lnTo>
                  <a:lnTo>
                    <a:pt x="2747" y="4745"/>
                  </a:lnTo>
                  <a:lnTo>
                    <a:pt x="2403" y="4281"/>
                  </a:lnTo>
                  <a:lnTo>
                    <a:pt x="2060" y="3796"/>
                  </a:lnTo>
                  <a:lnTo>
                    <a:pt x="1737" y="3312"/>
                  </a:lnTo>
                  <a:lnTo>
                    <a:pt x="1434" y="2847"/>
                  </a:lnTo>
                  <a:lnTo>
                    <a:pt x="1152" y="2363"/>
                  </a:lnTo>
                  <a:lnTo>
                    <a:pt x="889" y="1899"/>
                  </a:lnTo>
                  <a:lnTo>
                    <a:pt x="647" y="1414"/>
                  </a:lnTo>
                  <a:lnTo>
                    <a:pt x="425" y="950"/>
                  </a:lnTo>
                  <a:lnTo>
                    <a:pt x="203" y="465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" name="Google Shape;114;p2"/>
            <p:cNvSpPr/>
            <p:nvPr/>
          </p:nvSpPr>
          <p:spPr>
            <a:xfrm>
              <a:off x="1807900" y="1293025"/>
              <a:ext cx="131775" cy="193850"/>
            </a:xfrm>
            <a:custGeom>
              <a:avLst/>
              <a:gdLst/>
              <a:ahLst/>
              <a:cxnLst/>
              <a:rect l="l" t="t" r="r" b="b"/>
              <a:pathLst>
                <a:path w="5271" h="7754" fill="none" extrusionOk="0">
                  <a:moveTo>
                    <a:pt x="5270" y="7754"/>
                  </a:moveTo>
                  <a:lnTo>
                    <a:pt x="5270" y="7754"/>
                  </a:lnTo>
                  <a:lnTo>
                    <a:pt x="4826" y="7309"/>
                  </a:lnTo>
                  <a:lnTo>
                    <a:pt x="4402" y="6865"/>
                  </a:lnTo>
                  <a:lnTo>
                    <a:pt x="4018" y="6421"/>
                  </a:lnTo>
                  <a:lnTo>
                    <a:pt x="3635" y="5957"/>
                  </a:lnTo>
                  <a:lnTo>
                    <a:pt x="3251" y="5513"/>
                  </a:lnTo>
                  <a:lnTo>
                    <a:pt x="2908" y="5048"/>
                  </a:lnTo>
                  <a:lnTo>
                    <a:pt x="2565" y="4604"/>
                  </a:lnTo>
                  <a:lnTo>
                    <a:pt x="2242" y="4140"/>
                  </a:lnTo>
                  <a:lnTo>
                    <a:pt x="1939" y="3695"/>
                  </a:lnTo>
                  <a:lnTo>
                    <a:pt x="1636" y="3231"/>
                  </a:lnTo>
                  <a:lnTo>
                    <a:pt x="1374" y="2787"/>
                  </a:lnTo>
                  <a:lnTo>
                    <a:pt x="1111" y="2323"/>
                  </a:lnTo>
                  <a:lnTo>
                    <a:pt x="869" y="1878"/>
                  </a:lnTo>
                  <a:lnTo>
                    <a:pt x="627" y="1434"/>
                  </a:lnTo>
                  <a:lnTo>
                    <a:pt x="425" y="970"/>
                  </a:lnTo>
                  <a:lnTo>
                    <a:pt x="223" y="526"/>
                  </a:lnTo>
                  <a:lnTo>
                    <a:pt x="1" y="1"/>
                  </a:lnTo>
                  <a:lnTo>
                    <a:pt x="1" y="1"/>
                  </a:lnTo>
                  <a:lnTo>
                    <a:pt x="203" y="465"/>
                  </a:lnTo>
                  <a:lnTo>
                    <a:pt x="425" y="950"/>
                  </a:lnTo>
                  <a:lnTo>
                    <a:pt x="647" y="1414"/>
                  </a:lnTo>
                  <a:lnTo>
                    <a:pt x="889" y="1899"/>
                  </a:lnTo>
                  <a:lnTo>
                    <a:pt x="1152" y="2363"/>
                  </a:lnTo>
                  <a:lnTo>
                    <a:pt x="1434" y="2847"/>
                  </a:lnTo>
                  <a:lnTo>
                    <a:pt x="1737" y="3312"/>
                  </a:lnTo>
                  <a:lnTo>
                    <a:pt x="2060" y="3796"/>
                  </a:lnTo>
                  <a:lnTo>
                    <a:pt x="2403" y="4281"/>
                  </a:lnTo>
                  <a:lnTo>
                    <a:pt x="2747" y="4745"/>
                  </a:lnTo>
                  <a:lnTo>
                    <a:pt x="3110" y="5230"/>
                  </a:lnTo>
                  <a:lnTo>
                    <a:pt x="3494" y="5694"/>
                  </a:lnTo>
                  <a:lnTo>
                    <a:pt x="3897" y="6179"/>
                  </a:lnTo>
                  <a:lnTo>
                    <a:pt x="4321" y="6643"/>
                  </a:lnTo>
                  <a:lnTo>
                    <a:pt x="4765" y="7128"/>
                  </a:lnTo>
                  <a:lnTo>
                    <a:pt x="5210" y="7592"/>
                  </a:lnTo>
                  <a:lnTo>
                    <a:pt x="5210" y="7592"/>
                  </a:lnTo>
                  <a:lnTo>
                    <a:pt x="5270" y="775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" name="Google Shape;115;p2"/>
            <p:cNvSpPr/>
            <p:nvPr/>
          </p:nvSpPr>
          <p:spPr>
            <a:xfrm>
              <a:off x="1959825" y="1529250"/>
              <a:ext cx="602200" cy="244325"/>
            </a:xfrm>
            <a:custGeom>
              <a:avLst/>
              <a:gdLst/>
              <a:ahLst/>
              <a:cxnLst/>
              <a:rect l="l" t="t" r="r" b="b"/>
              <a:pathLst>
                <a:path w="24088" h="9773" extrusionOk="0">
                  <a:moveTo>
                    <a:pt x="1" y="1"/>
                  </a:moveTo>
                  <a:lnTo>
                    <a:pt x="102" y="142"/>
                  </a:lnTo>
                  <a:lnTo>
                    <a:pt x="687" y="707"/>
                  </a:lnTo>
                  <a:lnTo>
                    <a:pt x="1273" y="1272"/>
                  </a:lnTo>
                  <a:lnTo>
                    <a:pt x="1899" y="1818"/>
                  </a:lnTo>
                  <a:lnTo>
                    <a:pt x="2525" y="2343"/>
                  </a:lnTo>
                  <a:lnTo>
                    <a:pt x="3191" y="2847"/>
                  </a:lnTo>
                  <a:lnTo>
                    <a:pt x="3857" y="3352"/>
                  </a:lnTo>
                  <a:lnTo>
                    <a:pt x="4523" y="3816"/>
                  </a:lnTo>
                  <a:lnTo>
                    <a:pt x="5230" y="4281"/>
                  </a:lnTo>
                  <a:lnTo>
                    <a:pt x="5937" y="4745"/>
                  </a:lnTo>
                  <a:lnTo>
                    <a:pt x="6643" y="5169"/>
                  </a:lnTo>
                  <a:lnTo>
                    <a:pt x="7370" y="5573"/>
                  </a:lnTo>
                  <a:lnTo>
                    <a:pt x="8117" y="5977"/>
                  </a:lnTo>
                  <a:lnTo>
                    <a:pt x="8864" y="6360"/>
                  </a:lnTo>
                  <a:lnTo>
                    <a:pt x="9611" y="6704"/>
                  </a:lnTo>
                  <a:lnTo>
                    <a:pt x="10378" y="7047"/>
                  </a:lnTo>
                  <a:lnTo>
                    <a:pt x="11146" y="7370"/>
                  </a:lnTo>
                  <a:lnTo>
                    <a:pt x="11913" y="7673"/>
                  </a:lnTo>
                  <a:lnTo>
                    <a:pt x="12680" y="7955"/>
                  </a:lnTo>
                  <a:lnTo>
                    <a:pt x="13467" y="8238"/>
                  </a:lnTo>
                  <a:lnTo>
                    <a:pt x="14235" y="8480"/>
                  </a:lnTo>
                  <a:lnTo>
                    <a:pt x="15022" y="8702"/>
                  </a:lnTo>
                  <a:lnTo>
                    <a:pt x="15809" y="8904"/>
                  </a:lnTo>
                  <a:lnTo>
                    <a:pt x="16577" y="9086"/>
                  </a:lnTo>
                  <a:lnTo>
                    <a:pt x="17364" y="9247"/>
                  </a:lnTo>
                  <a:lnTo>
                    <a:pt x="18131" y="9389"/>
                  </a:lnTo>
                  <a:lnTo>
                    <a:pt x="18919" y="9510"/>
                  </a:lnTo>
                  <a:lnTo>
                    <a:pt x="19686" y="9611"/>
                  </a:lnTo>
                  <a:lnTo>
                    <a:pt x="20433" y="9692"/>
                  </a:lnTo>
                  <a:lnTo>
                    <a:pt x="21200" y="9732"/>
                  </a:lnTo>
                  <a:lnTo>
                    <a:pt x="21947" y="9772"/>
                  </a:lnTo>
                  <a:lnTo>
                    <a:pt x="22593" y="9772"/>
                  </a:lnTo>
                  <a:lnTo>
                    <a:pt x="21826" y="9752"/>
                  </a:lnTo>
                  <a:lnTo>
                    <a:pt x="21039" y="9712"/>
                  </a:lnTo>
                  <a:lnTo>
                    <a:pt x="20251" y="9651"/>
                  </a:lnTo>
                  <a:lnTo>
                    <a:pt x="19464" y="9550"/>
                  </a:lnTo>
                  <a:lnTo>
                    <a:pt x="18676" y="9449"/>
                  </a:lnTo>
                  <a:lnTo>
                    <a:pt x="17869" y="9308"/>
                  </a:lnTo>
                  <a:lnTo>
                    <a:pt x="17061" y="9147"/>
                  </a:lnTo>
                  <a:lnTo>
                    <a:pt x="16254" y="8965"/>
                  </a:lnTo>
                  <a:lnTo>
                    <a:pt x="15446" y="8763"/>
                  </a:lnTo>
                  <a:lnTo>
                    <a:pt x="14638" y="8541"/>
                  </a:lnTo>
                  <a:lnTo>
                    <a:pt x="13831" y="8299"/>
                  </a:lnTo>
                  <a:lnTo>
                    <a:pt x="13043" y="8036"/>
                  </a:lnTo>
                  <a:lnTo>
                    <a:pt x="12236" y="7753"/>
                  </a:lnTo>
                  <a:lnTo>
                    <a:pt x="11428" y="7430"/>
                  </a:lnTo>
                  <a:lnTo>
                    <a:pt x="10641" y="7107"/>
                  </a:lnTo>
                  <a:lnTo>
                    <a:pt x="9853" y="6764"/>
                  </a:lnTo>
                  <a:lnTo>
                    <a:pt x="9066" y="6401"/>
                  </a:lnTo>
                  <a:lnTo>
                    <a:pt x="8299" y="6017"/>
                  </a:lnTo>
                  <a:lnTo>
                    <a:pt x="7532" y="5613"/>
                  </a:lnTo>
                  <a:lnTo>
                    <a:pt x="6785" y="5189"/>
                  </a:lnTo>
                  <a:lnTo>
                    <a:pt x="6038" y="4745"/>
                  </a:lnTo>
                  <a:lnTo>
                    <a:pt x="5311" y="4281"/>
                  </a:lnTo>
                  <a:lnTo>
                    <a:pt x="4584" y="3816"/>
                  </a:lnTo>
                  <a:lnTo>
                    <a:pt x="3877" y="3312"/>
                  </a:lnTo>
                  <a:lnTo>
                    <a:pt x="3191" y="2807"/>
                  </a:lnTo>
                  <a:lnTo>
                    <a:pt x="2525" y="2282"/>
                  </a:lnTo>
                  <a:lnTo>
                    <a:pt x="1858" y="1737"/>
                  </a:lnTo>
                  <a:lnTo>
                    <a:pt x="1232" y="1172"/>
                  </a:lnTo>
                  <a:lnTo>
                    <a:pt x="607" y="586"/>
                  </a:lnTo>
                  <a:lnTo>
                    <a:pt x="1" y="1"/>
                  </a:lnTo>
                  <a:close/>
                  <a:moveTo>
                    <a:pt x="24087" y="9732"/>
                  </a:moveTo>
                  <a:lnTo>
                    <a:pt x="23340" y="9772"/>
                  </a:lnTo>
                  <a:lnTo>
                    <a:pt x="23441" y="9772"/>
                  </a:lnTo>
                  <a:lnTo>
                    <a:pt x="24087" y="973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" name="Google Shape;116;p2"/>
            <p:cNvSpPr/>
            <p:nvPr/>
          </p:nvSpPr>
          <p:spPr>
            <a:xfrm>
              <a:off x="1959825" y="1529250"/>
              <a:ext cx="602200" cy="244325"/>
            </a:xfrm>
            <a:custGeom>
              <a:avLst/>
              <a:gdLst/>
              <a:ahLst/>
              <a:cxnLst/>
              <a:rect l="l" t="t" r="r" b="b"/>
              <a:pathLst>
                <a:path w="24088" h="9773" fill="none" extrusionOk="0">
                  <a:moveTo>
                    <a:pt x="23441" y="9772"/>
                  </a:moveTo>
                  <a:lnTo>
                    <a:pt x="23421" y="9772"/>
                  </a:lnTo>
                  <a:lnTo>
                    <a:pt x="23421" y="9772"/>
                  </a:lnTo>
                  <a:lnTo>
                    <a:pt x="22694" y="9772"/>
                  </a:lnTo>
                  <a:lnTo>
                    <a:pt x="21947" y="9772"/>
                  </a:lnTo>
                  <a:lnTo>
                    <a:pt x="21200" y="9732"/>
                  </a:lnTo>
                  <a:lnTo>
                    <a:pt x="20433" y="9692"/>
                  </a:lnTo>
                  <a:lnTo>
                    <a:pt x="19686" y="9611"/>
                  </a:lnTo>
                  <a:lnTo>
                    <a:pt x="18919" y="9510"/>
                  </a:lnTo>
                  <a:lnTo>
                    <a:pt x="18131" y="9389"/>
                  </a:lnTo>
                  <a:lnTo>
                    <a:pt x="17364" y="9247"/>
                  </a:lnTo>
                  <a:lnTo>
                    <a:pt x="16577" y="9086"/>
                  </a:lnTo>
                  <a:lnTo>
                    <a:pt x="15809" y="8904"/>
                  </a:lnTo>
                  <a:lnTo>
                    <a:pt x="15022" y="8702"/>
                  </a:lnTo>
                  <a:lnTo>
                    <a:pt x="14235" y="8480"/>
                  </a:lnTo>
                  <a:lnTo>
                    <a:pt x="13467" y="8238"/>
                  </a:lnTo>
                  <a:lnTo>
                    <a:pt x="12680" y="7955"/>
                  </a:lnTo>
                  <a:lnTo>
                    <a:pt x="11913" y="7673"/>
                  </a:lnTo>
                  <a:lnTo>
                    <a:pt x="11146" y="7370"/>
                  </a:lnTo>
                  <a:lnTo>
                    <a:pt x="10378" y="7047"/>
                  </a:lnTo>
                  <a:lnTo>
                    <a:pt x="9611" y="6704"/>
                  </a:lnTo>
                  <a:lnTo>
                    <a:pt x="8864" y="6360"/>
                  </a:lnTo>
                  <a:lnTo>
                    <a:pt x="8117" y="5977"/>
                  </a:lnTo>
                  <a:lnTo>
                    <a:pt x="7370" y="5573"/>
                  </a:lnTo>
                  <a:lnTo>
                    <a:pt x="6643" y="5169"/>
                  </a:lnTo>
                  <a:lnTo>
                    <a:pt x="5937" y="4745"/>
                  </a:lnTo>
                  <a:lnTo>
                    <a:pt x="5230" y="4281"/>
                  </a:lnTo>
                  <a:lnTo>
                    <a:pt x="4523" y="3816"/>
                  </a:lnTo>
                  <a:lnTo>
                    <a:pt x="3857" y="3352"/>
                  </a:lnTo>
                  <a:lnTo>
                    <a:pt x="3191" y="2847"/>
                  </a:lnTo>
                  <a:lnTo>
                    <a:pt x="2525" y="2343"/>
                  </a:lnTo>
                  <a:lnTo>
                    <a:pt x="1899" y="1818"/>
                  </a:lnTo>
                  <a:lnTo>
                    <a:pt x="1273" y="1272"/>
                  </a:lnTo>
                  <a:lnTo>
                    <a:pt x="687" y="707"/>
                  </a:lnTo>
                  <a:lnTo>
                    <a:pt x="102" y="142"/>
                  </a:lnTo>
                  <a:lnTo>
                    <a:pt x="102" y="142"/>
                  </a:lnTo>
                  <a:lnTo>
                    <a:pt x="1" y="1"/>
                  </a:lnTo>
                  <a:lnTo>
                    <a:pt x="1" y="1"/>
                  </a:lnTo>
                  <a:lnTo>
                    <a:pt x="607" y="586"/>
                  </a:lnTo>
                  <a:lnTo>
                    <a:pt x="1232" y="1172"/>
                  </a:lnTo>
                  <a:lnTo>
                    <a:pt x="1858" y="1737"/>
                  </a:lnTo>
                  <a:lnTo>
                    <a:pt x="2525" y="2282"/>
                  </a:lnTo>
                  <a:lnTo>
                    <a:pt x="3191" y="2807"/>
                  </a:lnTo>
                  <a:lnTo>
                    <a:pt x="3877" y="3312"/>
                  </a:lnTo>
                  <a:lnTo>
                    <a:pt x="4584" y="3816"/>
                  </a:lnTo>
                  <a:lnTo>
                    <a:pt x="5311" y="4281"/>
                  </a:lnTo>
                  <a:lnTo>
                    <a:pt x="6038" y="4745"/>
                  </a:lnTo>
                  <a:lnTo>
                    <a:pt x="6785" y="5189"/>
                  </a:lnTo>
                  <a:lnTo>
                    <a:pt x="7532" y="5613"/>
                  </a:lnTo>
                  <a:lnTo>
                    <a:pt x="8299" y="6017"/>
                  </a:lnTo>
                  <a:lnTo>
                    <a:pt x="9066" y="6401"/>
                  </a:lnTo>
                  <a:lnTo>
                    <a:pt x="9853" y="6764"/>
                  </a:lnTo>
                  <a:lnTo>
                    <a:pt x="10641" y="7107"/>
                  </a:lnTo>
                  <a:lnTo>
                    <a:pt x="11428" y="7430"/>
                  </a:lnTo>
                  <a:lnTo>
                    <a:pt x="12236" y="7753"/>
                  </a:lnTo>
                  <a:lnTo>
                    <a:pt x="13043" y="8036"/>
                  </a:lnTo>
                  <a:lnTo>
                    <a:pt x="13831" y="8299"/>
                  </a:lnTo>
                  <a:lnTo>
                    <a:pt x="14638" y="8541"/>
                  </a:lnTo>
                  <a:lnTo>
                    <a:pt x="15446" y="8763"/>
                  </a:lnTo>
                  <a:lnTo>
                    <a:pt x="16254" y="8965"/>
                  </a:lnTo>
                  <a:lnTo>
                    <a:pt x="17061" y="9147"/>
                  </a:lnTo>
                  <a:lnTo>
                    <a:pt x="17869" y="9308"/>
                  </a:lnTo>
                  <a:lnTo>
                    <a:pt x="18676" y="9449"/>
                  </a:lnTo>
                  <a:lnTo>
                    <a:pt x="19464" y="9550"/>
                  </a:lnTo>
                  <a:lnTo>
                    <a:pt x="20251" y="9651"/>
                  </a:lnTo>
                  <a:lnTo>
                    <a:pt x="21039" y="9712"/>
                  </a:lnTo>
                  <a:lnTo>
                    <a:pt x="21826" y="9752"/>
                  </a:lnTo>
                  <a:lnTo>
                    <a:pt x="22593" y="9772"/>
                  </a:lnTo>
                  <a:lnTo>
                    <a:pt x="23340" y="9772"/>
                  </a:lnTo>
                  <a:lnTo>
                    <a:pt x="24087" y="9732"/>
                  </a:lnTo>
                  <a:lnTo>
                    <a:pt x="23441" y="977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" name="Google Shape;117;p2"/>
            <p:cNvSpPr/>
            <p:nvPr/>
          </p:nvSpPr>
          <p:spPr>
            <a:xfrm>
              <a:off x="1902300" y="1462625"/>
              <a:ext cx="60075" cy="70175"/>
            </a:xfrm>
            <a:custGeom>
              <a:avLst/>
              <a:gdLst/>
              <a:ahLst/>
              <a:cxnLst/>
              <a:rect l="l" t="t" r="r" b="b"/>
              <a:pathLst>
                <a:path w="2403" h="2807" extrusionOk="0">
                  <a:moveTo>
                    <a:pt x="0" y="0"/>
                  </a:moveTo>
                  <a:lnTo>
                    <a:pt x="444" y="586"/>
                  </a:lnTo>
                  <a:lnTo>
                    <a:pt x="889" y="1151"/>
                  </a:lnTo>
                  <a:lnTo>
                    <a:pt x="1373" y="1696"/>
                  </a:lnTo>
                  <a:lnTo>
                    <a:pt x="1878" y="2242"/>
                  </a:lnTo>
                  <a:lnTo>
                    <a:pt x="2403" y="2807"/>
                  </a:lnTo>
                  <a:lnTo>
                    <a:pt x="2302" y="2666"/>
                  </a:lnTo>
                  <a:lnTo>
                    <a:pt x="1676" y="1999"/>
                  </a:lnTo>
                  <a:lnTo>
                    <a:pt x="1070" y="1333"/>
                  </a:lnTo>
                  <a:lnTo>
                    <a:pt x="525" y="6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8" name="Google Shape;118;p2"/>
            <p:cNvSpPr/>
            <p:nvPr/>
          </p:nvSpPr>
          <p:spPr>
            <a:xfrm>
              <a:off x="1902300" y="1462625"/>
              <a:ext cx="60075" cy="70175"/>
            </a:xfrm>
            <a:custGeom>
              <a:avLst/>
              <a:gdLst/>
              <a:ahLst/>
              <a:cxnLst/>
              <a:rect l="l" t="t" r="r" b="b"/>
              <a:pathLst>
                <a:path w="2403" h="2807" fill="none" extrusionOk="0">
                  <a:moveTo>
                    <a:pt x="2403" y="2807"/>
                  </a:moveTo>
                  <a:lnTo>
                    <a:pt x="2403" y="2807"/>
                  </a:lnTo>
                  <a:lnTo>
                    <a:pt x="1878" y="2242"/>
                  </a:lnTo>
                  <a:lnTo>
                    <a:pt x="1373" y="1696"/>
                  </a:lnTo>
                  <a:lnTo>
                    <a:pt x="889" y="1151"/>
                  </a:lnTo>
                  <a:lnTo>
                    <a:pt x="444" y="586"/>
                  </a:lnTo>
                  <a:lnTo>
                    <a:pt x="0" y="0"/>
                  </a:lnTo>
                  <a:lnTo>
                    <a:pt x="0" y="0"/>
                  </a:lnTo>
                  <a:lnTo>
                    <a:pt x="525" y="667"/>
                  </a:lnTo>
                  <a:lnTo>
                    <a:pt x="1070" y="1333"/>
                  </a:lnTo>
                  <a:lnTo>
                    <a:pt x="1676" y="1999"/>
                  </a:lnTo>
                  <a:lnTo>
                    <a:pt x="2302" y="2666"/>
                  </a:lnTo>
                  <a:lnTo>
                    <a:pt x="2302" y="2666"/>
                  </a:lnTo>
                  <a:lnTo>
                    <a:pt x="2403" y="280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9" name="Google Shape;119;p2"/>
            <p:cNvSpPr/>
            <p:nvPr/>
          </p:nvSpPr>
          <p:spPr>
            <a:xfrm>
              <a:off x="2519100" y="1003300"/>
              <a:ext cx="1025" cy="5575"/>
            </a:xfrm>
            <a:custGeom>
              <a:avLst/>
              <a:gdLst/>
              <a:ahLst/>
              <a:cxnLst/>
              <a:rect l="l" t="t" r="r" b="b"/>
              <a:pathLst>
                <a:path w="41" h="223" extrusionOk="0">
                  <a:moveTo>
                    <a:pt x="40" y="1"/>
                  </a:moveTo>
                  <a:lnTo>
                    <a:pt x="0" y="223"/>
                  </a:lnTo>
                  <a:lnTo>
                    <a:pt x="20" y="223"/>
                  </a:lnTo>
                  <a:lnTo>
                    <a:pt x="4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5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1" name="Google Shape;591;p7"/>
          <p:cNvSpPr/>
          <p:nvPr/>
        </p:nvSpPr>
        <p:spPr>
          <a:xfrm>
            <a:off x="179700" y="152400"/>
            <a:ext cx="8784600" cy="4838700"/>
          </a:xfrm>
          <a:prstGeom prst="roundRect">
            <a:avLst>
              <a:gd name="adj" fmla="val 10915"/>
            </a:avLst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2" name="Google Shape;592;p7"/>
          <p:cNvSpPr txBox="1">
            <a:spLocks noGrp="1"/>
          </p:cNvSpPr>
          <p:nvPr>
            <p:ph type="body" idx="1"/>
          </p:nvPr>
        </p:nvSpPr>
        <p:spPr>
          <a:xfrm>
            <a:off x="2610750" y="1470020"/>
            <a:ext cx="3922500" cy="2194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Char char="●"/>
              <a:defRPr/>
            </a:lvl1pPr>
            <a:lvl2pPr marL="914400" lvl="1" indent="-330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Font typeface="Nunito Light"/>
              <a:buChar char="○"/>
              <a:defRPr/>
            </a:lvl2pPr>
            <a:lvl3pPr marL="1371600" lvl="2" indent="-32385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SzPts val="1500"/>
              <a:buFont typeface="Nunito Light"/>
              <a:buChar char="■"/>
              <a:defRPr/>
            </a:lvl3pPr>
            <a:lvl4pPr marL="1828800" lvl="3" indent="-32385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SzPts val="1500"/>
              <a:buFont typeface="Nunito Light"/>
              <a:buChar char="●"/>
              <a:defRPr/>
            </a:lvl4pPr>
            <a:lvl5pPr marL="2286000" lvl="4" indent="-30480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SzPts val="1200"/>
              <a:buFont typeface="Nunito Light"/>
              <a:buChar char="○"/>
              <a:defRPr/>
            </a:lvl5pPr>
            <a:lvl6pPr marL="2743200" lvl="5" indent="-30480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SzPts val="1200"/>
              <a:buFont typeface="Nunito Light"/>
              <a:buChar char="■"/>
              <a:defRPr/>
            </a:lvl6pPr>
            <a:lvl7pPr marL="3200400" lvl="6" indent="-31115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SzPts val="1300"/>
              <a:buFont typeface="Nunito Light"/>
              <a:buChar char="●"/>
              <a:defRPr/>
            </a:lvl7pPr>
            <a:lvl8pPr marL="3657600" lvl="7" indent="-311150" rtl="0">
              <a:lnSpc>
                <a:spcPct val="100000"/>
              </a:lnSpc>
              <a:spcBef>
                <a:spcPts val="1600"/>
              </a:spcBef>
              <a:spcAft>
                <a:spcPts val="0"/>
              </a:spcAft>
              <a:buSzPts val="1300"/>
              <a:buFont typeface="Nunito Light"/>
              <a:buChar char="○"/>
              <a:defRPr/>
            </a:lvl8pPr>
            <a:lvl9pPr marL="4114800" lvl="8" indent="-304800" rtl="0">
              <a:lnSpc>
                <a:spcPct val="100000"/>
              </a:lnSpc>
              <a:spcBef>
                <a:spcPts val="1600"/>
              </a:spcBef>
              <a:spcAft>
                <a:spcPts val="1600"/>
              </a:spcAft>
              <a:buSzPts val="1200"/>
              <a:buFont typeface="Nunito Light"/>
              <a:buChar char="■"/>
              <a:defRPr/>
            </a:lvl9pPr>
          </a:lstStyle>
          <a:p>
            <a:endParaRPr/>
          </a:p>
        </p:txBody>
      </p:sp>
      <p:sp>
        <p:nvSpPr>
          <p:cNvPr id="593" name="Google Shape;593;p7"/>
          <p:cNvSpPr txBox="1">
            <a:spLocks noGrp="1"/>
          </p:cNvSpPr>
          <p:nvPr>
            <p:ph type="title"/>
          </p:nvPr>
        </p:nvSpPr>
        <p:spPr>
          <a:xfrm>
            <a:off x="717750" y="365760"/>
            <a:ext cx="7708500" cy="54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grpSp>
        <p:nvGrpSpPr>
          <p:cNvPr id="594" name="Google Shape;594;p7"/>
          <p:cNvGrpSpPr/>
          <p:nvPr/>
        </p:nvGrpSpPr>
        <p:grpSpPr>
          <a:xfrm rot="7820641" flipH="1">
            <a:off x="454369" y="3597324"/>
            <a:ext cx="778354" cy="1325025"/>
            <a:chOff x="6214475" y="-1409825"/>
            <a:chExt cx="778325" cy="1324975"/>
          </a:xfrm>
        </p:grpSpPr>
        <p:sp>
          <p:nvSpPr>
            <p:cNvPr id="595" name="Google Shape;595;p7"/>
            <p:cNvSpPr/>
            <p:nvPr/>
          </p:nvSpPr>
          <p:spPr>
            <a:xfrm>
              <a:off x="6254850" y="-57650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6" name="Google Shape;596;p7"/>
            <p:cNvSpPr/>
            <p:nvPr/>
          </p:nvSpPr>
          <p:spPr>
            <a:xfrm>
              <a:off x="6214475" y="-140982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7" name="Google Shape;597;p7"/>
            <p:cNvSpPr/>
            <p:nvPr/>
          </p:nvSpPr>
          <p:spPr>
            <a:xfrm>
              <a:off x="6309875" y="-1164025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8" name="Google Shape;598;p7"/>
            <p:cNvSpPr/>
            <p:nvPr/>
          </p:nvSpPr>
          <p:spPr>
            <a:xfrm>
              <a:off x="6405250" y="-918200"/>
              <a:ext cx="341750" cy="341725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99" name="Google Shape;599;p7"/>
            <p:cNvSpPr/>
            <p:nvPr/>
          </p:nvSpPr>
          <p:spPr>
            <a:xfrm>
              <a:off x="6500650" y="-671900"/>
              <a:ext cx="341750" cy="341250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0" name="Google Shape;600;p7"/>
            <p:cNvSpPr/>
            <p:nvPr/>
          </p:nvSpPr>
          <p:spPr>
            <a:xfrm>
              <a:off x="6596050" y="-426075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1" name="Google Shape;601;p7"/>
            <p:cNvSpPr/>
            <p:nvPr/>
          </p:nvSpPr>
          <p:spPr>
            <a:xfrm>
              <a:off x="6555675" y="-1259400"/>
              <a:ext cx="341725" cy="341225"/>
            </a:xfrm>
            <a:custGeom>
              <a:avLst/>
              <a:gdLst/>
              <a:ahLst/>
              <a:cxnLst/>
              <a:rect l="l" t="t" r="r" b="b"/>
              <a:pathLst>
                <a:path w="13669" h="13649" fill="none" extrusionOk="0">
                  <a:moveTo>
                    <a:pt x="13669" y="9832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8"/>
                  </a:lnTo>
                  <a:lnTo>
                    <a:pt x="13669" y="9832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2" name="Google Shape;602;p7"/>
            <p:cNvSpPr/>
            <p:nvPr/>
          </p:nvSpPr>
          <p:spPr>
            <a:xfrm>
              <a:off x="6651075" y="-1013600"/>
              <a:ext cx="341725" cy="341725"/>
            </a:xfrm>
            <a:custGeom>
              <a:avLst/>
              <a:gdLst/>
              <a:ahLst/>
              <a:cxnLst/>
              <a:rect l="l" t="t" r="r" b="b"/>
              <a:pathLst>
                <a:path w="13669" h="13669" fill="none" extrusionOk="0">
                  <a:moveTo>
                    <a:pt x="9853" y="0"/>
                  </a:moveTo>
                  <a:lnTo>
                    <a:pt x="0" y="3816"/>
                  </a:lnTo>
                  <a:lnTo>
                    <a:pt x="3836" y="13669"/>
                  </a:lnTo>
                  <a:lnTo>
                    <a:pt x="13669" y="9833"/>
                  </a:lnTo>
                  <a:lnTo>
                    <a:pt x="985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603" name="Google Shape;603;p7"/>
          <p:cNvGrpSpPr/>
          <p:nvPr/>
        </p:nvGrpSpPr>
        <p:grpSpPr>
          <a:xfrm rot="9313732" flipH="1">
            <a:off x="8131435" y="987659"/>
            <a:ext cx="778335" cy="1324992"/>
            <a:chOff x="6214475" y="-1409825"/>
            <a:chExt cx="778325" cy="1324975"/>
          </a:xfrm>
        </p:grpSpPr>
        <p:sp>
          <p:nvSpPr>
            <p:cNvPr id="604" name="Google Shape;604;p7"/>
            <p:cNvSpPr/>
            <p:nvPr/>
          </p:nvSpPr>
          <p:spPr>
            <a:xfrm>
              <a:off x="6254850" y="-57650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5" name="Google Shape;605;p7"/>
            <p:cNvSpPr/>
            <p:nvPr/>
          </p:nvSpPr>
          <p:spPr>
            <a:xfrm>
              <a:off x="6214475" y="-140982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6" name="Google Shape;606;p7"/>
            <p:cNvSpPr/>
            <p:nvPr/>
          </p:nvSpPr>
          <p:spPr>
            <a:xfrm>
              <a:off x="6309875" y="-1164025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7" name="Google Shape;607;p7"/>
            <p:cNvSpPr/>
            <p:nvPr/>
          </p:nvSpPr>
          <p:spPr>
            <a:xfrm>
              <a:off x="6405250" y="-918200"/>
              <a:ext cx="341750" cy="341725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8" name="Google Shape;608;p7"/>
            <p:cNvSpPr/>
            <p:nvPr/>
          </p:nvSpPr>
          <p:spPr>
            <a:xfrm>
              <a:off x="6500650" y="-671900"/>
              <a:ext cx="341750" cy="341250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09" name="Google Shape;609;p7"/>
            <p:cNvSpPr/>
            <p:nvPr/>
          </p:nvSpPr>
          <p:spPr>
            <a:xfrm>
              <a:off x="6596050" y="-426075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0" name="Google Shape;610;p7"/>
            <p:cNvSpPr/>
            <p:nvPr/>
          </p:nvSpPr>
          <p:spPr>
            <a:xfrm>
              <a:off x="6555675" y="-1259400"/>
              <a:ext cx="341725" cy="341225"/>
            </a:xfrm>
            <a:custGeom>
              <a:avLst/>
              <a:gdLst/>
              <a:ahLst/>
              <a:cxnLst/>
              <a:rect l="l" t="t" r="r" b="b"/>
              <a:pathLst>
                <a:path w="13669" h="13649" fill="none" extrusionOk="0">
                  <a:moveTo>
                    <a:pt x="13669" y="9832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8"/>
                  </a:lnTo>
                  <a:lnTo>
                    <a:pt x="13669" y="9832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1" name="Google Shape;611;p7"/>
            <p:cNvSpPr/>
            <p:nvPr/>
          </p:nvSpPr>
          <p:spPr>
            <a:xfrm>
              <a:off x="6651075" y="-1013600"/>
              <a:ext cx="341725" cy="341725"/>
            </a:xfrm>
            <a:custGeom>
              <a:avLst/>
              <a:gdLst/>
              <a:ahLst/>
              <a:cxnLst/>
              <a:rect l="l" t="t" r="r" b="b"/>
              <a:pathLst>
                <a:path w="13669" h="13669" fill="none" extrusionOk="0">
                  <a:moveTo>
                    <a:pt x="9853" y="0"/>
                  </a:moveTo>
                  <a:lnTo>
                    <a:pt x="0" y="3816"/>
                  </a:lnTo>
                  <a:lnTo>
                    <a:pt x="3836" y="13669"/>
                  </a:lnTo>
                  <a:lnTo>
                    <a:pt x="13669" y="9833"/>
                  </a:lnTo>
                  <a:lnTo>
                    <a:pt x="985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612" name="Google Shape;612;p7"/>
          <p:cNvGrpSpPr/>
          <p:nvPr/>
        </p:nvGrpSpPr>
        <p:grpSpPr>
          <a:xfrm rot="5400000">
            <a:off x="300755" y="1749022"/>
            <a:ext cx="466298" cy="466307"/>
            <a:chOff x="2631250" y="647875"/>
            <a:chExt cx="1185000" cy="1185025"/>
          </a:xfrm>
        </p:grpSpPr>
        <p:sp>
          <p:nvSpPr>
            <p:cNvPr id="613" name="Google Shape;613;p7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4" name="Google Shape;614;p7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615" name="Google Shape;615;p7"/>
          <p:cNvGrpSpPr/>
          <p:nvPr/>
        </p:nvGrpSpPr>
        <p:grpSpPr>
          <a:xfrm rot="5400000">
            <a:off x="300755" y="1158722"/>
            <a:ext cx="466298" cy="466307"/>
            <a:chOff x="2631250" y="647875"/>
            <a:chExt cx="1185000" cy="1185025"/>
          </a:xfrm>
        </p:grpSpPr>
        <p:sp>
          <p:nvSpPr>
            <p:cNvPr id="616" name="Google Shape;616;p7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17" name="Google Shape;617;p7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618" name="Google Shape;618;p7"/>
          <p:cNvGrpSpPr/>
          <p:nvPr/>
        </p:nvGrpSpPr>
        <p:grpSpPr>
          <a:xfrm rot="5400000">
            <a:off x="8103406" y="3863968"/>
            <a:ext cx="714271" cy="158498"/>
            <a:chOff x="5047625" y="5033750"/>
            <a:chExt cx="1748950" cy="388000"/>
          </a:xfrm>
        </p:grpSpPr>
        <p:sp>
          <p:nvSpPr>
            <p:cNvPr id="619" name="Google Shape;619;p7"/>
            <p:cNvSpPr/>
            <p:nvPr/>
          </p:nvSpPr>
          <p:spPr>
            <a:xfrm>
              <a:off x="6136375" y="5033750"/>
              <a:ext cx="660200" cy="388000"/>
            </a:xfrm>
            <a:custGeom>
              <a:avLst/>
              <a:gdLst/>
              <a:ahLst/>
              <a:cxnLst/>
              <a:rect l="l" t="t" r="r" b="b"/>
              <a:pathLst>
                <a:path w="26408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15520" y="15520"/>
                  </a:lnTo>
                  <a:lnTo>
                    <a:pt x="2640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0" name="Google Shape;620;p7"/>
            <p:cNvSpPr/>
            <p:nvPr/>
          </p:nvSpPr>
          <p:spPr>
            <a:xfrm>
              <a:off x="591882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1" name="Google Shape;621;p7"/>
            <p:cNvSpPr/>
            <p:nvPr/>
          </p:nvSpPr>
          <p:spPr>
            <a:xfrm>
              <a:off x="570077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8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2" name="Google Shape;622;p7"/>
            <p:cNvSpPr/>
            <p:nvPr/>
          </p:nvSpPr>
          <p:spPr>
            <a:xfrm>
              <a:off x="54832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3" name="Google Shape;623;p7"/>
            <p:cNvSpPr/>
            <p:nvPr/>
          </p:nvSpPr>
          <p:spPr>
            <a:xfrm>
              <a:off x="526567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24" name="Google Shape;624;p7"/>
            <p:cNvSpPr/>
            <p:nvPr/>
          </p:nvSpPr>
          <p:spPr>
            <a:xfrm>
              <a:off x="50476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625" name="Google Shape;625;p7"/>
          <p:cNvSpPr/>
          <p:nvPr/>
        </p:nvSpPr>
        <p:spPr>
          <a:xfrm rot="5400000">
            <a:off x="8227863" y="4134064"/>
            <a:ext cx="465358" cy="465349"/>
          </a:xfrm>
          <a:custGeom>
            <a:avLst/>
            <a:gdLst/>
            <a:ahLst/>
            <a:cxnLst/>
            <a:rect l="l" t="t" r="r" b="b"/>
            <a:pathLst>
              <a:path w="55301" h="55300" extrusionOk="0">
                <a:moveTo>
                  <a:pt x="13615" y="0"/>
                </a:moveTo>
                <a:lnTo>
                  <a:pt x="0" y="13614"/>
                </a:lnTo>
                <a:lnTo>
                  <a:pt x="14036" y="27650"/>
                </a:lnTo>
                <a:lnTo>
                  <a:pt x="0" y="41685"/>
                </a:lnTo>
                <a:lnTo>
                  <a:pt x="13615" y="55300"/>
                </a:lnTo>
                <a:lnTo>
                  <a:pt x="27650" y="41264"/>
                </a:lnTo>
                <a:lnTo>
                  <a:pt x="41686" y="55300"/>
                </a:lnTo>
                <a:lnTo>
                  <a:pt x="55300" y="41685"/>
                </a:lnTo>
                <a:lnTo>
                  <a:pt x="41265" y="27650"/>
                </a:lnTo>
                <a:lnTo>
                  <a:pt x="55300" y="13614"/>
                </a:lnTo>
                <a:lnTo>
                  <a:pt x="41686" y="0"/>
                </a:lnTo>
                <a:lnTo>
                  <a:pt x="27650" y="14035"/>
                </a:lnTo>
                <a:lnTo>
                  <a:pt x="13615" y="0"/>
                </a:ln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112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BLANK_1_1_1_1_1_1">
    <p:spTree>
      <p:nvGrpSpPr>
        <p:cNvPr id="1" name="Shape 1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9" name="Google Shape;1129;p13"/>
          <p:cNvSpPr/>
          <p:nvPr/>
        </p:nvSpPr>
        <p:spPr>
          <a:xfrm>
            <a:off x="179700" y="152400"/>
            <a:ext cx="8784600" cy="4838700"/>
          </a:xfrm>
          <a:prstGeom prst="roundRect">
            <a:avLst>
              <a:gd name="adj" fmla="val 10915"/>
            </a:avLst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30" name="Google Shape;1130;p13"/>
          <p:cNvSpPr txBox="1">
            <a:spLocks noGrp="1"/>
          </p:cNvSpPr>
          <p:nvPr>
            <p:ph type="title"/>
          </p:nvPr>
        </p:nvSpPr>
        <p:spPr>
          <a:xfrm>
            <a:off x="2067629" y="1528280"/>
            <a:ext cx="2340600" cy="36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500"/>
              <a:buNone/>
              <a:defRPr sz="2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9pPr>
          </a:lstStyle>
          <a:p>
            <a:endParaRPr/>
          </a:p>
        </p:txBody>
      </p:sp>
      <p:sp>
        <p:nvSpPr>
          <p:cNvPr id="1131" name="Google Shape;1131;p13"/>
          <p:cNvSpPr txBox="1">
            <a:spLocks noGrp="1"/>
          </p:cNvSpPr>
          <p:nvPr>
            <p:ph type="subTitle" idx="1"/>
          </p:nvPr>
        </p:nvSpPr>
        <p:spPr>
          <a:xfrm>
            <a:off x="2067629" y="1875611"/>
            <a:ext cx="2340600" cy="548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9pPr>
          </a:lstStyle>
          <a:p>
            <a:endParaRPr/>
          </a:p>
        </p:txBody>
      </p:sp>
      <p:sp>
        <p:nvSpPr>
          <p:cNvPr id="1132" name="Google Shape;1132;p13"/>
          <p:cNvSpPr txBox="1">
            <a:spLocks noGrp="1"/>
          </p:cNvSpPr>
          <p:nvPr>
            <p:ph type="title" idx="2"/>
          </p:nvPr>
        </p:nvSpPr>
        <p:spPr>
          <a:xfrm flipH="1">
            <a:off x="5639520" y="1528271"/>
            <a:ext cx="2340900" cy="36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500"/>
              <a:buNone/>
              <a:defRPr sz="2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9pPr>
          </a:lstStyle>
          <a:p>
            <a:endParaRPr/>
          </a:p>
        </p:txBody>
      </p:sp>
      <p:sp>
        <p:nvSpPr>
          <p:cNvPr id="1133" name="Google Shape;1133;p13"/>
          <p:cNvSpPr txBox="1">
            <a:spLocks noGrp="1"/>
          </p:cNvSpPr>
          <p:nvPr>
            <p:ph type="subTitle" idx="3"/>
          </p:nvPr>
        </p:nvSpPr>
        <p:spPr>
          <a:xfrm flipH="1">
            <a:off x="5639520" y="1875601"/>
            <a:ext cx="2340600" cy="548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9pPr>
          </a:lstStyle>
          <a:p>
            <a:endParaRPr/>
          </a:p>
        </p:txBody>
      </p:sp>
      <p:sp>
        <p:nvSpPr>
          <p:cNvPr id="1134" name="Google Shape;1134;p13"/>
          <p:cNvSpPr txBox="1">
            <a:spLocks noGrp="1"/>
          </p:cNvSpPr>
          <p:nvPr>
            <p:ph type="title" idx="4" hasCustomPrompt="1"/>
          </p:nvPr>
        </p:nvSpPr>
        <p:spPr>
          <a:xfrm>
            <a:off x="1163580" y="1555600"/>
            <a:ext cx="759000" cy="759000"/>
          </a:xfrm>
          <a:prstGeom prst="rect">
            <a:avLst/>
          </a:prstGeom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 sz="2000"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sp>
        <p:nvSpPr>
          <p:cNvPr id="1135" name="Google Shape;1135;p13"/>
          <p:cNvSpPr txBox="1">
            <a:spLocks noGrp="1"/>
          </p:cNvSpPr>
          <p:nvPr>
            <p:ph type="title" idx="5" hasCustomPrompt="1"/>
          </p:nvPr>
        </p:nvSpPr>
        <p:spPr>
          <a:xfrm flipH="1">
            <a:off x="4709464" y="1557850"/>
            <a:ext cx="759000" cy="759000"/>
          </a:xfrm>
          <a:prstGeom prst="rect">
            <a:avLst/>
          </a:prstGeom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 sz="2000"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sp>
        <p:nvSpPr>
          <p:cNvPr id="1136" name="Google Shape;1136;p13"/>
          <p:cNvSpPr txBox="1">
            <a:spLocks noGrp="1"/>
          </p:cNvSpPr>
          <p:nvPr>
            <p:ph type="title" idx="6"/>
          </p:nvPr>
        </p:nvSpPr>
        <p:spPr>
          <a:xfrm>
            <a:off x="720000" y="365760"/>
            <a:ext cx="7704000" cy="548700"/>
          </a:xfrm>
          <a:prstGeom prst="rect">
            <a:avLst/>
          </a:prstGeom>
          <a:noFill/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1137" name="Google Shape;1137;p13"/>
          <p:cNvSpPr txBox="1">
            <a:spLocks noGrp="1"/>
          </p:cNvSpPr>
          <p:nvPr>
            <p:ph type="title" idx="7"/>
          </p:nvPr>
        </p:nvSpPr>
        <p:spPr>
          <a:xfrm>
            <a:off x="2067629" y="2997777"/>
            <a:ext cx="2340600" cy="36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500"/>
              <a:buNone/>
              <a:defRPr sz="2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9pPr>
          </a:lstStyle>
          <a:p>
            <a:endParaRPr/>
          </a:p>
        </p:txBody>
      </p:sp>
      <p:sp>
        <p:nvSpPr>
          <p:cNvPr id="1138" name="Google Shape;1138;p13"/>
          <p:cNvSpPr txBox="1">
            <a:spLocks noGrp="1"/>
          </p:cNvSpPr>
          <p:nvPr>
            <p:ph type="subTitle" idx="8"/>
          </p:nvPr>
        </p:nvSpPr>
        <p:spPr>
          <a:xfrm>
            <a:off x="2067629" y="3340607"/>
            <a:ext cx="2340900" cy="548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9pPr>
          </a:lstStyle>
          <a:p>
            <a:endParaRPr/>
          </a:p>
        </p:txBody>
      </p:sp>
      <p:sp>
        <p:nvSpPr>
          <p:cNvPr id="1139" name="Google Shape;1139;p13"/>
          <p:cNvSpPr txBox="1">
            <a:spLocks noGrp="1"/>
          </p:cNvSpPr>
          <p:nvPr>
            <p:ph type="title" idx="9"/>
          </p:nvPr>
        </p:nvSpPr>
        <p:spPr>
          <a:xfrm flipH="1">
            <a:off x="5639520" y="2997778"/>
            <a:ext cx="2340900" cy="36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500"/>
              <a:buNone/>
              <a:defRPr sz="2000" b="0">
                <a:solidFill>
                  <a:schemeClr val="lt1"/>
                </a:solidFill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500"/>
              <a:buNone/>
              <a:defRPr sz="2500"/>
            </a:lvl9pPr>
          </a:lstStyle>
          <a:p>
            <a:endParaRPr/>
          </a:p>
        </p:txBody>
      </p:sp>
      <p:sp>
        <p:nvSpPr>
          <p:cNvPr id="1140" name="Google Shape;1140;p13"/>
          <p:cNvSpPr txBox="1">
            <a:spLocks noGrp="1"/>
          </p:cNvSpPr>
          <p:nvPr>
            <p:ph type="subTitle" idx="13"/>
          </p:nvPr>
        </p:nvSpPr>
        <p:spPr>
          <a:xfrm flipH="1">
            <a:off x="5639520" y="3340608"/>
            <a:ext cx="2340600" cy="548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9pPr>
          </a:lstStyle>
          <a:p>
            <a:endParaRPr/>
          </a:p>
        </p:txBody>
      </p:sp>
      <p:sp>
        <p:nvSpPr>
          <p:cNvPr id="1141" name="Google Shape;1141;p13"/>
          <p:cNvSpPr txBox="1">
            <a:spLocks noGrp="1"/>
          </p:cNvSpPr>
          <p:nvPr>
            <p:ph type="title" idx="14" hasCustomPrompt="1"/>
          </p:nvPr>
        </p:nvSpPr>
        <p:spPr>
          <a:xfrm>
            <a:off x="1163589" y="3015350"/>
            <a:ext cx="759000" cy="759000"/>
          </a:xfrm>
          <a:prstGeom prst="rect">
            <a:avLst/>
          </a:prstGeom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 sz="2000"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sp>
        <p:nvSpPr>
          <p:cNvPr id="1142" name="Google Shape;1142;p13"/>
          <p:cNvSpPr txBox="1">
            <a:spLocks noGrp="1"/>
          </p:cNvSpPr>
          <p:nvPr>
            <p:ph type="title" idx="15" hasCustomPrompt="1"/>
          </p:nvPr>
        </p:nvSpPr>
        <p:spPr>
          <a:xfrm flipH="1">
            <a:off x="4709464" y="3015350"/>
            <a:ext cx="759000" cy="759000"/>
          </a:xfrm>
          <a:prstGeom prst="rect">
            <a:avLst/>
          </a:prstGeom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 sz="2000"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r>
              <a:t>xx%</a:t>
            </a:r>
          </a:p>
        </p:txBody>
      </p:sp>
      <p:grpSp>
        <p:nvGrpSpPr>
          <p:cNvPr id="1143" name="Google Shape;1143;p13"/>
          <p:cNvGrpSpPr/>
          <p:nvPr/>
        </p:nvGrpSpPr>
        <p:grpSpPr>
          <a:xfrm rot="-5400000">
            <a:off x="403625" y="3911182"/>
            <a:ext cx="712172" cy="157994"/>
            <a:chOff x="5047625" y="5033750"/>
            <a:chExt cx="1748950" cy="388000"/>
          </a:xfrm>
        </p:grpSpPr>
        <p:sp>
          <p:nvSpPr>
            <p:cNvPr id="1144" name="Google Shape;1144;p13"/>
            <p:cNvSpPr/>
            <p:nvPr/>
          </p:nvSpPr>
          <p:spPr>
            <a:xfrm>
              <a:off x="6136375" y="5033750"/>
              <a:ext cx="660200" cy="388000"/>
            </a:xfrm>
            <a:custGeom>
              <a:avLst/>
              <a:gdLst/>
              <a:ahLst/>
              <a:cxnLst/>
              <a:rect l="l" t="t" r="r" b="b"/>
              <a:pathLst>
                <a:path w="26408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15520" y="15520"/>
                  </a:lnTo>
                  <a:lnTo>
                    <a:pt x="2640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5" name="Google Shape;1145;p13"/>
            <p:cNvSpPr/>
            <p:nvPr/>
          </p:nvSpPr>
          <p:spPr>
            <a:xfrm>
              <a:off x="591882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6" name="Google Shape;1146;p13"/>
            <p:cNvSpPr/>
            <p:nvPr/>
          </p:nvSpPr>
          <p:spPr>
            <a:xfrm>
              <a:off x="570077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8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7" name="Google Shape;1147;p13"/>
            <p:cNvSpPr/>
            <p:nvPr/>
          </p:nvSpPr>
          <p:spPr>
            <a:xfrm>
              <a:off x="54832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8" name="Google Shape;1148;p13"/>
            <p:cNvSpPr/>
            <p:nvPr/>
          </p:nvSpPr>
          <p:spPr>
            <a:xfrm>
              <a:off x="526567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9" name="Google Shape;1149;p13"/>
            <p:cNvSpPr/>
            <p:nvPr/>
          </p:nvSpPr>
          <p:spPr>
            <a:xfrm>
              <a:off x="50476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150" name="Google Shape;1150;p13"/>
          <p:cNvGrpSpPr/>
          <p:nvPr/>
        </p:nvGrpSpPr>
        <p:grpSpPr>
          <a:xfrm rot="-5400000">
            <a:off x="527215" y="4134077"/>
            <a:ext cx="465350" cy="465359"/>
            <a:chOff x="2631250" y="647875"/>
            <a:chExt cx="1185000" cy="1185025"/>
          </a:xfrm>
        </p:grpSpPr>
        <p:sp>
          <p:nvSpPr>
            <p:cNvPr id="1151" name="Google Shape;1151;p13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chemeClr val="dk2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2" name="Google Shape;1152;p13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chemeClr val="dk2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153" name="Google Shape;1153;p13"/>
          <p:cNvGrpSpPr/>
          <p:nvPr/>
        </p:nvGrpSpPr>
        <p:grpSpPr>
          <a:xfrm rot="-5400000">
            <a:off x="8247190" y="1654128"/>
            <a:ext cx="714271" cy="158498"/>
            <a:chOff x="5047625" y="5033750"/>
            <a:chExt cx="1748950" cy="388000"/>
          </a:xfrm>
        </p:grpSpPr>
        <p:sp>
          <p:nvSpPr>
            <p:cNvPr id="1154" name="Google Shape;1154;p13"/>
            <p:cNvSpPr/>
            <p:nvPr/>
          </p:nvSpPr>
          <p:spPr>
            <a:xfrm>
              <a:off x="6136375" y="5033750"/>
              <a:ext cx="660200" cy="388000"/>
            </a:xfrm>
            <a:custGeom>
              <a:avLst/>
              <a:gdLst/>
              <a:ahLst/>
              <a:cxnLst/>
              <a:rect l="l" t="t" r="r" b="b"/>
              <a:pathLst>
                <a:path w="26408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15520" y="15520"/>
                  </a:lnTo>
                  <a:lnTo>
                    <a:pt x="2640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5" name="Google Shape;1155;p13"/>
            <p:cNvSpPr/>
            <p:nvPr/>
          </p:nvSpPr>
          <p:spPr>
            <a:xfrm>
              <a:off x="591882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6" name="Google Shape;1156;p13"/>
            <p:cNvSpPr/>
            <p:nvPr/>
          </p:nvSpPr>
          <p:spPr>
            <a:xfrm>
              <a:off x="570077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8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7" name="Google Shape;1157;p13"/>
            <p:cNvSpPr/>
            <p:nvPr/>
          </p:nvSpPr>
          <p:spPr>
            <a:xfrm>
              <a:off x="54832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8" name="Google Shape;1158;p13"/>
            <p:cNvSpPr/>
            <p:nvPr/>
          </p:nvSpPr>
          <p:spPr>
            <a:xfrm>
              <a:off x="526567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9" name="Google Shape;1159;p13"/>
            <p:cNvSpPr/>
            <p:nvPr/>
          </p:nvSpPr>
          <p:spPr>
            <a:xfrm>
              <a:off x="50476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160" name="Google Shape;1160;p13"/>
          <p:cNvSpPr/>
          <p:nvPr/>
        </p:nvSpPr>
        <p:spPr>
          <a:xfrm rot="-5400000">
            <a:off x="8227863" y="1036586"/>
            <a:ext cx="465358" cy="465349"/>
          </a:xfrm>
          <a:custGeom>
            <a:avLst/>
            <a:gdLst/>
            <a:ahLst/>
            <a:cxnLst/>
            <a:rect l="l" t="t" r="r" b="b"/>
            <a:pathLst>
              <a:path w="55301" h="55300" extrusionOk="0">
                <a:moveTo>
                  <a:pt x="13615" y="0"/>
                </a:moveTo>
                <a:lnTo>
                  <a:pt x="0" y="13614"/>
                </a:lnTo>
                <a:lnTo>
                  <a:pt x="14036" y="27650"/>
                </a:lnTo>
                <a:lnTo>
                  <a:pt x="0" y="41685"/>
                </a:lnTo>
                <a:lnTo>
                  <a:pt x="13615" y="55300"/>
                </a:lnTo>
                <a:lnTo>
                  <a:pt x="27650" y="41264"/>
                </a:lnTo>
                <a:lnTo>
                  <a:pt x="41686" y="55300"/>
                </a:lnTo>
                <a:lnTo>
                  <a:pt x="55300" y="41685"/>
                </a:lnTo>
                <a:lnTo>
                  <a:pt x="41265" y="27650"/>
                </a:lnTo>
                <a:lnTo>
                  <a:pt x="55300" y="13614"/>
                </a:lnTo>
                <a:lnTo>
                  <a:pt x="41686" y="0"/>
                </a:lnTo>
                <a:lnTo>
                  <a:pt x="27650" y="14035"/>
                </a:lnTo>
                <a:lnTo>
                  <a:pt x="13615" y="0"/>
                </a:ln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61" name="Google Shape;1161;p13"/>
          <p:cNvGrpSpPr/>
          <p:nvPr/>
        </p:nvGrpSpPr>
        <p:grpSpPr>
          <a:xfrm rot="-1235173" flipH="1">
            <a:off x="8080110" y="3386159"/>
            <a:ext cx="778288" cy="1324913"/>
            <a:chOff x="6214475" y="-1409825"/>
            <a:chExt cx="778325" cy="1324975"/>
          </a:xfrm>
        </p:grpSpPr>
        <p:sp>
          <p:nvSpPr>
            <p:cNvPr id="1162" name="Google Shape;1162;p13"/>
            <p:cNvSpPr/>
            <p:nvPr/>
          </p:nvSpPr>
          <p:spPr>
            <a:xfrm>
              <a:off x="6254850" y="-57650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3" name="Google Shape;1163;p13"/>
            <p:cNvSpPr/>
            <p:nvPr/>
          </p:nvSpPr>
          <p:spPr>
            <a:xfrm>
              <a:off x="6214475" y="-140982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4" name="Google Shape;1164;p13"/>
            <p:cNvSpPr/>
            <p:nvPr/>
          </p:nvSpPr>
          <p:spPr>
            <a:xfrm>
              <a:off x="6309875" y="-1164025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5" name="Google Shape;1165;p13"/>
            <p:cNvSpPr/>
            <p:nvPr/>
          </p:nvSpPr>
          <p:spPr>
            <a:xfrm>
              <a:off x="6405250" y="-918200"/>
              <a:ext cx="341750" cy="341725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6" name="Google Shape;1166;p13"/>
            <p:cNvSpPr/>
            <p:nvPr/>
          </p:nvSpPr>
          <p:spPr>
            <a:xfrm>
              <a:off x="6500650" y="-671900"/>
              <a:ext cx="341750" cy="341250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7" name="Google Shape;1167;p13"/>
            <p:cNvSpPr/>
            <p:nvPr/>
          </p:nvSpPr>
          <p:spPr>
            <a:xfrm>
              <a:off x="6596050" y="-426075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8" name="Google Shape;1168;p13"/>
            <p:cNvSpPr/>
            <p:nvPr/>
          </p:nvSpPr>
          <p:spPr>
            <a:xfrm>
              <a:off x="6555675" y="-1259400"/>
              <a:ext cx="341725" cy="341225"/>
            </a:xfrm>
            <a:custGeom>
              <a:avLst/>
              <a:gdLst/>
              <a:ahLst/>
              <a:cxnLst/>
              <a:rect l="l" t="t" r="r" b="b"/>
              <a:pathLst>
                <a:path w="13669" h="13649" fill="none" extrusionOk="0">
                  <a:moveTo>
                    <a:pt x="13669" y="9832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8"/>
                  </a:lnTo>
                  <a:lnTo>
                    <a:pt x="13669" y="9832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9" name="Google Shape;1169;p13"/>
            <p:cNvSpPr/>
            <p:nvPr/>
          </p:nvSpPr>
          <p:spPr>
            <a:xfrm>
              <a:off x="6651075" y="-1013600"/>
              <a:ext cx="341725" cy="341725"/>
            </a:xfrm>
            <a:custGeom>
              <a:avLst/>
              <a:gdLst/>
              <a:ahLst/>
              <a:cxnLst/>
              <a:rect l="l" t="t" r="r" b="b"/>
              <a:pathLst>
                <a:path w="13669" h="13669" fill="none" extrusionOk="0">
                  <a:moveTo>
                    <a:pt x="9853" y="0"/>
                  </a:moveTo>
                  <a:lnTo>
                    <a:pt x="0" y="3816"/>
                  </a:lnTo>
                  <a:lnTo>
                    <a:pt x="3836" y="13669"/>
                  </a:lnTo>
                  <a:lnTo>
                    <a:pt x="13669" y="9833"/>
                  </a:lnTo>
                  <a:lnTo>
                    <a:pt x="985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170" name="Google Shape;1170;p13"/>
          <p:cNvGrpSpPr/>
          <p:nvPr/>
        </p:nvGrpSpPr>
        <p:grpSpPr>
          <a:xfrm rot="-6716703" flipH="1">
            <a:off x="25276" y="1456531"/>
            <a:ext cx="928707" cy="682919"/>
            <a:chOff x="5315775" y="-1075450"/>
            <a:chExt cx="928750" cy="682950"/>
          </a:xfrm>
        </p:grpSpPr>
        <p:sp>
          <p:nvSpPr>
            <p:cNvPr id="1171" name="Google Shape;1171;p13"/>
            <p:cNvSpPr/>
            <p:nvPr/>
          </p:nvSpPr>
          <p:spPr>
            <a:xfrm>
              <a:off x="5315775" y="-88415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2" name="Google Shape;1172;p13"/>
            <p:cNvSpPr/>
            <p:nvPr/>
          </p:nvSpPr>
          <p:spPr>
            <a:xfrm>
              <a:off x="5561575" y="-979550"/>
              <a:ext cx="341750" cy="341250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3" name="Google Shape;1173;p13"/>
            <p:cNvSpPr/>
            <p:nvPr/>
          </p:nvSpPr>
          <p:spPr>
            <a:xfrm>
              <a:off x="5656975" y="-733725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4" name="Google Shape;1174;p13"/>
            <p:cNvSpPr/>
            <p:nvPr/>
          </p:nvSpPr>
          <p:spPr>
            <a:xfrm>
              <a:off x="5807900" y="-1075450"/>
              <a:ext cx="341225" cy="341750"/>
            </a:xfrm>
            <a:custGeom>
              <a:avLst/>
              <a:gdLst/>
              <a:ahLst/>
              <a:cxnLst/>
              <a:rect l="l" t="t" r="r" b="b"/>
              <a:pathLst>
                <a:path w="13649" h="13670" fill="none" extrusionOk="0">
                  <a:moveTo>
                    <a:pt x="0" y="3837"/>
                  </a:moveTo>
                  <a:lnTo>
                    <a:pt x="3816" y="13669"/>
                  </a:lnTo>
                  <a:lnTo>
                    <a:pt x="13649" y="9854"/>
                  </a:lnTo>
                  <a:lnTo>
                    <a:pt x="9833" y="1"/>
                  </a:lnTo>
                  <a:lnTo>
                    <a:pt x="0" y="383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5" name="Google Shape;1175;p13"/>
            <p:cNvSpPr/>
            <p:nvPr/>
          </p:nvSpPr>
          <p:spPr>
            <a:xfrm>
              <a:off x="5903300" y="-82912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0" y="3816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Quote">
  <p:cSld name="CUSTOM_24">
    <p:spTree>
      <p:nvGrpSpPr>
        <p:cNvPr id="1" name="Shape 1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4" name="Google Shape;1274;p15"/>
          <p:cNvSpPr/>
          <p:nvPr/>
        </p:nvSpPr>
        <p:spPr>
          <a:xfrm>
            <a:off x="179700" y="152400"/>
            <a:ext cx="8784600" cy="4838700"/>
          </a:xfrm>
          <a:prstGeom prst="roundRect">
            <a:avLst>
              <a:gd name="adj" fmla="val 10915"/>
            </a:avLst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75" name="Google Shape;1275;p15"/>
          <p:cNvSpPr txBox="1">
            <a:spLocks noGrp="1"/>
          </p:cNvSpPr>
          <p:nvPr>
            <p:ph type="title"/>
          </p:nvPr>
        </p:nvSpPr>
        <p:spPr>
          <a:xfrm>
            <a:off x="1152043" y="3252763"/>
            <a:ext cx="6839700" cy="457200"/>
          </a:xfrm>
          <a:prstGeom prst="rect">
            <a:avLst/>
          </a:prstGeom>
          <a:noFill/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 sz="2500"/>
            </a:lvl1pPr>
            <a:lvl2pPr lvl="1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>
            <a:endParaRPr/>
          </a:p>
        </p:txBody>
      </p:sp>
      <p:sp>
        <p:nvSpPr>
          <p:cNvPr id="1276" name="Google Shape;1276;p15"/>
          <p:cNvSpPr txBox="1">
            <a:spLocks noGrp="1"/>
          </p:cNvSpPr>
          <p:nvPr>
            <p:ph type="subTitle" idx="1"/>
          </p:nvPr>
        </p:nvSpPr>
        <p:spPr>
          <a:xfrm>
            <a:off x="1150800" y="1433537"/>
            <a:ext cx="6842400" cy="1703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"/>
              <a:buNone/>
              <a:defRPr sz="29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"/>
              <a:buNone/>
              <a:defRPr/>
            </a:lvl9pPr>
          </a:lstStyle>
          <a:p>
            <a:endParaRPr/>
          </a:p>
        </p:txBody>
      </p:sp>
      <p:grpSp>
        <p:nvGrpSpPr>
          <p:cNvPr id="1277" name="Google Shape;1277;p15"/>
          <p:cNvGrpSpPr/>
          <p:nvPr/>
        </p:nvGrpSpPr>
        <p:grpSpPr>
          <a:xfrm rot="-1857059" flipH="1">
            <a:off x="320892" y="3665183"/>
            <a:ext cx="778318" cy="1324963"/>
            <a:chOff x="6214475" y="-1409825"/>
            <a:chExt cx="778325" cy="1324975"/>
          </a:xfrm>
        </p:grpSpPr>
        <p:sp>
          <p:nvSpPr>
            <p:cNvPr id="1278" name="Google Shape;1278;p15"/>
            <p:cNvSpPr/>
            <p:nvPr/>
          </p:nvSpPr>
          <p:spPr>
            <a:xfrm>
              <a:off x="6254850" y="-57650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9" name="Google Shape;1279;p15"/>
            <p:cNvSpPr/>
            <p:nvPr/>
          </p:nvSpPr>
          <p:spPr>
            <a:xfrm>
              <a:off x="6214475" y="-140982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0" name="Google Shape;1280;p15"/>
            <p:cNvSpPr/>
            <p:nvPr/>
          </p:nvSpPr>
          <p:spPr>
            <a:xfrm>
              <a:off x="6309875" y="-1164025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1" name="Google Shape;1281;p15"/>
            <p:cNvSpPr/>
            <p:nvPr/>
          </p:nvSpPr>
          <p:spPr>
            <a:xfrm>
              <a:off x="6405250" y="-918200"/>
              <a:ext cx="341750" cy="341725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2" name="Google Shape;1282;p15"/>
            <p:cNvSpPr/>
            <p:nvPr/>
          </p:nvSpPr>
          <p:spPr>
            <a:xfrm>
              <a:off x="6500650" y="-671900"/>
              <a:ext cx="341750" cy="341250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3" name="Google Shape;1283;p15"/>
            <p:cNvSpPr/>
            <p:nvPr/>
          </p:nvSpPr>
          <p:spPr>
            <a:xfrm>
              <a:off x="6596050" y="-426075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4" name="Google Shape;1284;p15"/>
            <p:cNvSpPr/>
            <p:nvPr/>
          </p:nvSpPr>
          <p:spPr>
            <a:xfrm>
              <a:off x="6555675" y="-1259400"/>
              <a:ext cx="341725" cy="341225"/>
            </a:xfrm>
            <a:custGeom>
              <a:avLst/>
              <a:gdLst/>
              <a:ahLst/>
              <a:cxnLst/>
              <a:rect l="l" t="t" r="r" b="b"/>
              <a:pathLst>
                <a:path w="13669" h="13649" fill="none" extrusionOk="0">
                  <a:moveTo>
                    <a:pt x="13669" y="9832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8"/>
                  </a:lnTo>
                  <a:lnTo>
                    <a:pt x="13669" y="9832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5" name="Google Shape;1285;p15"/>
            <p:cNvSpPr/>
            <p:nvPr/>
          </p:nvSpPr>
          <p:spPr>
            <a:xfrm>
              <a:off x="6651075" y="-1013600"/>
              <a:ext cx="341725" cy="341725"/>
            </a:xfrm>
            <a:custGeom>
              <a:avLst/>
              <a:gdLst/>
              <a:ahLst/>
              <a:cxnLst/>
              <a:rect l="l" t="t" r="r" b="b"/>
              <a:pathLst>
                <a:path w="13669" h="13669" fill="none" extrusionOk="0">
                  <a:moveTo>
                    <a:pt x="9853" y="0"/>
                  </a:moveTo>
                  <a:lnTo>
                    <a:pt x="0" y="3816"/>
                  </a:lnTo>
                  <a:lnTo>
                    <a:pt x="3836" y="13669"/>
                  </a:lnTo>
                  <a:lnTo>
                    <a:pt x="13669" y="9833"/>
                  </a:lnTo>
                  <a:lnTo>
                    <a:pt x="985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86" name="Google Shape;1286;p15"/>
          <p:cNvGrpSpPr/>
          <p:nvPr/>
        </p:nvGrpSpPr>
        <p:grpSpPr>
          <a:xfrm rot="-9079998" flipH="1">
            <a:off x="7959608" y="3741653"/>
            <a:ext cx="778303" cy="1324937"/>
            <a:chOff x="6214475" y="-1409825"/>
            <a:chExt cx="778325" cy="1324975"/>
          </a:xfrm>
        </p:grpSpPr>
        <p:sp>
          <p:nvSpPr>
            <p:cNvPr id="1287" name="Google Shape;1287;p15"/>
            <p:cNvSpPr/>
            <p:nvPr/>
          </p:nvSpPr>
          <p:spPr>
            <a:xfrm>
              <a:off x="6254850" y="-57650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8" name="Google Shape;1288;p15"/>
            <p:cNvSpPr/>
            <p:nvPr/>
          </p:nvSpPr>
          <p:spPr>
            <a:xfrm>
              <a:off x="6214475" y="-140982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89" name="Google Shape;1289;p15"/>
            <p:cNvSpPr/>
            <p:nvPr/>
          </p:nvSpPr>
          <p:spPr>
            <a:xfrm>
              <a:off x="6309875" y="-1164025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0" name="Google Shape;1290;p15"/>
            <p:cNvSpPr/>
            <p:nvPr/>
          </p:nvSpPr>
          <p:spPr>
            <a:xfrm>
              <a:off x="6405250" y="-918200"/>
              <a:ext cx="341750" cy="341725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1" name="Google Shape;1291;p15"/>
            <p:cNvSpPr/>
            <p:nvPr/>
          </p:nvSpPr>
          <p:spPr>
            <a:xfrm>
              <a:off x="6500650" y="-671900"/>
              <a:ext cx="341750" cy="341250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2" name="Google Shape;1292;p15"/>
            <p:cNvSpPr/>
            <p:nvPr/>
          </p:nvSpPr>
          <p:spPr>
            <a:xfrm>
              <a:off x="6596050" y="-426075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3" name="Google Shape;1293;p15"/>
            <p:cNvSpPr/>
            <p:nvPr/>
          </p:nvSpPr>
          <p:spPr>
            <a:xfrm>
              <a:off x="6555675" y="-1259400"/>
              <a:ext cx="341725" cy="341225"/>
            </a:xfrm>
            <a:custGeom>
              <a:avLst/>
              <a:gdLst/>
              <a:ahLst/>
              <a:cxnLst/>
              <a:rect l="l" t="t" r="r" b="b"/>
              <a:pathLst>
                <a:path w="13669" h="13649" fill="none" extrusionOk="0">
                  <a:moveTo>
                    <a:pt x="13669" y="9832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8"/>
                  </a:lnTo>
                  <a:lnTo>
                    <a:pt x="13669" y="9832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4" name="Google Shape;1294;p15"/>
            <p:cNvSpPr/>
            <p:nvPr/>
          </p:nvSpPr>
          <p:spPr>
            <a:xfrm>
              <a:off x="6651075" y="-1013600"/>
              <a:ext cx="341725" cy="341725"/>
            </a:xfrm>
            <a:custGeom>
              <a:avLst/>
              <a:gdLst/>
              <a:ahLst/>
              <a:cxnLst/>
              <a:rect l="l" t="t" r="r" b="b"/>
              <a:pathLst>
                <a:path w="13669" h="13669" fill="none" extrusionOk="0">
                  <a:moveTo>
                    <a:pt x="9853" y="0"/>
                  </a:moveTo>
                  <a:lnTo>
                    <a:pt x="0" y="3816"/>
                  </a:lnTo>
                  <a:lnTo>
                    <a:pt x="3836" y="13669"/>
                  </a:lnTo>
                  <a:lnTo>
                    <a:pt x="13669" y="9833"/>
                  </a:lnTo>
                  <a:lnTo>
                    <a:pt x="985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95" name="Google Shape;1295;p15"/>
          <p:cNvGrpSpPr/>
          <p:nvPr/>
        </p:nvGrpSpPr>
        <p:grpSpPr>
          <a:xfrm rot="-2362541" flipH="1">
            <a:off x="7959603" y="245919"/>
            <a:ext cx="778322" cy="1324970"/>
            <a:chOff x="6214475" y="-1409825"/>
            <a:chExt cx="778325" cy="1324975"/>
          </a:xfrm>
        </p:grpSpPr>
        <p:sp>
          <p:nvSpPr>
            <p:cNvPr id="1296" name="Google Shape;1296;p15"/>
            <p:cNvSpPr/>
            <p:nvPr/>
          </p:nvSpPr>
          <p:spPr>
            <a:xfrm>
              <a:off x="6254850" y="-57650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7" name="Google Shape;1297;p15"/>
            <p:cNvSpPr/>
            <p:nvPr/>
          </p:nvSpPr>
          <p:spPr>
            <a:xfrm>
              <a:off x="6214475" y="-140982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8" name="Google Shape;1298;p15"/>
            <p:cNvSpPr/>
            <p:nvPr/>
          </p:nvSpPr>
          <p:spPr>
            <a:xfrm>
              <a:off x="6309875" y="-1164025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99" name="Google Shape;1299;p15"/>
            <p:cNvSpPr/>
            <p:nvPr/>
          </p:nvSpPr>
          <p:spPr>
            <a:xfrm>
              <a:off x="6405250" y="-918200"/>
              <a:ext cx="341750" cy="341725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0" name="Google Shape;1300;p15"/>
            <p:cNvSpPr/>
            <p:nvPr/>
          </p:nvSpPr>
          <p:spPr>
            <a:xfrm>
              <a:off x="6500650" y="-671900"/>
              <a:ext cx="341750" cy="341250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1" name="Google Shape;1301;p15"/>
            <p:cNvSpPr/>
            <p:nvPr/>
          </p:nvSpPr>
          <p:spPr>
            <a:xfrm>
              <a:off x="6596050" y="-426075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2" name="Google Shape;1302;p15"/>
            <p:cNvSpPr/>
            <p:nvPr/>
          </p:nvSpPr>
          <p:spPr>
            <a:xfrm>
              <a:off x="6555675" y="-1259400"/>
              <a:ext cx="341725" cy="341225"/>
            </a:xfrm>
            <a:custGeom>
              <a:avLst/>
              <a:gdLst/>
              <a:ahLst/>
              <a:cxnLst/>
              <a:rect l="l" t="t" r="r" b="b"/>
              <a:pathLst>
                <a:path w="13669" h="13649" fill="none" extrusionOk="0">
                  <a:moveTo>
                    <a:pt x="13669" y="9832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8"/>
                  </a:lnTo>
                  <a:lnTo>
                    <a:pt x="13669" y="9832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3" name="Google Shape;1303;p15"/>
            <p:cNvSpPr/>
            <p:nvPr/>
          </p:nvSpPr>
          <p:spPr>
            <a:xfrm>
              <a:off x="6651075" y="-1013600"/>
              <a:ext cx="341725" cy="341725"/>
            </a:xfrm>
            <a:custGeom>
              <a:avLst/>
              <a:gdLst/>
              <a:ahLst/>
              <a:cxnLst/>
              <a:rect l="l" t="t" r="r" b="b"/>
              <a:pathLst>
                <a:path w="13669" h="13669" fill="none" extrusionOk="0">
                  <a:moveTo>
                    <a:pt x="9853" y="0"/>
                  </a:moveTo>
                  <a:lnTo>
                    <a:pt x="0" y="3816"/>
                  </a:lnTo>
                  <a:lnTo>
                    <a:pt x="3836" y="13669"/>
                  </a:lnTo>
                  <a:lnTo>
                    <a:pt x="13669" y="9833"/>
                  </a:lnTo>
                  <a:lnTo>
                    <a:pt x="985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04" name="Google Shape;1304;p15"/>
          <p:cNvGrpSpPr/>
          <p:nvPr/>
        </p:nvGrpSpPr>
        <p:grpSpPr>
          <a:xfrm flipH="1">
            <a:off x="197100" y="245925"/>
            <a:ext cx="778325" cy="1324975"/>
            <a:chOff x="6214475" y="-1409825"/>
            <a:chExt cx="778325" cy="1324975"/>
          </a:xfrm>
        </p:grpSpPr>
        <p:sp>
          <p:nvSpPr>
            <p:cNvPr id="1305" name="Google Shape;1305;p15"/>
            <p:cNvSpPr/>
            <p:nvPr/>
          </p:nvSpPr>
          <p:spPr>
            <a:xfrm>
              <a:off x="6254850" y="-57650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6" name="Google Shape;1306;p15"/>
            <p:cNvSpPr/>
            <p:nvPr/>
          </p:nvSpPr>
          <p:spPr>
            <a:xfrm>
              <a:off x="6214475" y="-140982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7" name="Google Shape;1307;p15"/>
            <p:cNvSpPr/>
            <p:nvPr/>
          </p:nvSpPr>
          <p:spPr>
            <a:xfrm>
              <a:off x="6309875" y="-1164025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8" name="Google Shape;1308;p15"/>
            <p:cNvSpPr/>
            <p:nvPr/>
          </p:nvSpPr>
          <p:spPr>
            <a:xfrm>
              <a:off x="6405250" y="-918200"/>
              <a:ext cx="341750" cy="341725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09" name="Google Shape;1309;p15"/>
            <p:cNvSpPr/>
            <p:nvPr/>
          </p:nvSpPr>
          <p:spPr>
            <a:xfrm>
              <a:off x="6500650" y="-671900"/>
              <a:ext cx="341750" cy="341250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0" name="Google Shape;1310;p15"/>
            <p:cNvSpPr/>
            <p:nvPr/>
          </p:nvSpPr>
          <p:spPr>
            <a:xfrm>
              <a:off x="6596050" y="-426075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1" name="Google Shape;1311;p15"/>
            <p:cNvSpPr/>
            <p:nvPr/>
          </p:nvSpPr>
          <p:spPr>
            <a:xfrm>
              <a:off x="6555675" y="-1259400"/>
              <a:ext cx="341725" cy="341225"/>
            </a:xfrm>
            <a:custGeom>
              <a:avLst/>
              <a:gdLst/>
              <a:ahLst/>
              <a:cxnLst/>
              <a:rect l="l" t="t" r="r" b="b"/>
              <a:pathLst>
                <a:path w="13669" h="13649" fill="none" extrusionOk="0">
                  <a:moveTo>
                    <a:pt x="13669" y="9832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8"/>
                  </a:lnTo>
                  <a:lnTo>
                    <a:pt x="13669" y="9832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2" name="Google Shape;1312;p15"/>
            <p:cNvSpPr/>
            <p:nvPr/>
          </p:nvSpPr>
          <p:spPr>
            <a:xfrm>
              <a:off x="6651075" y="-1013600"/>
              <a:ext cx="341725" cy="341725"/>
            </a:xfrm>
            <a:custGeom>
              <a:avLst/>
              <a:gdLst/>
              <a:ahLst/>
              <a:cxnLst/>
              <a:rect l="l" t="t" r="r" b="b"/>
              <a:pathLst>
                <a:path w="13669" h="13669" fill="none" extrusionOk="0">
                  <a:moveTo>
                    <a:pt x="9853" y="0"/>
                  </a:moveTo>
                  <a:lnTo>
                    <a:pt x="0" y="3816"/>
                  </a:lnTo>
                  <a:lnTo>
                    <a:pt x="3836" y="13669"/>
                  </a:lnTo>
                  <a:lnTo>
                    <a:pt x="13669" y="9833"/>
                  </a:lnTo>
                  <a:lnTo>
                    <a:pt x="985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13" name="Google Shape;1313;p15"/>
          <p:cNvGrpSpPr/>
          <p:nvPr/>
        </p:nvGrpSpPr>
        <p:grpSpPr>
          <a:xfrm>
            <a:off x="3760536" y="460251"/>
            <a:ext cx="714271" cy="158498"/>
            <a:chOff x="5047625" y="5033750"/>
            <a:chExt cx="1748950" cy="388000"/>
          </a:xfrm>
        </p:grpSpPr>
        <p:sp>
          <p:nvSpPr>
            <p:cNvPr id="1314" name="Google Shape;1314;p15"/>
            <p:cNvSpPr/>
            <p:nvPr/>
          </p:nvSpPr>
          <p:spPr>
            <a:xfrm>
              <a:off x="6136375" y="5033750"/>
              <a:ext cx="660200" cy="388000"/>
            </a:xfrm>
            <a:custGeom>
              <a:avLst/>
              <a:gdLst/>
              <a:ahLst/>
              <a:cxnLst/>
              <a:rect l="l" t="t" r="r" b="b"/>
              <a:pathLst>
                <a:path w="26408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15520" y="15520"/>
                  </a:lnTo>
                  <a:lnTo>
                    <a:pt x="2640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5" name="Google Shape;1315;p15"/>
            <p:cNvSpPr/>
            <p:nvPr/>
          </p:nvSpPr>
          <p:spPr>
            <a:xfrm>
              <a:off x="591882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6" name="Google Shape;1316;p15"/>
            <p:cNvSpPr/>
            <p:nvPr/>
          </p:nvSpPr>
          <p:spPr>
            <a:xfrm>
              <a:off x="570077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8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7" name="Google Shape;1317;p15"/>
            <p:cNvSpPr/>
            <p:nvPr/>
          </p:nvSpPr>
          <p:spPr>
            <a:xfrm>
              <a:off x="54832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8" name="Google Shape;1318;p15"/>
            <p:cNvSpPr/>
            <p:nvPr/>
          </p:nvSpPr>
          <p:spPr>
            <a:xfrm>
              <a:off x="526567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19" name="Google Shape;1319;p15"/>
            <p:cNvSpPr/>
            <p:nvPr/>
          </p:nvSpPr>
          <p:spPr>
            <a:xfrm>
              <a:off x="50476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320" name="Google Shape;1320;p15"/>
          <p:cNvSpPr/>
          <p:nvPr/>
        </p:nvSpPr>
        <p:spPr>
          <a:xfrm>
            <a:off x="4613314" y="306825"/>
            <a:ext cx="465358" cy="465350"/>
          </a:xfrm>
          <a:custGeom>
            <a:avLst/>
            <a:gdLst/>
            <a:ahLst/>
            <a:cxnLst/>
            <a:rect l="l" t="t" r="r" b="b"/>
            <a:pathLst>
              <a:path w="55301" h="55300" extrusionOk="0">
                <a:moveTo>
                  <a:pt x="13615" y="0"/>
                </a:moveTo>
                <a:lnTo>
                  <a:pt x="0" y="13614"/>
                </a:lnTo>
                <a:lnTo>
                  <a:pt x="14036" y="27650"/>
                </a:lnTo>
                <a:lnTo>
                  <a:pt x="0" y="41685"/>
                </a:lnTo>
                <a:lnTo>
                  <a:pt x="13615" y="55300"/>
                </a:lnTo>
                <a:lnTo>
                  <a:pt x="27650" y="41264"/>
                </a:lnTo>
                <a:lnTo>
                  <a:pt x="41686" y="55300"/>
                </a:lnTo>
                <a:lnTo>
                  <a:pt x="55300" y="41685"/>
                </a:lnTo>
                <a:lnTo>
                  <a:pt x="41265" y="27650"/>
                </a:lnTo>
                <a:lnTo>
                  <a:pt x="55300" y="13614"/>
                </a:lnTo>
                <a:lnTo>
                  <a:pt x="41686" y="0"/>
                </a:lnTo>
                <a:lnTo>
                  <a:pt x="27650" y="14035"/>
                </a:lnTo>
                <a:lnTo>
                  <a:pt x="13615" y="0"/>
                </a:ln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321" name="Google Shape;1321;p15"/>
          <p:cNvGrpSpPr/>
          <p:nvPr/>
        </p:nvGrpSpPr>
        <p:grpSpPr>
          <a:xfrm>
            <a:off x="4647299" y="4582424"/>
            <a:ext cx="712172" cy="157994"/>
            <a:chOff x="5047625" y="5033750"/>
            <a:chExt cx="1748950" cy="388000"/>
          </a:xfrm>
        </p:grpSpPr>
        <p:sp>
          <p:nvSpPr>
            <p:cNvPr id="1322" name="Google Shape;1322;p15"/>
            <p:cNvSpPr/>
            <p:nvPr/>
          </p:nvSpPr>
          <p:spPr>
            <a:xfrm>
              <a:off x="6136375" y="5033750"/>
              <a:ext cx="660200" cy="388000"/>
            </a:xfrm>
            <a:custGeom>
              <a:avLst/>
              <a:gdLst/>
              <a:ahLst/>
              <a:cxnLst/>
              <a:rect l="l" t="t" r="r" b="b"/>
              <a:pathLst>
                <a:path w="26408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15520" y="15520"/>
                  </a:lnTo>
                  <a:lnTo>
                    <a:pt x="2640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3" name="Google Shape;1323;p15"/>
            <p:cNvSpPr/>
            <p:nvPr/>
          </p:nvSpPr>
          <p:spPr>
            <a:xfrm>
              <a:off x="591882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4" name="Google Shape;1324;p15"/>
            <p:cNvSpPr/>
            <p:nvPr/>
          </p:nvSpPr>
          <p:spPr>
            <a:xfrm>
              <a:off x="570077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8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5" name="Google Shape;1325;p15"/>
            <p:cNvSpPr/>
            <p:nvPr/>
          </p:nvSpPr>
          <p:spPr>
            <a:xfrm>
              <a:off x="54832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6" name="Google Shape;1326;p15"/>
            <p:cNvSpPr/>
            <p:nvPr/>
          </p:nvSpPr>
          <p:spPr>
            <a:xfrm>
              <a:off x="5265675" y="5033750"/>
              <a:ext cx="406050" cy="388000"/>
            </a:xfrm>
            <a:custGeom>
              <a:avLst/>
              <a:gdLst/>
              <a:ahLst/>
              <a:cxnLst/>
              <a:rect l="l" t="t" r="r" b="b"/>
              <a:pathLst>
                <a:path w="1624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74" y="15520"/>
                  </a:lnTo>
                  <a:lnTo>
                    <a:pt x="1624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7" name="Google Shape;1327;p15"/>
            <p:cNvSpPr/>
            <p:nvPr/>
          </p:nvSpPr>
          <p:spPr>
            <a:xfrm>
              <a:off x="5047625" y="5033750"/>
              <a:ext cx="406550" cy="388000"/>
            </a:xfrm>
            <a:custGeom>
              <a:avLst/>
              <a:gdLst/>
              <a:ahLst/>
              <a:cxnLst/>
              <a:rect l="l" t="t" r="r" b="b"/>
              <a:pathLst>
                <a:path w="16262" h="15520" extrusionOk="0">
                  <a:moveTo>
                    <a:pt x="10868" y="1"/>
                  </a:moveTo>
                  <a:lnTo>
                    <a:pt x="0" y="15520"/>
                  </a:lnTo>
                  <a:lnTo>
                    <a:pt x="5394" y="15520"/>
                  </a:lnTo>
                  <a:lnTo>
                    <a:pt x="1626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28" name="Google Shape;1328;p15"/>
          <p:cNvGrpSpPr/>
          <p:nvPr/>
        </p:nvGrpSpPr>
        <p:grpSpPr>
          <a:xfrm>
            <a:off x="4089333" y="4428920"/>
            <a:ext cx="465350" cy="465359"/>
            <a:chOff x="2631250" y="647875"/>
            <a:chExt cx="1185000" cy="1185025"/>
          </a:xfrm>
        </p:grpSpPr>
        <p:sp>
          <p:nvSpPr>
            <p:cNvPr id="1329" name="Google Shape;1329;p15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chemeClr val="dk2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0" name="Google Shape;1330;p15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chemeClr val="dk2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CUSTOM_9">
    <p:spTree>
      <p:nvGrpSpPr>
        <p:cNvPr id="1" name="Shape 25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4" name="Google Shape;2584;p32"/>
          <p:cNvSpPr/>
          <p:nvPr/>
        </p:nvSpPr>
        <p:spPr>
          <a:xfrm>
            <a:off x="179700" y="152400"/>
            <a:ext cx="8784600" cy="4838700"/>
          </a:xfrm>
          <a:prstGeom prst="roundRect">
            <a:avLst>
              <a:gd name="adj" fmla="val 10915"/>
            </a:avLst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585" name="Google Shape;2585;p32"/>
          <p:cNvGrpSpPr/>
          <p:nvPr/>
        </p:nvGrpSpPr>
        <p:grpSpPr>
          <a:xfrm>
            <a:off x="408687" y="4388131"/>
            <a:ext cx="1497612" cy="445995"/>
            <a:chOff x="2276087" y="-678703"/>
            <a:chExt cx="1497612" cy="445995"/>
          </a:xfrm>
        </p:grpSpPr>
        <p:sp>
          <p:nvSpPr>
            <p:cNvPr id="2586" name="Google Shape;2586;p32"/>
            <p:cNvSpPr/>
            <p:nvPr/>
          </p:nvSpPr>
          <p:spPr>
            <a:xfrm rot="4115536" flipH="1">
              <a:off x="3381974" y="-628201"/>
              <a:ext cx="341223" cy="341223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87" name="Google Shape;2587;p32"/>
            <p:cNvSpPr/>
            <p:nvPr/>
          </p:nvSpPr>
          <p:spPr>
            <a:xfrm rot="4115536" flipH="1">
              <a:off x="3118290" y="-627323"/>
              <a:ext cx="341223" cy="341248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88" name="Google Shape;2588;p32"/>
            <p:cNvSpPr/>
            <p:nvPr/>
          </p:nvSpPr>
          <p:spPr>
            <a:xfrm rot="4115536" flipH="1">
              <a:off x="2854024" y="-626800"/>
              <a:ext cx="341748" cy="341723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89" name="Google Shape;2589;p32"/>
            <p:cNvSpPr/>
            <p:nvPr/>
          </p:nvSpPr>
          <p:spPr>
            <a:xfrm rot="4115536" flipH="1">
              <a:off x="2590107" y="-625581"/>
              <a:ext cx="341748" cy="341248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90" name="Google Shape;2590;p32"/>
            <p:cNvSpPr/>
            <p:nvPr/>
          </p:nvSpPr>
          <p:spPr>
            <a:xfrm rot="4115536" flipH="1">
              <a:off x="2326423" y="-624678"/>
              <a:ext cx="341748" cy="341223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591" name="Google Shape;2591;p32"/>
          <p:cNvGrpSpPr/>
          <p:nvPr/>
        </p:nvGrpSpPr>
        <p:grpSpPr>
          <a:xfrm rot="5400000">
            <a:off x="7904962" y="1065306"/>
            <a:ext cx="1497612" cy="445995"/>
            <a:chOff x="2276087" y="-678703"/>
            <a:chExt cx="1497612" cy="445995"/>
          </a:xfrm>
        </p:grpSpPr>
        <p:sp>
          <p:nvSpPr>
            <p:cNvPr id="2592" name="Google Shape;2592;p32"/>
            <p:cNvSpPr/>
            <p:nvPr/>
          </p:nvSpPr>
          <p:spPr>
            <a:xfrm rot="4115536" flipH="1">
              <a:off x="3381974" y="-628201"/>
              <a:ext cx="341223" cy="341223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93" name="Google Shape;2593;p32"/>
            <p:cNvSpPr/>
            <p:nvPr/>
          </p:nvSpPr>
          <p:spPr>
            <a:xfrm rot="4115536" flipH="1">
              <a:off x="3118290" y="-627323"/>
              <a:ext cx="341223" cy="341248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94" name="Google Shape;2594;p32"/>
            <p:cNvSpPr/>
            <p:nvPr/>
          </p:nvSpPr>
          <p:spPr>
            <a:xfrm rot="4115536" flipH="1">
              <a:off x="2854024" y="-626800"/>
              <a:ext cx="341748" cy="341723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95" name="Google Shape;2595;p32"/>
            <p:cNvSpPr/>
            <p:nvPr/>
          </p:nvSpPr>
          <p:spPr>
            <a:xfrm rot="4115536" flipH="1">
              <a:off x="2590107" y="-625581"/>
              <a:ext cx="341748" cy="341248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96" name="Google Shape;2596;p32"/>
            <p:cNvSpPr/>
            <p:nvPr/>
          </p:nvSpPr>
          <p:spPr>
            <a:xfrm rot="4115536" flipH="1">
              <a:off x="2326423" y="-624678"/>
              <a:ext cx="341748" cy="341223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597" name="Google Shape;2597;p32"/>
          <p:cNvGrpSpPr/>
          <p:nvPr/>
        </p:nvGrpSpPr>
        <p:grpSpPr>
          <a:xfrm>
            <a:off x="349355" y="926747"/>
            <a:ext cx="466298" cy="466307"/>
            <a:chOff x="2631250" y="647875"/>
            <a:chExt cx="1185000" cy="1185025"/>
          </a:xfrm>
        </p:grpSpPr>
        <p:sp>
          <p:nvSpPr>
            <p:cNvPr id="2598" name="Google Shape;2598;p32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99" name="Google Shape;2599;p32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600" name="Google Shape;2600;p32"/>
          <p:cNvGrpSpPr/>
          <p:nvPr/>
        </p:nvGrpSpPr>
        <p:grpSpPr>
          <a:xfrm>
            <a:off x="349355" y="1570797"/>
            <a:ext cx="466298" cy="466307"/>
            <a:chOff x="2631250" y="647875"/>
            <a:chExt cx="1185000" cy="1185025"/>
          </a:xfrm>
        </p:grpSpPr>
        <p:sp>
          <p:nvSpPr>
            <p:cNvPr id="2601" name="Google Shape;2601;p32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02" name="Google Shape;2602;p32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603" name="Google Shape;2603;p32"/>
          <p:cNvGrpSpPr/>
          <p:nvPr/>
        </p:nvGrpSpPr>
        <p:grpSpPr>
          <a:xfrm>
            <a:off x="8430764" y="3570663"/>
            <a:ext cx="1418571" cy="1420445"/>
            <a:chOff x="1752900" y="238125"/>
            <a:chExt cx="1533425" cy="1535450"/>
          </a:xfrm>
        </p:grpSpPr>
        <p:sp>
          <p:nvSpPr>
            <p:cNvPr id="2604" name="Google Shape;2604;p32"/>
            <p:cNvSpPr/>
            <p:nvPr/>
          </p:nvSpPr>
          <p:spPr>
            <a:xfrm>
              <a:off x="2495375" y="238125"/>
              <a:ext cx="629950" cy="295800"/>
            </a:xfrm>
            <a:custGeom>
              <a:avLst/>
              <a:gdLst/>
              <a:ahLst/>
              <a:cxnLst/>
              <a:rect l="l" t="t" r="r" b="b"/>
              <a:pathLst>
                <a:path w="25198" h="11832" extrusionOk="0">
                  <a:moveTo>
                    <a:pt x="727" y="0"/>
                  </a:moveTo>
                  <a:lnTo>
                    <a:pt x="0" y="20"/>
                  </a:lnTo>
                  <a:lnTo>
                    <a:pt x="0" y="20"/>
                  </a:lnTo>
                  <a:lnTo>
                    <a:pt x="784" y="2"/>
                  </a:lnTo>
                  <a:lnTo>
                    <a:pt x="784" y="2"/>
                  </a:lnTo>
                  <a:lnTo>
                    <a:pt x="727" y="0"/>
                  </a:lnTo>
                  <a:close/>
                  <a:moveTo>
                    <a:pt x="848" y="0"/>
                  </a:moveTo>
                  <a:lnTo>
                    <a:pt x="784" y="2"/>
                  </a:lnTo>
                  <a:lnTo>
                    <a:pt x="784" y="2"/>
                  </a:lnTo>
                  <a:lnTo>
                    <a:pt x="1474" y="20"/>
                  </a:lnTo>
                  <a:lnTo>
                    <a:pt x="2221" y="40"/>
                  </a:lnTo>
                  <a:lnTo>
                    <a:pt x="2968" y="101"/>
                  </a:lnTo>
                  <a:lnTo>
                    <a:pt x="3735" y="182"/>
                  </a:lnTo>
                  <a:lnTo>
                    <a:pt x="4503" y="283"/>
                  </a:lnTo>
                  <a:lnTo>
                    <a:pt x="5270" y="404"/>
                  </a:lnTo>
                  <a:lnTo>
                    <a:pt x="6037" y="545"/>
                  </a:lnTo>
                  <a:lnTo>
                    <a:pt x="6824" y="707"/>
                  </a:lnTo>
                  <a:lnTo>
                    <a:pt x="7592" y="888"/>
                  </a:lnTo>
                  <a:lnTo>
                    <a:pt x="8379" y="1090"/>
                  </a:lnTo>
                  <a:lnTo>
                    <a:pt x="9166" y="1312"/>
                  </a:lnTo>
                  <a:lnTo>
                    <a:pt x="9934" y="1555"/>
                  </a:lnTo>
                  <a:lnTo>
                    <a:pt x="10701" y="1817"/>
                  </a:lnTo>
                  <a:lnTo>
                    <a:pt x="11488" y="2100"/>
                  </a:lnTo>
                  <a:lnTo>
                    <a:pt x="12255" y="2403"/>
                  </a:lnTo>
                  <a:lnTo>
                    <a:pt x="13023" y="2726"/>
                  </a:lnTo>
                  <a:lnTo>
                    <a:pt x="13770" y="3069"/>
                  </a:lnTo>
                  <a:lnTo>
                    <a:pt x="14517" y="3432"/>
                  </a:lnTo>
                  <a:lnTo>
                    <a:pt x="15264" y="3816"/>
                  </a:lnTo>
                  <a:lnTo>
                    <a:pt x="16011" y="4199"/>
                  </a:lnTo>
                  <a:lnTo>
                    <a:pt x="16738" y="4623"/>
                  </a:lnTo>
                  <a:lnTo>
                    <a:pt x="17444" y="5047"/>
                  </a:lnTo>
                  <a:lnTo>
                    <a:pt x="18151" y="5492"/>
                  </a:lnTo>
                  <a:lnTo>
                    <a:pt x="18837" y="5956"/>
                  </a:lnTo>
                  <a:lnTo>
                    <a:pt x="19524" y="6441"/>
                  </a:lnTo>
                  <a:lnTo>
                    <a:pt x="20190" y="6925"/>
                  </a:lnTo>
                  <a:lnTo>
                    <a:pt x="20836" y="7450"/>
                  </a:lnTo>
                  <a:lnTo>
                    <a:pt x="21482" y="7975"/>
                  </a:lnTo>
                  <a:lnTo>
                    <a:pt x="22088" y="8520"/>
                  </a:lnTo>
                  <a:lnTo>
                    <a:pt x="22694" y="9065"/>
                  </a:lnTo>
                  <a:lnTo>
                    <a:pt x="23279" y="9651"/>
                  </a:lnTo>
                  <a:lnTo>
                    <a:pt x="23784" y="10196"/>
                  </a:lnTo>
                  <a:lnTo>
                    <a:pt x="24289" y="10741"/>
                  </a:lnTo>
                  <a:lnTo>
                    <a:pt x="24753" y="11286"/>
                  </a:lnTo>
                  <a:lnTo>
                    <a:pt x="25197" y="11831"/>
                  </a:lnTo>
                  <a:lnTo>
                    <a:pt x="24733" y="11246"/>
                  </a:lnTo>
                  <a:lnTo>
                    <a:pt x="24369" y="10822"/>
                  </a:lnTo>
                  <a:lnTo>
                    <a:pt x="23986" y="10378"/>
                  </a:lnTo>
                  <a:lnTo>
                    <a:pt x="23582" y="9954"/>
                  </a:lnTo>
                  <a:lnTo>
                    <a:pt x="23178" y="9509"/>
                  </a:lnTo>
                  <a:lnTo>
                    <a:pt x="22613" y="8964"/>
                  </a:lnTo>
                  <a:lnTo>
                    <a:pt x="22047" y="8439"/>
                  </a:lnTo>
                  <a:lnTo>
                    <a:pt x="21442" y="7914"/>
                  </a:lnTo>
                  <a:lnTo>
                    <a:pt x="20836" y="7410"/>
                  </a:lnTo>
                  <a:lnTo>
                    <a:pt x="20210" y="6905"/>
                  </a:lnTo>
                  <a:lnTo>
                    <a:pt x="19584" y="6441"/>
                  </a:lnTo>
                  <a:lnTo>
                    <a:pt x="18938" y="5976"/>
                  </a:lnTo>
                  <a:lnTo>
                    <a:pt x="18272" y="5512"/>
                  </a:lnTo>
                  <a:lnTo>
                    <a:pt x="17606" y="5088"/>
                  </a:lnTo>
                  <a:lnTo>
                    <a:pt x="16919" y="4664"/>
                  </a:lnTo>
                  <a:lnTo>
                    <a:pt x="16213" y="4280"/>
                  </a:lnTo>
                  <a:lnTo>
                    <a:pt x="15526" y="3876"/>
                  </a:lnTo>
                  <a:lnTo>
                    <a:pt x="14799" y="3513"/>
                  </a:lnTo>
                  <a:lnTo>
                    <a:pt x="14093" y="3170"/>
                  </a:lnTo>
                  <a:lnTo>
                    <a:pt x="13366" y="2827"/>
                  </a:lnTo>
                  <a:lnTo>
                    <a:pt x="12639" y="2524"/>
                  </a:lnTo>
                  <a:lnTo>
                    <a:pt x="11892" y="2221"/>
                  </a:lnTo>
                  <a:lnTo>
                    <a:pt x="11165" y="1938"/>
                  </a:lnTo>
                  <a:lnTo>
                    <a:pt x="10418" y="1676"/>
                  </a:lnTo>
                  <a:lnTo>
                    <a:pt x="9671" y="1433"/>
                  </a:lnTo>
                  <a:lnTo>
                    <a:pt x="8924" y="1191"/>
                  </a:lnTo>
                  <a:lnTo>
                    <a:pt x="8177" y="989"/>
                  </a:lnTo>
                  <a:lnTo>
                    <a:pt x="7430" y="808"/>
                  </a:lnTo>
                  <a:lnTo>
                    <a:pt x="6683" y="626"/>
                  </a:lnTo>
                  <a:lnTo>
                    <a:pt x="5936" y="485"/>
                  </a:lnTo>
                  <a:lnTo>
                    <a:pt x="5189" y="343"/>
                  </a:lnTo>
                  <a:lnTo>
                    <a:pt x="4462" y="242"/>
                  </a:lnTo>
                  <a:lnTo>
                    <a:pt x="3715" y="141"/>
                  </a:lnTo>
                  <a:lnTo>
                    <a:pt x="2988" y="81"/>
                  </a:lnTo>
                  <a:lnTo>
                    <a:pt x="2261" y="40"/>
                  </a:lnTo>
                  <a:lnTo>
                    <a:pt x="155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05" name="Google Shape;2605;p32"/>
            <p:cNvSpPr/>
            <p:nvPr/>
          </p:nvSpPr>
          <p:spPr>
            <a:xfrm>
              <a:off x="2495375" y="238125"/>
              <a:ext cx="629950" cy="295800"/>
            </a:xfrm>
            <a:custGeom>
              <a:avLst/>
              <a:gdLst/>
              <a:ahLst/>
              <a:cxnLst/>
              <a:rect l="l" t="t" r="r" b="b"/>
              <a:pathLst>
                <a:path w="25198" h="11832" fill="none" extrusionOk="0">
                  <a:moveTo>
                    <a:pt x="25197" y="11831"/>
                  </a:moveTo>
                  <a:lnTo>
                    <a:pt x="24733" y="11246"/>
                  </a:lnTo>
                  <a:lnTo>
                    <a:pt x="24733" y="11246"/>
                  </a:lnTo>
                  <a:lnTo>
                    <a:pt x="24369" y="10822"/>
                  </a:lnTo>
                  <a:lnTo>
                    <a:pt x="23986" y="10378"/>
                  </a:lnTo>
                  <a:lnTo>
                    <a:pt x="23582" y="9954"/>
                  </a:lnTo>
                  <a:lnTo>
                    <a:pt x="23178" y="9509"/>
                  </a:lnTo>
                  <a:lnTo>
                    <a:pt x="23178" y="9509"/>
                  </a:lnTo>
                  <a:lnTo>
                    <a:pt x="22613" y="8964"/>
                  </a:lnTo>
                  <a:lnTo>
                    <a:pt x="22047" y="8439"/>
                  </a:lnTo>
                  <a:lnTo>
                    <a:pt x="21442" y="7914"/>
                  </a:lnTo>
                  <a:lnTo>
                    <a:pt x="20836" y="7410"/>
                  </a:lnTo>
                  <a:lnTo>
                    <a:pt x="20210" y="6905"/>
                  </a:lnTo>
                  <a:lnTo>
                    <a:pt x="19584" y="6441"/>
                  </a:lnTo>
                  <a:lnTo>
                    <a:pt x="18938" y="5976"/>
                  </a:lnTo>
                  <a:lnTo>
                    <a:pt x="18272" y="5512"/>
                  </a:lnTo>
                  <a:lnTo>
                    <a:pt x="17606" y="5088"/>
                  </a:lnTo>
                  <a:lnTo>
                    <a:pt x="16919" y="4664"/>
                  </a:lnTo>
                  <a:lnTo>
                    <a:pt x="16213" y="4280"/>
                  </a:lnTo>
                  <a:lnTo>
                    <a:pt x="15526" y="3876"/>
                  </a:lnTo>
                  <a:lnTo>
                    <a:pt x="14799" y="3513"/>
                  </a:lnTo>
                  <a:lnTo>
                    <a:pt x="14093" y="3170"/>
                  </a:lnTo>
                  <a:lnTo>
                    <a:pt x="13366" y="2827"/>
                  </a:lnTo>
                  <a:lnTo>
                    <a:pt x="12639" y="2524"/>
                  </a:lnTo>
                  <a:lnTo>
                    <a:pt x="11892" y="2221"/>
                  </a:lnTo>
                  <a:lnTo>
                    <a:pt x="11165" y="1938"/>
                  </a:lnTo>
                  <a:lnTo>
                    <a:pt x="10418" y="1676"/>
                  </a:lnTo>
                  <a:lnTo>
                    <a:pt x="9671" y="1433"/>
                  </a:lnTo>
                  <a:lnTo>
                    <a:pt x="8924" y="1191"/>
                  </a:lnTo>
                  <a:lnTo>
                    <a:pt x="8177" y="989"/>
                  </a:lnTo>
                  <a:lnTo>
                    <a:pt x="7430" y="808"/>
                  </a:lnTo>
                  <a:lnTo>
                    <a:pt x="6683" y="626"/>
                  </a:lnTo>
                  <a:lnTo>
                    <a:pt x="5936" y="485"/>
                  </a:lnTo>
                  <a:lnTo>
                    <a:pt x="5189" y="343"/>
                  </a:lnTo>
                  <a:lnTo>
                    <a:pt x="4462" y="242"/>
                  </a:lnTo>
                  <a:lnTo>
                    <a:pt x="3715" y="141"/>
                  </a:lnTo>
                  <a:lnTo>
                    <a:pt x="2988" y="81"/>
                  </a:lnTo>
                  <a:lnTo>
                    <a:pt x="2261" y="40"/>
                  </a:lnTo>
                  <a:lnTo>
                    <a:pt x="1555" y="0"/>
                  </a:lnTo>
                  <a:lnTo>
                    <a:pt x="848" y="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727" y="0"/>
                  </a:lnTo>
                  <a:lnTo>
                    <a:pt x="1474" y="20"/>
                  </a:lnTo>
                  <a:lnTo>
                    <a:pt x="2221" y="40"/>
                  </a:lnTo>
                  <a:lnTo>
                    <a:pt x="2968" y="101"/>
                  </a:lnTo>
                  <a:lnTo>
                    <a:pt x="3735" y="182"/>
                  </a:lnTo>
                  <a:lnTo>
                    <a:pt x="4503" y="283"/>
                  </a:lnTo>
                  <a:lnTo>
                    <a:pt x="5270" y="404"/>
                  </a:lnTo>
                  <a:lnTo>
                    <a:pt x="6037" y="545"/>
                  </a:lnTo>
                  <a:lnTo>
                    <a:pt x="6824" y="707"/>
                  </a:lnTo>
                  <a:lnTo>
                    <a:pt x="7592" y="888"/>
                  </a:lnTo>
                  <a:lnTo>
                    <a:pt x="8379" y="1090"/>
                  </a:lnTo>
                  <a:lnTo>
                    <a:pt x="9166" y="1312"/>
                  </a:lnTo>
                  <a:lnTo>
                    <a:pt x="9934" y="1555"/>
                  </a:lnTo>
                  <a:lnTo>
                    <a:pt x="10701" y="1817"/>
                  </a:lnTo>
                  <a:lnTo>
                    <a:pt x="11488" y="2100"/>
                  </a:lnTo>
                  <a:lnTo>
                    <a:pt x="12255" y="2403"/>
                  </a:lnTo>
                  <a:lnTo>
                    <a:pt x="13023" y="2726"/>
                  </a:lnTo>
                  <a:lnTo>
                    <a:pt x="13770" y="3069"/>
                  </a:lnTo>
                  <a:lnTo>
                    <a:pt x="14517" y="3432"/>
                  </a:lnTo>
                  <a:lnTo>
                    <a:pt x="15264" y="3816"/>
                  </a:lnTo>
                  <a:lnTo>
                    <a:pt x="16011" y="4199"/>
                  </a:lnTo>
                  <a:lnTo>
                    <a:pt x="16738" y="4623"/>
                  </a:lnTo>
                  <a:lnTo>
                    <a:pt x="17444" y="5047"/>
                  </a:lnTo>
                  <a:lnTo>
                    <a:pt x="18151" y="5492"/>
                  </a:lnTo>
                  <a:lnTo>
                    <a:pt x="18837" y="5956"/>
                  </a:lnTo>
                  <a:lnTo>
                    <a:pt x="19524" y="6441"/>
                  </a:lnTo>
                  <a:lnTo>
                    <a:pt x="20190" y="6925"/>
                  </a:lnTo>
                  <a:lnTo>
                    <a:pt x="20836" y="7450"/>
                  </a:lnTo>
                  <a:lnTo>
                    <a:pt x="21482" y="7975"/>
                  </a:lnTo>
                  <a:lnTo>
                    <a:pt x="22088" y="8520"/>
                  </a:lnTo>
                  <a:lnTo>
                    <a:pt x="22694" y="9065"/>
                  </a:lnTo>
                  <a:lnTo>
                    <a:pt x="23279" y="9651"/>
                  </a:lnTo>
                  <a:lnTo>
                    <a:pt x="23279" y="9651"/>
                  </a:lnTo>
                  <a:lnTo>
                    <a:pt x="23784" y="10196"/>
                  </a:lnTo>
                  <a:lnTo>
                    <a:pt x="24289" y="10741"/>
                  </a:lnTo>
                  <a:lnTo>
                    <a:pt x="24753" y="11286"/>
                  </a:lnTo>
                  <a:lnTo>
                    <a:pt x="25197" y="11831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06" name="Google Shape;2606;p32"/>
            <p:cNvSpPr/>
            <p:nvPr/>
          </p:nvSpPr>
          <p:spPr>
            <a:xfrm>
              <a:off x="2302550" y="247700"/>
              <a:ext cx="923200" cy="457325"/>
            </a:xfrm>
            <a:custGeom>
              <a:avLst/>
              <a:gdLst/>
              <a:ahLst/>
              <a:cxnLst/>
              <a:rect l="l" t="t" r="r" b="b"/>
              <a:pathLst>
                <a:path w="36928" h="18293" extrusionOk="0">
                  <a:moveTo>
                    <a:pt x="909" y="647"/>
                  </a:moveTo>
                  <a:lnTo>
                    <a:pt x="909" y="647"/>
                  </a:lnTo>
                  <a:lnTo>
                    <a:pt x="909" y="647"/>
                  </a:lnTo>
                  <a:lnTo>
                    <a:pt x="909" y="647"/>
                  </a:lnTo>
                  <a:close/>
                  <a:moveTo>
                    <a:pt x="909" y="647"/>
                  </a:moveTo>
                  <a:lnTo>
                    <a:pt x="586" y="727"/>
                  </a:lnTo>
                  <a:lnTo>
                    <a:pt x="1" y="889"/>
                  </a:lnTo>
                  <a:lnTo>
                    <a:pt x="909" y="647"/>
                  </a:lnTo>
                  <a:close/>
                  <a:moveTo>
                    <a:pt x="6239" y="1"/>
                  </a:moveTo>
                  <a:lnTo>
                    <a:pt x="5250" y="21"/>
                  </a:lnTo>
                  <a:lnTo>
                    <a:pt x="4281" y="81"/>
                  </a:lnTo>
                  <a:lnTo>
                    <a:pt x="3332" y="182"/>
                  </a:lnTo>
                  <a:lnTo>
                    <a:pt x="2403" y="324"/>
                  </a:lnTo>
                  <a:lnTo>
                    <a:pt x="1475" y="505"/>
                  </a:lnTo>
                  <a:lnTo>
                    <a:pt x="909" y="647"/>
                  </a:lnTo>
                  <a:lnTo>
                    <a:pt x="1818" y="445"/>
                  </a:lnTo>
                  <a:lnTo>
                    <a:pt x="2767" y="303"/>
                  </a:lnTo>
                  <a:lnTo>
                    <a:pt x="3736" y="182"/>
                  </a:lnTo>
                  <a:lnTo>
                    <a:pt x="4725" y="102"/>
                  </a:lnTo>
                  <a:lnTo>
                    <a:pt x="5714" y="61"/>
                  </a:lnTo>
                  <a:lnTo>
                    <a:pt x="6744" y="61"/>
                  </a:lnTo>
                  <a:lnTo>
                    <a:pt x="7774" y="102"/>
                  </a:lnTo>
                  <a:lnTo>
                    <a:pt x="8824" y="182"/>
                  </a:lnTo>
                  <a:lnTo>
                    <a:pt x="9873" y="303"/>
                  </a:lnTo>
                  <a:lnTo>
                    <a:pt x="10944" y="445"/>
                  </a:lnTo>
                  <a:lnTo>
                    <a:pt x="12014" y="626"/>
                  </a:lnTo>
                  <a:lnTo>
                    <a:pt x="13084" y="849"/>
                  </a:lnTo>
                  <a:lnTo>
                    <a:pt x="14174" y="1111"/>
                  </a:lnTo>
                  <a:lnTo>
                    <a:pt x="15244" y="1414"/>
                  </a:lnTo>
                  <a:lnTo>
                    <a:pt x="16314" y="1737"/>
                  </a:lnTo>
                  <a:lnTo>
                    <a:pt x="17404" y="2100"/>
                  </a:lnTo>
                  <a:lnTo>
                    <a:pt x="18474" y="2484"/>
                  </a:lnTo>
                  <a:lnTo>
                    <a:pt x="19524" y="2908"/>
                  </a:lnTo>
                  <a:lnTo>
                    <a:pt x="20574" y="3352"/>
                  </a:lnTo>
                  <a:lnTo>
                    <a:pt x="21624" y="3857"/>
                  </a:lnTo>
                  <a:lnTo>
                    <a:pt x="22654" y="4362"/>
                  </a:lnTo>
                  <a:lnTo>
                    <a:pt x="23683" y="4907"/>
                  </a:lnTo>
                  <a:lnTo>
                    <a:pt x="24673" y="5492"/>
                  </a:lnTo>
                  <a:lnTo>
                    <a:pt x="25662" y="6098"/>
                  </a:lnTo>
                  <a:lnTo>
                    <a:pt x="26631" y="6724"/>
                  </a:lnTo>
                  <a:lnTo>
                    <a:pt x="27580" y="7390"/>
                  </a:lnTo>
                  <a:lnTo>
                    <a:pt x="28488" y="8077"/>
                  </a:lnTo>
                  <a:lnTo>
                    <a:pt x="29377" y="8783"/>
                  </a:lnTo>
                  <a:lnTo>
                    <a:pt x="30245" y="9530"/>
                  </a:lnTo>
                  <a:lnTo>
                    <a:pt x="31093" y="10297"/>
                  </a:lnTo>
                  <a:lnTo>
                    <a:pt x="31901" y="11085"/>
                  </a:lnTo>
                  <a:lnTo>
                    <a:pt x="32325" y="11529"/>
                  </a:lnTo>
                  <a:lnTo>
                    <a:pt x="32749" y="11973"/>
                  </a:lnTo>
                  <a:lnTo>
                    <a:pt x="33152" y="12417"/>
                  </a:lnTo>
                  <a:lnTo>
                    <a:pt x="33536" y="12882"/>
                  </a:lnTo>
                  <a:lnTo>
                    <a:pt x="33899" y="13326"/>
                  </a:lnTo>
                  <a:lnTo>
                    <a:pt x="34243" y="13770"/>
                  </a:lnTo>
                  <a:lnTo>
                    <a:pt x="34586" y="14234"/>
                  </a:lnTo>
                  <a:lnTo>
                    <a:pt x="34909" y="14679"/>
                  </a:lnTo>
                  <a:lnTo>
                    <a:pt x="35212" y="15143"/>
                  </a:lnTo>
                  <a:lnTo>
                    <a:pt x="35515" y="15587"/>
                  </a:lnTo>
                  <a:lnTo>
                    <a:pt x="35777" y="16052"/>
                  </a:lnTo>
                  <a:lnTo>
                    <a:pt x="36039" y="16496"/>
                  </a:lnTo>
                  <a:lnTo>
                    <a:pt x="36282" y="16940"/>
                  </a:lnTo>
                  <a:lnTo>
                    <a:pt x="36524" y="17404"/>
                  </a:lnTo>
                  <a:lnTo>
                    <a:pt x="36726" y="17848"/>
                  </a:lnTo>
                  <a:lnTo>
                    <a:pt x="36928" y="18293"/>
                  </a:lnTo>
                  <a:lnTo>
                    <a:pt x="36706" y="17768"/>
                  </a:lnTo>
                  <a:lnTo>
                    <a:pt x="36504" y="17344"/>
                  </a:lnTo>
                  <a:lnTo>
                    <a:pt x="36302" y="16920"/>
                  </a:lnTo>
                  <a:lnTo>
                    <a:pt x="36060" y="16496"/>
                  </a:lnTo>
                  <a:lnTo>
                    <a:pt x="35838" y="16052"/>
                  </a:lnTo>
                  <a:lnTo>
                    <a:pt x="35313" y="15204"/>
                  </a:lnTo>
                  <a:lnTo>
                    <a:pt x="34727" y="14335"/>
                  </a:lnTo>
                  <a:lnTo>
                    <a:pt x="34101" y="13467"/>
                  </a:lnTo>
                  <a:lnTo>
                    <a:pt x="33395" y="12619"/>
                  </a:lnTo>
                  <a:lnTo>
                    <a:pt x="32648" y="11751"/>
                  </a:lnTo>
                  <a:lnTo>
                    <a:pt x="31840" y="10903"/>
                  </a:lnTo>
                  <a:lnTo>
                    <a:pt x="31053" y="10136"/>
                  </a:lnTo>
                  <a:lnTo>
                    <a:pt x="30225" y="9389"/>
                  </a:lnTo>
                  <a:lnTo>
                    <a:pt x="29377" y="8662"/>
                  </a:lnTo>
                  <a:lnTo>
                    <a:pt x="28509" y="7955"/>
                  </a:lnTo>
                  <a:lnTo>
                    <a:pt x="27620" y="7289"/>
                  </a:lnTo>
                  <a:lnTo>
                    <a:pt x="26692" y="6643"/>
                  </a:lnTo>
                  <a:lnTo>
                    <a:pt x="25743" y="6017"/>
                  </a:lnTo>
                  <a:lnTo>
                    <a:pt x="24794" y="5432"/>
                  </a:lnTo>
                  <a:lnTo>
                    <a:pt x="23804" y="4866"/>
                  </a:lnTo>
                  <a:lnTo>
                    <a:pt x="22815" y="4321"/>
                  </a:lnTo>
                  <a:lnTo>
                    <a:pt x="21806" y="3816"/>
                  </a:lnTo>
                  <a:lnTo>
                    <a:pt x="20796" y="3332"/>
                  </a:lnTo>
                  <a:lnTo>
                    <a:pt x="19766" y="2888"/>
                  </a:lnTo>
                  <a:lnTo>
                    <a:pt x="18717" y="2464"/>
                  </a:lnTo>
                  <a:lnTo>
                    <a:pt x="17667" y="2080"/>
                  </a:lnTo>
                  <a:lnTo>
                    <a:pt x="16617" y="1717"/>
                  </a:lnTo>
                  <a:lnTo>
                    <a:pt x="15567" y="1394"/>
                  </a:lnTo>
                  <a:lnTo>
                    <a:pt x="14517" y="1111"/>
                  </a:lnTo>
                  <a:lnTo>
                    <a:pt x="13467" y="849"/>
                  </a:lnTo>
                  <a:lnTo>
                    <a:pt x="12397" y="606"/>
                  </a:lnTo>
                  <a:lnTo>
                    <a:pt x="11368" y="425"/>
                  </a:lnTo>
                  <a:lnTo>
                    <a:pt x="10318" y="263"/>
                  </a:lnTo>
                  <a:lnTo>
                    <a:pt x="9288" y="142"/>
                  </a:lnTo>
                  <a:lnTo>
                    <a:pt x="8258" y="61"/>
                  </a:lnTo>
                  <a:lnTo>
                    <a:pt x="724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07" name="Google Shape;2607;p32"/>
            <p:cNvSpPr/>
            <p:nvPr/>
          </p:nvSpPr>
          <p:spPr>
            <a:xfrm>
              <a:off x="2302550" y="247700"/>
              <a:ext cx="923200" cy="457325"/>
            </a:xfrm>
            <a:custGeom>
              <a:avLst/>
              <a:gdLst/>
              <a:ahLst/>
              <a:cxnLst/>
              <a:rect l="l" t="t" r="r" b="b"/>
              <a:pathLst>
                <a:path w="36928" h="18293" fill="none" extrusionOk="0">
                  <a:moveTo>
                    <a:pt x="36928" y="18293"/>
                  </a:moveTo>
                  <a:lnTo>
                    <a:pt x="36706" y="17768"/>
                  </a:lnTo>
                  <a:lnTo>
                    <a:pt x="36706" y="17768"/>
                  </a:lnTo>
                  <a:lnTo>
                    <a:pt x="36504" y="17344"/>
                  </a:lnTo>
                  <a:lnTo>
                    <a:pt x="36302" y="16920"/>
                  </a:lnTo>
                  <a:lnTo>
                    <a:pt x="36060" y="16496"/>
                  </a:lnTo>
                  <a:lnTo>
                    <a:pt x="35838" y="16052"/>
                  </a:lnTo>
                  <a:lnTo>
                    <a:pt x="35313" y="15204"/>
                  </a:lnTo>
                  <a:lnTo>
                    <a:pt x="34727" y="14335"/>
                  </a:lnTo>
                  <a:lnTo>
                    <a:pt x="34101" y="13467"/>
                  </a:lnTo>
                  <a:lnTo>
                    <a:pt x="33395" y="12619"/>
                  </a:lnTo>
                  <a:lnTo>
                    <a:pt x="32648" y="11751"/>
                  </a:lnTo>
                  <a:lnTo>
                    <a:pt x="31840" y="10903"/>
                  </a:lnTo>
                  <a:lnTo>
                    <a:pt x="31840" y="10903"/>
                  </a:lnTo>
                  <a:lnTo>
                    <a:pt x="31053" y="10136"/>
                  </a:lnTo>
                  <a:lnTo>
                    <a:pt x="30225" y="9389"/>
                  </a:lnTo>
                  <a:lnTo>
                    <a:pt x="29377" y="8662"/>
                  </a:lnTo>
                  <a:lnTo>
                    <a:pt x="28509" y="7955"/>
                  </a:lnTo>
                  <a:lnTo>
                    <a:pt x="27620" y="7289"/>
                  </a:lnTo>
                  <a:lnTo>
                    <a:pt x="26692" y="6643"/>
                  </a:lnTo>
                  <a:lnTo>
                    <a:pt x="25743" y="6017"/>
                  </a:lnTo>
                  <a:lnTo>
                    <a:pt x="24794" y="5432"/>
                  </a:lnTo>
                  <a:lnTo>
                    <a:pt x="23804" y="4866"/>
                  </a:lnTo>
                  <a:lnTo>
                    <a:pt x="22815" y="4321"/>
                  </a:lnTo>
                  <a:lnTo>
                    <a:pt x="21806" y="3816"/>
                  </a:lnTo>
                  <a:lnTo>
                    <a:pt x="20796" y="3332"/>
                  </a:lnTo>
                  <a:lnTo>
                    <a:pt x="19766" y="2888"/>
                  </a:lnTo>
                  <a:lnTo>
                    <a:pt x="18717" y="2464"/>
                  </a:lnTo>
                  <a:lnTo>
                    <a:pt x="17667" y="2080"/>
                  </a:lnTo>
                  <a:lnTo>
                    <a:pt x="16617" y="1717"/>
                  </a:lnTo>
                  <a:lnTo>
                    <a:pt x="15567" y="1394"/>
                  </a:lnTo>
                  <a:lnTo>
                    <a:pt x="14517" y="1111"/>
                  </a:lnTo>
                  <a:lnTo>
                    <a:pt x="13467" y="849"/>
                  </a:lnTo>
                  <a:lnTo>
                    <a:pt x="12397" y="606"/>
                  </a:lnTo>
                  <a:lnTo>
                    <a:pt x="11368" y="425"/>
                  </a:lnTo>
                  <a:lnTo>
                    <a:pt x="10318" y="263"/>
                  </a:lnTo>
                  <a:lnTo>
                    <a:pt x="9288" y="142"/>
                  </a:lnTo>
                  <a:lnTo>
                    <a:pt x="8258" y="61"/>
                  </a:lnTo>
                  <a:lnTo>
                    <a:pt x="7249" y="1"/>
                  </a:lnTo>
                  <a:lnTo>
                    <a:pt x="6239" y="1"/>
                  </a:lnTo>
                  <a:lnTo>
                    <a:pt x="5250" y="21"/>
                  </a:lnTo>
                  <a:lnTo>
                    <a:pt x="4281" y="81"/>
                  </a:lnTo>
                  <a:lnTo>
                    <a:pt x="3332" y="182"/>
                  </a:lnTo>
                  <a:lnTo>
                    <a:pt x="2403" y="324"/>
                  </a:lnTo>
                  <a:lnTo>
                    <a:pt x="1475" y="505"/>
                  </a:lnTo>
                  <a:lnTo>
                    <a:pt x="586" y="727"/>
                  </a:lnTo>
                  <a:lnTo>
                    <a:pt x="1" y="889"/>
                  </a:lnTo>
                  <a:lnTo>
                    <a:pt x="1" y="889"/>
                  </a:lnTo>
                  <a:lnTo>
                    <a:pt x="909" y="647"/>
                  </a:lnTo>
                  <a:lnTo>
                    <a:pt x="1818" y="445"/>
                  </a:lnTo>
                  <a:lnTo>
                    <a:pt x="2767" y="303"/>
                  </a:lnTo>
                  <a:lnTo>
                    <a:pt x="3736" y="182"/>
                  </a:lnTo>
                  <a:lnTo>
                    <a:pt x="4725" y="102"/>
                  </a:lnTo>
                  <a:lnTo>
                    <a:pt x="5714" y="61"/>
                  </a:lnTo>
                  <a:lnTo>
                    <a:pt x="6744" y="61"/>
                  </a:lnTo>
                  <a:lnTo>
                    <a:pt x="7774" y="102"/>
                  </a:lnTo>
                  <a:lnTo>
                    <a:pt x="8824" y="182"/>
                  </a:lnTo>
                  <a:lnTo>
                    <a:pt x="9873" y="303"/>
                  </a:lnTo>
                  <a:lnTo>
                    <a:pt x="10944" y="445"/>
                  </a:lnTo>
                  <a:lnTo>
                    <a:pt x="12014" y="626"/>
                  </a:lnTo>
                  <a:lnTo>
                    <a:pt x="13084" y="849"/>
                  </a:lnTo>
                  <a:lnTo>
                    <a:pt x="14174" y="1111"/>
                  </a:lnTo>
                  <a:lnTo>
                    <a:pt x="15244" y="1414"/>
                  </a:lnTo>
                  <a:lnTo>
                    <a:pt x="16314" y="1737"/>
                  </a:lnTo>
                  <a:lnTo>
                    <a:pt x="17404" y="2100"/>
                  </a:lnTo>
                  <a:lnTo>
                    <a:pt x="18474" y="2484"/>
                  </a:lnTo>
                  <a:lnTo>
                    <a:pt x="19524" y="2908"/>
                  </a:lnTo>
                  <a:lnTo>
                    <a:pt x="20574" y="3352"/>
                  </a:lnTo>
                  <a:lnTo>
                    <a:pt x="21624" y="3857"/>
                  </a:lnTo>
                  <a:lnTo>
                    <a:pt x="22654" y="4362"/>
                  </a:lnTo>
                  <a:lnTo>
                    <a:pt x="23683" y="4907"/>
                  </a:lnTo>
                  <a:lnTo>
                    <a:pt x="24673" y="5492"/>
                  </a:lnTo>
                  <a:lnTo>
                    <a:pt x="25662" y="6098"/>
                  </a:lnTo>
                  <a:lnTo>
                    <a:pt x="26631" y="6724"/>
                  </a:lnTo>
                  <a:lnTo>
                    <a:pt x="27580" y="7390"/>
                  </a:lnTo>
                  <a:lnTo>
                    <a:pt x="28488" y="8077"/>
                  </a:lnTo>
                  <a:lnTo>
                    <a:pt x="29377" y="8783"/>
                  </a:lnTo>
                  <a:lnTo>
                    <a:pt x="30245" y="9530"/>
                  </a:lnTo>
                  <a:lnTo>
                    <a:pt x="31093" y="10297"/>
                  </a:lnTo>
                  <a:lnTo>
                    <a:pt x="31901" y="11085"/>
                  </a:lnTo>
                  <a:lnTo>
                    <a:pt x="31901" y="11085"/>
                  </a:lnTo>
                  <a:lnTo>
                    <a:pt x="32325" y="11529"/>
                  </a:lnTo>
                  <a:lnTo>
                    <a:pt x="32749" y="11973"/>
                  </a:lnTo>
                  <a:lnTo>
                    <a:pt x="33152" y="12417"/>
                  </a:lnTo>
                  <a:lnTo>
                    <a:pt x="33536" y="12882"/>
                  </a:lnTo>
                  <a:lnTo>
                    <a:pt x="33899" y="13326"/>
                  </a:lnTo>
                  <a:lnTo>
                    <a:pt x="34243" y="13770"/>
                  </a:lnTo>
                  <a:lnTo>
                    <a:pt x="34586" y="14234"/>
                  </a:lnTo>
                  <a:lnTo>
                    <a:pt x="34909" y="14679"/>
                  </a:lnTo>
                  <a:lnTo>
                    <a:pt x="35212" y="15143"/>
                  </a:lnTo>
                  <a:lnTo>
                    <a:pt x="35515" y="15587"/>
                  </a:lnTo>
                  <a:lnTo>
                    <a:pt x="35777" y="16052"/>
                  </a:lnTo>
                  <a:lnTo>
                    <a:pt x="36039" y="16496"/>
                  </a:lnTo>
                  <a:lnTo>
                    <a:pt x="36282" y="16940"/>
                  </a:lnTo>
                  <a:lnTo>
                    <a:pt x="36524" y="17404"/>
                  </a:lnTo>
                  <a:lnTo>
                    <a:pt x="36726" y="17848"/>
                  </a:lnTo>
                  <a:lnTo>
                    <a:pt x="36928" y="1829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08" name="Google Shape;2608;p32"/>
            <p:cNvSpPr/>
            <p:nvPr/>
          </p:nvSpPr>
          <p:spPr>
            <a:xfrm>
              <a:off x="2143550" y="274950"/>
              <a:ext cx="1130675" cy="592100"/>
            </a:xfrm>
            <a:custGeom>
              <a:avLst/>
              <a:gdLst/>
              <a:ahLst/>
              <a:cxnLst/>
              <a:rect l="l" t="t" r="r" b="b"/>
              <a:pathLst>
                <a:path w="45227" h="23684" extrusionOk="0">
                  <a:moveTo>
                    <a:pt x="10136" y="1"/>
                  </a:moveTo>
                  <a:lnTo>
                    <a:pt x="9006" y="41"/>
                  </a:lnTo>
                  <a:lnTo>
                    <a:pt x="7875" y="122"/>
                  </a:lnTo>
                  <a:lnTo>
                    <a:pt x="7330" y="183"/>
                  </a:lnTo>
                  <a:lnTo>
                    <a:pt x="6785" y="263"/>
                  </a:lnTo>
                  <a:lnTo>
                    <a:pt x="6240" y="344"/>
                  </a:lnTo>
                  <a:lnTo>
                    <a:pt x="5715" y="445"/>
                  </a:lnTo>
                  <a:lnTo>
                    <a:pt x="5190" y="546"/>
                  </a:lnTo>
                  <a:lnTo>
                    <a:pt x="4665" y="667"/>
                  </a:lnTo>
                  <a:lnTo>
                    <a:pt x="4160" y="788"/>
                  </a:lnTo>
                  <a:lnTo>
                    <a:pt x="3655" y="930"/>
                  </a:lnTo>
                  <a:lnTo>
                    <a:pt x="3171" y="1091"/>
                  </a:lnTo>
                  <a:lnTo>
                    <a:pt x="2666" y="1253"/>
                  </a:lnTo>
                  <a:lnTo>
                    <a:pt x="2101" y="1475"/>
                  </a:lnTo>
                  <a:lnTo>
                    <a:pt x="1535" y="1717"/>
                  </a:lnTo>
                  <a:lnTo>
                    <a:pt x="1010" y="1959"/>
                  </a:lnTo>
                  <a:lnTo>
                    <a:pt x="506" y="2222"/>
                  </a:lnTo>
                  <a:lnTo>
                    <a:pt x="1" y="2504"/>
                  </a:lnTo>
                  <a:lnTo>
                    <a:pt x="566" y="2202"/>
                  </a:lnTo>
                  <a:lnTo>
                    <a:pt x="1172" y="1919"/>
                  </a:lnTo>
                  <a:lnTo>
                    <a:pt x="1778" y="1636"/>
                  </a:lnTo>
                  <a:lnTo>
                    <a:pt x="2444" y="1394"/>
                  </a:lnTo>
                  <a:lnTo>
                    <a:pt x="2928" y="1232"/>
                  </a:lnTo>
                  <a:lnTo>
                    <a:pt x="3433" y="1071"/>
                  </a:lnTo>
                  <a:lnTo>
                    <a:pt x="3938" y="930"/>
                  </a:lnTo>
                  <a:lnTo>
                    <a:pt x="4443" y="788"/>
                  </a:lnTo>
                  <a:lnTo>
                    <a:pt x="4968" y="667"/>
                  </a:lnTo>
                  <a:lnTo>
                    <a:pt x="5493" y="566"/>
                  </a:lnTo>
                  <a:lnTo>
                    <a:pt x="6038" y="465"/>
                  </a:lnTo>
                  <a:lnTo>
                    <a:pt x="6583" y="384"/>
                  </a:lnTo>
                  <a:lnTo>
                    <a:pt x="7128" y="324"/>
                  </a:lnTo>
                  <a:lnTo>
                    <a:pt x="7673" y="263"/>
                  </a:lnTo>
                  <a:lnTo>
                    <a:pt x="8804" y="162"/>
                  </a:lnTo>
                  <a:lnTo>
                    <a:pt x="9954" y="142"/>
                  </a:lnTo>
                  <a:lnTo>
                    <a:pt x="11105" y="142"/>
                  </a:lnTo>
                  <a:lnTo>
                    <a:pt x="12296" y="203"/>
                  </a:lnTo>
                  <a:lnTo>
                    <a:pt x="13488" y="304"/>
                  </a:lnTo>
                  <a:lnTo>
                    <a:pt x="14699" y="445"/>
                  </a:lnTo>
                  <a:lnTo>
                    <a:pt x="15910" y="627"/>
                  </a:lnTo>
                  <a:lnTo>
                    <a:pt x="17122" y="849"/>
                  </a:lnTo>
                  <a:lnTo>
                    <a:pt x="18353" y="1111"/>
                  </a:lnTo>
                  <a:lnTo>
                    <a:pt x="19585" y="1414"/>
                  </a:lnTo>
                  <a:lnTo>
                    <a:pt x="20817" y="1778"/>
                  </a:lnTo>
                  <a:lnTo>
                    <a:pt x="22048" y="2161"/>
                  </a:lnTo>
                  <a:lnTo>
                    <a:pt x="23260" y="2585"/>
                  </a:lnTo>
                  <a:lnTo>
                    <a:pt x="24471" y="3050"/>
                  </a:lnTo>
                  <a:lnTo>
                    <a:pt x="25682" y="3554"/>
                  </a:lnTo>
                  <a:lnTo>
                    <a:pt x="26874" y="4099"/>
                  </a:lnTo>
                  <a:lnTo>
                    <a:pt x="28065" y="4665"/>
                  </a:lnTo>
                  <a:lnTo>
                    <a:pt x="29216" y="5291"/>
                  </a:lnTo>
                  <a:lnTo>
                    <a:pt x="30366" y="5937"/>
                  </a:lnTo>
                  <a:lnTo>
                    <a:pt x="31497" y="6603"/>
                  </a:lnTo>
                  <a:lnTo>
                    <a:pt x="32607" y="7330"/>
                  </a:lnTo>
                  <a:lnTo>
                    <a:pt x="33677" y="8077"/>
                  </a:lnTo>
                  <a:lnTo>
                    <a:pt x="34727" y="8844"/>
                  </a:lnTo>
                  <a:lnTo>
                    <a:pt x="35757" y="9652"/>
                  </a:lnTo>
                  <a:lnTo>
                    <a:pt x="36746" y="10500"/>
                  </a:lnTo>
                  <a:lnTo>
                    <a:pt x="37695" y="11368"/>
                  </a:lnTo>
                  <a:lnTo>
                    <a:pt x="38624" y="12276"/>
                  </a:lnTo>
                  <a:lnTo>
                    <a:pt x="39310" y="12983"/>
                  </a:lnTo>
                  <a:lnTo>
                    <a:pt x="39957" y="13690"/>
                  </a:lnTo>
                  <a:lnTo>
                    <a:pt x="40562" y="14416"/>
                  </a:lnTo>
                  <a:lnTo>
                    <a:pt x="41128" y="15143"/>
                  </a:lnTo>
                  <a:lnTo>
                    <a:pt x="41673" y="15850"/>
                  </a:lnTo>
                  <a:lnTo>
                    <a:pt x="42177" y="16577"/>
                  </a:lnTo>
                  <a:lnTo>
                    <a:pt x="42642" y="17304"/>
                  </a:lnTo>
                  <a:lnTo>
                    <a:pt x="43066" y="18030"/>
                  </a:lnTo>
                  <a:lnTo>
                    <a:pt x="43470" y="18737"/>
                  </a:lnTo>
                  <a:lnTo>
                    <a:pt x="43833" y="19464"/>
                  </a:lnTo>
                  <a:lnTo>
                    <a:pt x="44156" y="20170"/>
                  </a:lnTo>
                  <a:lnTo>
                    <a:pt x="44439" y="20897"/>
                  </a:lnTo>
                  <a:lnTo>
                    <a:pt x="44681" y="21604"/>
                  </a:lnTo>
                  <a:lnTo>
                    <a:pt x="44903" y="22290"/>
                  </a:lnTo>
                  <a:lnTo>
                    <a:pt x="45085" y="22997"/>
                  </a:lnTo>
                  <a:lnTo>
                    <a:pt x="45226" y="23684"/>
                  </a:lnTo>
                  <a:lnTo>
                    <a:pt x="45125" y="23159"/>
                  </a:lnTo>
                  <a:lnTo>
                    <a:pt x="44964" y="22492"/>
                  </a:lnTo>
                  <a:lnTo>
                    <a:pt x="44782" y="21806"/>
                  </a:lnTo>
                  <a:lnTo>
                    <a:pt x="44560" y="21119"/>
                  </a:lnTo>
                  <a:lnTo>
                    <a:pt x="44317" y="20433"/>
                  </a:lnTo>
                  <a:lnTo>
                    <a:pt x="44015" y="19746"/>
                  </a:lnTo>
                  <a:lnTo>
                    <a:pt x="43712" y="19040"/>
                  </a:lnTo>
                  <a:lnTo>
                    <a:pt x="43348" y="18353"/>
                  </a:lnTo>
                  <a:lnTo>
                    <a:pt x="42965" y="17647"/>
                  </a:lnTo>
                  <a:lnTo>
                    <a:pt x="42541" y="16960"/>
                  </a:lnTo>
                  <a:lnTo>
                    <a:pt x="42076" y="16254"/>
                  </a:lnTo>
                  <a:lnTo>
                    <a:pt x="41592" y="15547"/>
                  </a:lnTo>
                  <a:lnTo>
                    <a:pt x="41067" y="14840"/>
                  </a:lnTo>
                  <a:lnTo>
                    <a:pt x="40502" y="14154"/>
                  </a:lnTo>
                  <a:lnTo>
                    <a:pt x="39896" y="13447"/>
                  </a:lnTo>
                  <a:lnTo>
                    <a:pt x="39270" y="12761"/>
                  </a:lnTo>
                  <a:lnTo>
                    <a:pt x="38604" y="12054"/>
                  </a:lnTo>
                  <a:lnTo>
                    <a:pt x="37695" y="11166"/>
                  </a:lnTo>
                  <a:lnTo>
                    <a:pt x="36746" y="10298"/>
                  </a:lnTo>
                  <a:lnTo>
                    <a:pt x="35757" y="9470"/>
                  </a:lnTo>
                  <a:lnTo>
                    <a:pt x="34748" y="8662"/>
                  </a:lnTo>
                  <a:lnTo>
                    <a:pt x="33698" y="7895"/>
                  </a:lnTo>
                  <a:lnTo>
                    <a:pt x="32628" y="7148"/>
                  </a:lnTo>
                  <a:lnTo>
                    <a:pt x="31537" y="6441"/>
                  </a:lnTo>
                  <a:lnTo>
                    <a:pt x="30407" y="5775"/>
                  </a:lnTo>
                  <a:lnTo>
                    <a:pt x="29276" y="5129"/>
                  </a:lnTo>
                  <a:lnTo>
                    <a:pt x="28125" y="4523"/>
                  </a:lnTo>
                  <a:lnTo>
                    <a:pt x="26954" y="3938"/>
                  </a:lnTo>
                  <a:lnTo>
                    <a:pt x="25763" y="3413"/>
                  </a:lnTo>
                  <a:lnTo>
                    <a:pt x="24572" y="2908"/>
                  </a:lnTo>
                  <a:lnTo>
                    <a:pt x="23360" y="2444"/>
                  </a:lnTo>
                  <a:lnTo>
                    <a:pt x="22149" y="2020"/>
                  </a:lnTo>
                  <a:lnTo>
                    <a:pt x="20918" y="1636"/>
                  </a:lnTo>
                  <a:lnTo>
                    <a:pt x="19706" y="1293"/>
                  </a:lnTo>
                  <a:lnTo>
                    <a:pt x="18475" y="990"/>
                  </a:lnTo>
                  <a:lnTo>
                    <a:pt x="17263" y="728"/>
                  </a:lnTo>
                  <a:lnTo>
                    <a:pt x="16052" y="485"/>
                  </a:lnTo>
                  <a:lnTo>
                    <a:pt x="14840" y="304"/>
                  </a:lnTo>
                  <a:lnTo>
                    <a:pt x="13649" y="162"/>
                  </a:lnTo>
                  <a:lnTo>
                    <a:pt x="12458" y="82"/>
                  </a:lnTo>
                  <a:lnTo>
                    <a:pt x="11287" y="21"/>
                  </a:lnTo>
                  <a:lnTo>
                    <a:pt x="1013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09" name="Google Shape;2609;p32"/>
            <p:cNvSpPr/>
            <p:nvPr/>
          </p:nvSpPr>
          <p:spPr>
            <a:xfrm>
              <a:off x="2143550" y="274950"/>
              <a:ext cx="1130675" cy="592100"/>
            </a:xfrm>
            <a:custGeom>
              <a:avLst/>
              <a:gdLst/>
              <a:ahLst/>
              <a:cxnLst/>
              <a:rect l="l" t="t" r="r" b="b"/>
              <a:pathLst>
                <a:path w="45227" h="23684" fill="none" extrusionOk="0">
                  <a:moveTo>
                    <a:pt x="45226" y="23684"/>
                  </a:moveTo>
                  <a:lnTo>
                    <a:pt x="45125" y="23159"/>
                  </a:lnTo>
                  <a:lnTo>
                    <a:pt x="45125" y="23159"/>
                  </a:lnTo>
                  <a:lnTo>
                    <a:pt x="44964" y="22492"/>
                  </a:lnTo>
                  <a:lnTo>
                    <a:pt x="44782" y="21806"/>
                  </a:lnTo>
                  <a:lnTo>
                    <a:pt x="44560" y="21119"/>
                  </a:lnTo>
                  <a:lnTo>
                    <a:pt x="44317" y="20433"/>
                  </a:lnTo>
                  <a:lnTo>
                    <a:pt x="44015" y="19746"/>
                  </a:lnTo>
                  <a:lnTo>
                    <a:pt x="43712" y="19040"/>
                  </a:lnTo>
                  <a:lnTo>
                    <a:pt x="43348" y="18353"/>
                  </a:lnTo>
                  <a:lnTo>
                    <a:pt x="42965" y="17647"/>
                  </a:lnTo>
                  <a:lnTo>
                    <a:pt x="42541" y="16960"/>
                  </a:lnTo>
                  <a:lnTo>
                    <a:pt x="42076" y="16254"/>
                  </a:lnTo>
                  <a:lnTo>
                    <a:pt x="41592" y="15547"/>
                  </a:lnTo>
                  <a:lnTo>
                    <a:pt x="41067" y="14840"/>
                  </a:lnTo>
                  <a:lnTo>
                    <a:pt x="40502" y="14154"/>
                  </a:lnTo>
                  <a:lnTo>
                    <a:pt x="39896" y="13447"/>
                  </a:lnTo>
                  <a:lnTo>
                    <a:pt x="39270" y="12761"/>
                  </a:lnTo>
                  <a:lnTo>
                    <a:pt x="38604" y="12054"/>
                  </a:lnTo>
                  <a:lnTo>
                    <a:pt x="38604" y="12054"/>
                  </a:lnTo>
                  <a:lnTo>
                    <a:pt x="37695" y="11166"/>
                  </a:lnTo>
                  <a:lnTo>
                    <a:pt x="36746" y="10298"/>
                  </a:lnTo>
                  <a:lnTo>
                    <a:pt x="35757" y="9470"/>
                  </a:lnTo>
                  <a:lnTo>
                    <a:pt x="34748" y="8662"/>
                  </a:lnTo>
                  <a:lnTo>
                    <a:pt x="33698" y="7895"/>
                  </a:lnTo>
                  <a:lnTo>
                    <a:pt x="32628" y="7148"/>
                  </a:lnTo>
                  <a:lnTo>
                    <a:pt x="31537" y="6441"/>
                  </a:lnTo>
                  <a:lnTo>
                    <a:pt x="30407" y="5775"/>
                  </a:lnTo>
                  <a:lnTo>
                    <a:pt x="29276" y="5129"/>
                  </a:lnTo>
                  <a:lnTo>
                    <a:pt x="28125" y="4523"/>
                  </a:lnTo>
                  <a:lnTo>
                    <a:pt x="26954" y="3938"/>
                  </a:lnTo>
                  <a:lnTo>
                    <a:pt x="25763" y="3413"/>
                  </a:lnTo>
                  <a:lnTo>
                    <a:pt x="24572" y="2908"/>
                  </a:lnTo>
                  <a:lnTo>
                    <a:pt x="23360" y="2444"/>
                  </a:lnTo>
                  <a:lnTo>
                    <a:pt x="22149" y="2020"/>
                  </a:lnTo>
                  <a:lnTo>
                    <a:pt x="20918" y="1636"/>
                  </a:lnTo>
                  <a:lnTo>
                    <a:pt x="19706" y="1293"/>
                  </a:lnTo>
                  <a:lnTo>
                    <a:pt x="18475" y="990"/>
                  </a:lnTo>
                  <a:lnTo>
                    <a:pt x="17263" y="728"/>
                  </a:lnTo>
                  <a:lnTo>
                    <a:pt x="16052" y="485"/>
                  </a:lnTo>
                  <a:lnTo>
                    <a:pt x="14840" y="304"/>
                  </a:lnTo>
                  <a:lnTo>
                    <a:pt x="13649" y="162"/>
                  </a:lnTo>
                  <a:lnTo>
                    <a:pt x="12458" y="82"/>
                  </a:lnTo>
                  <a:lnTo>
                    <a:pt x="11287" y="21"/>
                  </a:lnTo>
                  <a:lnTo>
                    <a:pt x="10136" y="1"/>
                  </a:lnTo>
                  <a:lnTo>
                    <a:pt x="9006" y="41"/>
                  </a:lnTo>
                  <a:lnTo>
                    <a:pt x="7875" y="122"/>
                  </a:lnTo>
                  <a:lnTo>
                    <a:pt x="7330" y="183"/>
                  </a:lnTo>
                  <a:lnTo>
                    <a:pt x="6785" y="263"/>
                  </a:lnTo>
                  <a:lnTo>
                    <a:pt x="6240" y="344"/>
                  </a:lnTo>
                  <a:lnTo>
                    <a:pt x="5715" y="445"/>
                  </a:lnTo>
                  <a:lnTo>
                    <a:pt x="5190" y="546"/>
                  </a:lnTo>
                  <a:lnTo>
                    <a:pt x="4665" y="667"/>
                  </a:lnTo>
                  <a:lnTo>
                    <a:pt x="4160" y="788"/>
                  </a:lnTo>
                  <a:lnTo>
                    <a:pt x="3655" y="930"/>
                  </a:lnTo>
                  <a:lnTo>
                    <a:pt x="3171" y="1091"/>
                  </a:lnTo>
                  <a:lnTo>
                    <a:pt x="2666" y="1253"/>
                  </a:lnTo>
                  <a:lnTo>
                    <a:pt x="2666" y="1253"/>
                  </a:lnTo>
                  <a:lnTo>
                    <a:pt x="2101" y="1475"/>
                  </a:lnTo>
                  <a:lnTo>
                    <a:pt x="1535" y="1717"/>
                  </a:lnTo>
                  <a:lnTo>
                    <a:pt x="1010" y="1959"/>
                  </a:lnTo>
                  <a:lnTo>
                    <a:pt x="506" y="2222"/>
                  </a:lnTo>
                  <a:lnTo>
                    <a:pt x="1" y="2504"/>
                  </a:lnTo>
                  <a:lnTo>
                    <a:pt x="1" y="2504"/>
                  </a:lnTo>
                  <a:lnTo>
                    <a:pt x="566" y="2202"/>
                  </a:lnTo>
                  <a:lnTo>
                    <a:pt x="1172" y="1919"/>
                  </a:lnTo>
                  <a:lnTo>
                    <a:pt x="1778" y="1636"/>
                  </a:lnTo>
                  <a:lnTo>
                    <a:pt x="2444" y="1394"/>
                  </a:lnTo>
                  <a:lnTo>
                    <a:pt x="2444" y="1394"/>
                  </a:lnTo>
                  <a:lnTo>
                    <a:pt x="2928" y="1232"/>
                  </a:lnTo>
                  <a:lnTo>
                    <a:pt x="3433" y="1071"/>
                  </a:lnTo>
                  <a:lnTo>
                    <a:pt x="3938" y="930"/>
                  </a:lnTo>
                  <a:lnTo>
                    <a:pt x="4443" y="788"/>
                  </a:lnTo>
                  <a:lnTo>
                    <a:pt x="4968" y="667"/>
                  </a:lnTo>
                  <a:lnTo>
                    <a:pt x="5493" y="566"/>
                  </a:lnTo>
                  <a:lnTo>
                    <a:pt x="6038" y="465"/>
                  </a:lnTo>
                  <a:lnTo>
                    <a:pt x="6583" y="384"/>
                  </a:lnTo>
                  <a:lnTo>
                    <a:pt x="7128" y="324"/>
                  </a:lnTo>
                  <a:lnTo>
                    <a:pt x="7673" y="263"/>
                  </a:lnTo>
                  <a:lnTo>
                    <a:pt x="8804" y="162"/>
                  </a:lnTo>
                  <a:lnTo>
                    <a:pt x="9954" y="142"/>
                  </a:lnTo>
                  <a:lnTo>
                    <a:pt x="11105" y="142"/>
                  </a:lnTo>
                  <a:lnTo>
                    <a:pt x="12296" y="203"/>
                  </a:lnTo>
                  <a:lnTo>
                    <a:pt x="13488" y="304"/>
                  </a:lnTo>
                  <a:lnTo>
                    <a:pt x="14699" y="445"/>
                  </a:lnTo>
                  <a:lnTo>
                    <a:pt x="15910" y="627"/>
                  </a:lnTo>
                  <a:lnTo>
                    <a:pt x="17122" y="849"/>
                  </a:lnTo>
                  <a:lnTo>
                    <a:pt x="18353" y="1111"/>
                  </a:lnTo>
                  <a:lnTo>
                    <a:pt x="19585" y="1414"/>
                  </a:lnTo>
                  <a:lnTo>
                    <a:pt x="20817" y="1778"/>
                  </a:lnTo>
                  <a:lnTo>
                    <a:pt x="22048" y="2161"/>
                  </a:lnTo>
                  <a:lnTo>
                    <a:pt x="23260" y="2585"/>
                  </a:lnTo>
                  <a:lnTo>
                    <a:pt x="24471" y="3050"/>
                  </a:lnTo>
                  <a:lnTo>
                    <a:pt x="25682" y="3554"/>
                  </a:lnTo>
                  <a:lnTo>
                    <a:pt x="26874" y="4099"/>
                  </a:lnTo>
                  <a:lnTo>
                    <a:pt x="28065" y="4665"/>
                  </a:lnTo>
                  <a:lnTo>
                    <a:pt x="29216" y="5291"/>
                  </a:lnTo>
                  <a:lnTo>
                    <a:pt x="30366" y="5937"/>
                  </a:lnTo>
                  <a:lnTo>
                    <a:pt x="31497" y="6603"/>
                  </a:lnTo>
                  <a:lnTo>
                    <a:pt x="32607" y="7330"/>
                  </a:lnTo>
                  <a:lnTo>
                    <a:pt x="33677" y="8077"/>
                  </a:lnTo>
                  <a:lnTo>
                    <a:pt x="34727" y="8844"/>
                  </a:lnTo>
                  <a:lnTo>
                    <a:pt x="35757" y="9652"/>
                  </a:lnTo>
                  <a:lnTo>
                    <a:pt x="36746" y="10500"/>
                  </a:lnTo>
                  <a:lnTo>
                    <a:pt x="37695" y="11368"/>
                  </a:lnTo>
                  <a:lnTo>
                    <a:pt x="38624" y="12276"/>
                  </a:lnTo>
                  <a:lnTo>
                    <a:pt x="38624" y="12276"/>
                  </a:lnTo>
                  <a:lnTo>
                    <a:pt x="39310" y="12983"/>
                  </a:lnTo>
                  <a:lnTo>
                    <a:pt x="39957" y="13690"/>
                  </a:lnTo>
                  <a:lnTo>
                    <a:pt x="40562" y="14416"/>
                  </a:lnTo>
                  <a:lnTo>
                    <a:pt x="41128" y="15143"/>
                  </a:lnTo>
                  <a:lnTo>
                    <a:pt x="41673" y="15850"/>
                  </a:lnTo>
                  <a:lnTo>
                    <a:pt x="42177" y="16577"/>
                  </a:lnTo>
                  <a:lnTo>
                    <a:pt x="42642" y="17304"/>
                  </a:lnTo>
                  <a:lnTo>
                    <a:pt x="43066" y="18030"/>
                  </a:lnTo>
                  <a:lnTo>
                    <a:pt x="43470" y="18737"/>
                  </a:lnTo>
                  <a:lnTo>
                    <a:pt x="43833" y="19464"/>
                  </a:lnTo>
                  <a:lnTo>
                    <a:pt x="44156" y="20170"/>
                  </a:lnTo>
                  <a:lnTo>
                    <a:pt x="44439" y="20897"/>
                  </a:lnTo>
                  <a:lnTo>
                    <a:pt x="44681" y="21604"/>
                  </a:lnTo>
                  <a:lnTo>
                    <a:pt x="44903" y="22290"/>
                  </a:lnTo>
                  <a:lnTo>
                    <a:pt x="45085" y="22997"/>
                  </a:lnTo>
                  <a:lnTo>
                    <a:pt x="45226" y="2368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0" name="Google Shape;2610;p32"/>
            <p:cNvSpPr/>
            <p:nvPr/>
          </p:nvSpPr>
          <p:spPr>
            <a:xfrm>
              <a:off x="2013325" y="320900"/>
              <a:ext cx="1273000" cy="684450"/>
            </a:xfrm>
            <a:custGeom>
              <a:avLst/>
              <a:gdLst/>
              <a:ahLst/>
              <a:cxnLst/>
              <a:rect l="l" t="t" r="r" b="b"/>
              <a:pathLst>
                <a:path w="50920" h="27378" extrusionOk="0">
                  <a:moveTo>
                    <a:pt x="12539" y="0"/>
                  </a:moveTo>
                  <a:lnTo>
                    <a:pt x="11933" y="41"/>
                  </a:lnTo>
                  <a:lnTo>
                    <a:pt x="11327" y="81"/>
                  </a:lnTo>
                  <a:lnTo>
                    <a:pt x="10742" y="121"/>
                  </a:lnTo>
                  <a:lnTo>
                    <a:pt x="10156" y="182"/>
                  </a:lnTo>
                  <a:lnTo>
                    <a:pt x="9571" y="263"/>
                  </a:lnTo>
                  <a:lnTo>
                    <a:pt x="8985" y="343"/>
                  </a:lnTo>
                  <a:lnTo>
                    <a:pt x="8420" y="444"/>
                  </a:lnTo>
                  <a:lnTo>
                    <a:pt x="7855" y="565"/>
                  </a:lnTo>
                  <a:lnTo>
                    <a:pt x="7310" y="687"/>
                  </a:lnTo>
                  <a:lnTo>
                    <a:pt x="6765" y="828"/>
                  </a:lnTo>
                  <a:lnTo>
                    <a:pt x="6219" y="989"/>
                  </a:lnTo>
                  <a:lnTo>
                    <a:pt x="5694" y="1151"/>
                  </a:lnTo>
                  <a:lnTo>
                    <a:pt x="5170" y="1333"/>
                  </a:lnTo>
                  <a:lnTo>
                    <a:pt x="4463" y="1595"/>
                  </a:lnTo>
                  <a:lnTo>
                    <a:pt x="3797" y="1878"/>
                  </a:lnTo>
                  <a:lnTo>
                    <a:pt x="3171" y="2201"/>
                  </a:lnTo>
                  <a:lnTo>
                    <a:pt x="2565" y="2524"/>
                  </a:lnTo>
                  <a:lnTo>
                    <a:pt x="1980" y="2867"/>
                  </a:lnTo>
                  <a:lnTo>
                    <a:pt x="1434" y="3230"/>
                  </a:lnTo>
                  <a:lnTo>
                    <a:pt x="909" y="3614"/>
                  </a:lnTo>
                  <a:lnTo>
                    <a:pt x="405" y="3998"/>
                  </a:lnTo>
                  <a:lnTo>
                    <a:pt x="1" y="4361"/>
                  </a:lnTo>
                  <a:lnTo>
                    <a:pt x="506" y="3937"/>
                  </a:lnTo>
                  <a:lnTo>
                    <a:pt x="1051" y="3533"/>
                  </a:lnTo>
                  <a:lnTo>
                    <a:pt x="1616" y="3150"/>
                  </a:lnTo>
                  <a:lnTo>
                    <a:pt x="2222" y="2766"/>
                  </a:lnTo>
                  <a:lnTo>
                    <a:pt x="2868" y="2423"/>
                  </a:lnTo>
                  <a:lnTo>
                    <a:pt x="3534" y="2100"/>
                  </a:lnTo>
                  <a:lnTo>
                    <a:pt x="4221" y="1797"/>
                  </a:lnTo>
                  <a:lnTo>
                    <a:pt x="4947" y="1514"/>
                  </a:lnTo>
                  <a:lnTo>
                    <a:pt x="5472" y="1353"/>
                  </a:lnTo>
                  <a:lnTo>
                    <a:pt x="6017" y="1171"/>
                  </a:lnTo>
                  <a:lnTo>
                    <a:pt x="6542" y="1030"/>
                  </a:lnTo>
                  <a:lnTo>
                    <a:pt x="7108" y="888"/>
                  </a:lnTo>
                  <a:lnTo>
                    <a:pt x="7653" y="747"/>
                  </a:lnTo>
                  <a:lnTo>
                    <a:pt x="8218" y="646"/>
                  </a:lnTo>
                  <a:lnTo>
                    <a:pt x="8804" y="545"/>
                  </a:lnTo>
                  <a:lnTo>
                    <a:pt x="9369" y="444"/>
                  </a:lnTo>
                  <a:lnTo>
                    <a:pt x="9955" y="364"/>
                  </a:lnTo>
                  <a:lnTo>
                    <a:pt x="10560" y="303"/>
                  </a:lnTo>
                  <a:lnTo>
                    <a:pt x="11146" y="263"/>
                  </a:lnTo>
                  <a:lnTo>
                    <a:pt x="11751" y="222"/>
                  </a:lnTo>
                  <a:lnTo>
                    <a:pt x="12357" y="202"/>
                  </a:lnTo>
                  <a:lnTo>
                    <a:pt x="12983" y="182"/>
                  </a:lnTo>
                  <a:lnTo>
                    <a:pt x="14235" y="182"/>
                  </a:lnTo>
                  <a:lnTo>
                    <a:pt x="15487" y="242"/>
                  </a:lnTo>
                  <a:lnTo>
                    <a:pt x="16758" y="343"/>
                  </a:lnTo>
                  <a:lnTo>
                    <a:pt x="18051" y="505"/>
                  </a:lnTo>
                  <a:lnTo>
                    <a:pt x="19343" y="707"/>
                  </a:lnTo>
                  <a:lnTo>
                    <a:pt x="20655" y="949"/>
                  </a:lnTo>
                  <a:lnTo>
                    <a:pt x="21967" y="1232"/>
                  </a:lnTo>
                  <a:lnTo>
                    <a:pt x="23280" y="1555"/>
                  </a:lnTo>
                  <a:lnTo>
                    <a:pt x="24592" y="1938"/>
                  </a:lnTo>
                  <a:lnTo>
                    <a:pt x="25904" y="2342"/>
                  </a:lnTo>
                  <a:lnTo>
                    <a:pt x="27217" y="2807"/>
                  </a:lnTo>
                  <a:lnTo>
                    <a:pt x="28509" y="3291"/>
                  </a:lnTo>
                  <a:lnTo>
                    <a:pt x="29801" y="3836"/>
                  </a:lnTo>
                  <a:lnTo>
                    <a:pt x="31073" y="4422"/>
                  </a:lnTo>
                  <a:lnTo>
                    <a:pt x="32325" y="5027"/>
                  </a:lnTo>
                  <a:lnTo>
                    <a:pt x="33577" y="5694"/>
                  </a:lnTo>
                  <a:lnTo>
                    <a:pt x="34808" y="6380"/>
                  </a:lnTo>
                  <a:lnTo>
                    <a:pt x="36020" y="7107"/>
                  </a:lnTo>
                  <a:lnTo>
                    <a:pt x="37191" y="7874"/>
                  </a:lnTo>
                  <a:lnTo>
                    <a:pt x="38341" y="8662"/>
                  </a:lnTo>
                  <a:lnTo>
                    <a:pt x="39472" y="9489"/>
                  </a:lnTo>
                  <a:lnTo>
                    <a:pt x="40562" y="10357"/>
                  </a:lnTo>
                  <a:lnTo>
                    <a:pt x="41612" y="11266"/>
                  </a:lnTo>
                  <a:lnTo>
                    <a:pt x="42137" y="11710"/>
                  </a:lnTo>
                  <a:lnTo>
                    <a:pt x="42642" y="12195"/>
                  </a:lnTo>
                  <a:lnTo>
                    <a:pt x="43147" y="12659"/>
                  </a:lnTo>
                  <a:lnTo>
                    <a:pt x="43631" y="13144"/>
                  </a:lnTo>
                  <a:lnTo>
                    <a:pt x="44095" y="13628"/>
                  </a:lnTo>
                  <a:lnTo>
                    <a:pt x="44540" y="14113"/>
                  </a:lnTo>
                  <a:lnTo>
                    <a:pt x="44964" y="14577"/>
                  </a:lnTo>
                  <a:lnTo>
                    <a:pt x="45388" y="15062"/>
                  </a:lnTo>
                  <a:lnTo>
                    <a:pt x="45791" y="15546"/>
                  </a:lnTo>
                  <a:lnTo>
                    <a:pt x="46175" y="16031"/>
                  </a:lnTo>
                  <a:lnTo>
                    <a:pt x="46538" y="16515"/>
                  </a:lnTo>
                  <a:lnTo>
                    <a:pt x="46902" y="17000"/>
                  </a:lnTo>
                  <a:lnTo>
                    <a:pt x="47245" y="17485"/>
                  </a:lnTo>
                  <a:lnTo>
                    <a:pt x="47568" y="17969"/>
                  </a:lnTo>
                  <a:lnTo>
                    <a:pt x="47871" y="18454"/>
                  </a:lnTo>
                  <a:lnTo>
                    <a:pt x="48174" y="18938"/>
                  </a:lnTo>
                  <a:lnTo>
                    <a:pt x="48456" y="19423"/>
                  </a:lnTo>
                  <a:lnTo>
                    <a:pt x="48719" y="19907"/>
                  </a:lnTo>
                  <a:lnTo>
                    <a:pt x="48961" y="20392"/>
                  </a:lnTo>
                  <a:lnTo>
                    <a:pt x="49203" y="20856"/>
                  </a:lnTo>
                  <a:lnTo>
                    <a:pt x="49426" y="21341"/>
                  </a:lnTo>
                  <a:lnTo>
                    <a:pt x="49627" y="21825"/>
                  </a:lnTo>
                  <a:lnTo>
                    <a:pt x="49809" y="22290"/>
                  </a:lnTo>
                  <a:lnTo>
                    <a:pt x="49991" y="22774"/>
                  </a:lnTo>
                  <a:lnTo>
                    <a:pt x="50152" y="23239"/>
                  </a:lnTo>
                  <a:lnTo>
                    <a:pt x="50294" y="23703"/>
                  </a:lnTo>
                  <a:lnTo>
                    <a:pt x="50415" y="24188"/>
                  </a:lnTo>
                  <a:lnTo>
                    <a:pt x="50536" y="24652"/>
                  </a:lnTo>
                  <a:lnTo>
                    <a:pt x="50637" y="25116"/>
                  </a:lnTo>
                  <a:lnTo>
                    <a:pt x="50718" y="25560"/>
                  </a:lnTo>
                  <a:lnTo>
                    <a:pt x="50798" y="26025"/>
                  </a:lnTo>
                  <a:lnTo>
                    <a:pt x="50839" y="26469"/>
                  </a:lnTo>
                  <a:lnTo>
                    <a:pt x="50879" y="26933"/>
                  </a:lnTo>
                  <a:lnTo>
                    <a:pt x="50920" y="27378"/>
                  </a:lnTo>
                  <a:lnTo>
                    <a:pt x="50920" y="27297"/>
                  </a:lnTo>
                  <a:lnTo>
                    <a:pt x="50899" y="26873"/>
                  </a:lnTo>
                  <a:lnTo>
                    <a:pt x="50879" y="26429"/>
                  </a:lnTo>
                  <a:lnTo>
                    <a:pt x="50839" y="25984"/>
                  </a:lnTo>
                  <a:lnTo>
                    <a:pt x="50778" y="25540"/>
                  </a:lnTo>
                  <a:lnTo>
                    <a:pt x="50698" y="25096"/>
                  </a:lnTo>
                  <a:lnTo>
                    <a:pt x="50617" y="24632"/>
                  </a:lnTo>
                  <a:lnTo>
                    <a:pt x="50496" y="24188"/>
                  </a:lnTo>
                  <a:lnTo>
                    <a:pt x="50395" y="23723"/>
                  </a:lnTo>
                  <a:lnTo>
                    <a:pt x="50253" y="23259"/>
                  </a:lnTo>
                  <a:lnTo>
                    <a:pt x="50112" y="22815"/>
                  </a:lnTo>
                  <a:lnTo>
                    <a:pt x="49950" y="22350"/>
                  </a:lnTo>
                  <a:lnTo>
                    <a:pt x="49769" y="21886"/>
                  </a:lnTo>
                  <a:lnTo>
                    <a:pt x="49587" y="21401"/>
                  </a:lnTo>
                  <a:lnTo>
                    <a:pt x="49385" y="20937"/>
                  </a:lnTo>
                  <a:lnTo>
                    <a:pt x="49163" y="20473"/>
                  </a:lnTo>
                  <a:lnTo>
                    <a:pt x="48921" y="20008"/>
                  </a:lnTo>
                  <a:lnTo>
                    <a:pt x="48679" y="19524"/>
                  </a:lnTo>
                  <a:lnTo>
                    <a:pt x="48416" y="19059"/>
                  </a:lnTo>
                  <a:lnTo>
                    <a:pt x="48133" y="18575"/>
                  </a:lnTo>
                  <a:lnTo>
                    <a:pt x="47851" y="18110"/>
                  </a:lnTo>
                  <a:lnTo>
                    <a:pt x="47528" y="17626"/>
                  </a:lnTo>
                  <a:lnTo>
                    <a:pt x="46882" y="16677"/>
                  </a:lnTo>
                  <a:lnTo>
                    <a:pt x="46155" y="15728"/>
                  </a:lnTo>
                  <a:lnTo>
                    <a:pt x="45388" y="14779"/>
                  </a:lnTo>
                  <a:lnTo>
                    <a:pt x="44560" y="13850"/>
                  </a:lnTo>
                  <a:lnTo>
                    <a:pt x="43671" y="12901"/>
                  </a:lnTo>
                  <a:lnTo>
                    <a:pt x="43187" y="12417"/>
                  </a:lnTo>
                  <a:lnTo>
                    <a:pt x="42682" y="11952"/>
                  </a:lnTo>
                  <a:lnTo>
                    <a:pt x="42177" y="11488"/>
                  </a:lnTo>
                  <a:lnTo>
                    <a:pt x="41673" y="11024"/>
                  </a:lnTo>
                  <a:lnTo>
                    <a:pt x="40623" y="10135"/>
                  </a:lnTo>
                  <a:lnTo>
                    <a:pt x="39533" y="9267"/>
                  </a:lnTo>
                  <a:lnTo>
                    <a:pt x="38402" y="8439"/>
                  </a:lnTo>
                  <a:lnTo>
                    <a:pt x="37251" y="7652"/>
                  </a:lnTo>
                  <a:lnTo>
                    <a:pt x="36080" y="6885"/>
                  </a:lnTo>
                  <a:lnTo>
                    <a:pt x="34889" y="6158"/>
                  </a:lnTo>
                  <a:lnTo>
                    <a:pt x="33657" y="5472"/>
                  </a:lnTo>
                  <a:lnTo>
                    <a:pt x="32426" y="4825"/>
                  </a:lnTo>
                  <a:lnTo>
                    <a:pt x="31174" y="4220"/>
                  </a:lnTo>
                  <a:lnTo>
                    <a:pt x="29902" y="3634"/>
                  </a:lnTo>
                  <a:lnTo>
                    <a:pt x="28610" y="3109"/>
                  </a:lnTo>
                  <a:lnTo>
                    <a:pt x="27318" y="2605"/>
                  </a:lnTo>
                  <a:lnTo>
                    <a:pt x="26026" y="2160"/>
                  </a:lnTo>
                  <a:lnTo>
                    <a:pt x="24713" y="1736"/>
                  </a:lnTo>
                  <a:lnTo>
                    <a:pt x="23401" y="1373"/>
                  </a:lnTo>
                  <a:lnTo>
                    <a:pt x="22109" y="1030"/>
                  </a:lnTo>
                  <a:lnTo>
                    <a:pt x="20796" y="747"/>
                  </a:lnTo>
                  <a:lnTo>
                    <a:pt x="19504" y="505"/>
                  </a:lnTo>
                  <a:lnTo>
                    <a:pt x="18212" y="323"/>
                  </a:lnTo>
                  <a:lnTo>
                    <a:pt x="16920" y="162"/>
                  </a:lnTo>
                  <a:lnTo>
                    <a:pt x="15648" y="61"/>
                  </a:lnTo>
                  <a:lnTo>
                    <a:pt x="1439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1" name="Google Shape;2611;p32"/>
            <p:cNvSpPr/>
            <p:nvPr/>
          </p:nvSpPr>
          <p:spPr>
            <a:xfrm>
              <a:off x="2013325" y="320900"/>
              <a:ext cx="1273000" cy="706150"/>
            </a:xfrm>
            <a:custGeom>
              <a:avLst/>
              <a:gdLst/>
              <a:ahLst/>
              <a:cxnLst/>
              <a:rect l="l" t="t" r="r" b="b"/>
              <a:pathLst>
                <a:path w="50920" h="28246" fill="none" extrusionOk="0">
                  <a:moveTo>
                    <a:pt x="50920" y="28246"/>
                  </a:moveTo>
                  <a:lnTo>
                    <a:pt x="50920" y="27721"/>
                  </a:lnTo>
                  <a:lnTo>
                    <a:pt x="50920" y="27721"/>
                  </a:lnTo>
                  <a:lnTo>
                    <a:pt x="50920" y="27297"/>
                  </a:lnTo>
                  <a:lnTo>
                    <a:pt x="50899" y="26873"/>
                  </a:lnTo>
                  <a:lnTo>
                    <a:pt x="50879" y="26429"/>
                  </a:lnTo>
                  <a:lnTo>
                    <a:pt x="50839" y="25984"/>
                  </a:lnTo>
                  <a:lnTo>
                    <a:pt x="50778" y="25540"/>
                  </a:lnTo>
                  <a:lnTo>
                    <a:pt x="50698" y="25096"/>
                  </a:lnTo>
                  <a:lnTo>
                    <a:pt x="50617" y="24632"/>
                  </a:lnTo>
                  <a:lnTo>
                    <a:pt x="50496" y="24188"/>
                  </a:lnTo>
                  <a:lnTo>
                    <a:pt x="50395" y="23723"/>
                  </a:lnTo>
                  <a:lnTo>
                    <a:pt x="50253" y="23259"/>
                  </a:lnTo>
                  <a:lnTo>
                    <a:pt x="50112" y="22815"/>
                  </a:lnTo>
                  <a:lnTo>
                    <a:pt x="49950" y="22350"/>
                  </a:lnTo>
                  <a:lnTo>
                    <a:pt x="49769" y="21886"/>
                  </a:lnTo>
                  <a:lnTo>
                    <a:pt x="49587" y="21401"/>
                  </a:lnTo>
                  <a:lnTo>
                    <a:pt x="49385" y="20937"/>
                  </a:lnTo>
                  <a:lnTo>
                    <a:pt x="49163" y="20473"/>
                  </a:lnTo>
                  <a:lnTo>
                    <a:pt x="48921" y="20008"/>
                  </a:lnTo>
                  <a:lnTo>
                    <a:pt x="48679" y="19524"/>
                  </a:lnTo>
                  <a:lnTo>
                    <a:pt x="48416" y="19059"/>
                  </a:lnTo>
                  <a:lnTo>
                    <a:pt x="48133" y="18575"/>
                  </a:lnTo>
                  <a:lnTo>
                    <a:pt x="47851" y="18110"/>
                  </a:lnTo>
                  <a:lnTo>
                    <a:pt x="47528" y="17626"/>
                  </a:lnTo>
                  <a:lnTo>
                    <a:pt x="46882" y="16677"/>
                  </a:lnTo>
                  <a:lnTo>
                    <a:pt x="46155" y="15728"/>
                  </a:lnTo>
                  <a:lnTo>
                    <a:pt x="45388" y="14779"/>
                  </a:lnTo>
                  <a:lnTo>
                    <a:pt x="44560" y="13850"/>
                  </a:lnTo>
                  <a:lnTo>
                    <a:pt x="43671" y="12901"/>
                  </a:lnTo>
                  <a:lnTo>
                    <a:pt x="43671" y="12901"/>
                  </a:lnTo>
                  <a:lnTo>
                    <a:pt x="43187" y="12417"/>
                  </a:lnTo>
                  <a:lnTo>
                    <a:pt x="42682" y="11952"/>
                  </a:lnTo>
                  <a:lnTo>
                    <a:pt x="42177" y="11488"/>
                  </a:lnTo>
                  <a:lnTo>
                    <a:pt x="41673" y="11024"/>
                  </a:lnTo>
                  <a:lnTo>
                    <a:pt x="40623" y="10135"/>
                  </a:lnTo>
                  <a:lnTo>
                    <a:pt x="39533" y="9267"/>
                  </a:lnTo>
                  <a:lnTo>
                    <a:pt x="38402" y="8439"/>
                  </a:lnTo>
                  <a:lnTo>
                    <a:pt x="37251" y="7652"/>
                  </a:lnTo>
                  <a:lnTo>
                    <a:pt x="36080" y="6885"/>
                  </a:lnTo>
                  <a:lnTo>
                    <a:pt x="34889" y="6158"/>
                  </a:lnTo>
                  <a:lnTo>
                    <a:pt x="33657" y="5472"/>
                  </a:lnTo>
                  <a:lnTo>
                    <a:pt x="32426" y="4825"/>
                  </a:lnTo>
                  <a:lnTo>
                    <a:pt x="31174" y="4220"/>
                  </a:lnTo>
                  <a:lnTo>
                    <a:pt x="29902" y="3634"/>
                  </a:lnTo>
                  <a:lnTo>
                    <a:pt x="28610" y="3109"/>
                  </a:lnTo>
                  <a:lnTo>
                    <a:pt x="27318" y="2605"/>
                  </a:lnTo>
                  <a:lnTo>
                    <a:pt x="26026" y="2160"/>
                  </a:lnTo>
                  <a:lnTo>
                    <a:pt x="24713" y="1736"/>
                  </a:lnTo>
                  <a:lnTo>
                    <a:pt x="23401" y="1373"/>
                  </a:lnTo>
                  <a:lnTo>
                    <a:pt x="22109" y="1030"/>
                  </a:lnTo>
                  <a:lnTo>
                    <a:pt x="20796" y="747"/>
                  </a:lnTo>
                  <a:lnTo>
                    <a:pt x="19504" y="505"/>
                  </a:lnTo>
                  <a:lnTo>
                    <a:pt x="18212" y="323"/>
                  </a:lnTo>
                  <a:lnTo>
                    <a:pt x="16920" y="162"/>
                  </a:lnTo>
                  <a:lnTo>
                    <a:pt x="15648" y="61"/>
                  </a:lnTo>
                  <a:lnTo>
                    <a:pt x="14396" y="0"/>
                  </a:lnTo>
                  <a:lnTo>
                    <a:pt x="13165" y="0"/>
                  </a:lnTo>
                  <a:lnTo>
                    <a:pt x="12539" y="0"/>
                  </a:lnTo>
                  <a:lnTo>
                    <a:pt x="11933" y="41"/>
                  </a:lnTo>
                  <a:lnTo>
                    <a:pt x="11327" y="81"/>
                  </a:lnTo>
                  <a:lnTo>
                    <a:pt x="10742" y="121"/>
                  </a:lnTo>
                  <a:lnTo>
                    <a:pt x="10156" y="182"/>
                  </a:lnTo>
                  <a:lnTo>
                    <a:pt x="9571" y="263"/>
                  </a:lnTo>
                  <a:lnTo>
                    <a:pt x="8985" y="343"/>
                  </a:lnTo>
                  <a:lnTo>
                    <a:pt x="8420" y="444"/>
                  </a:lnTo>
                  <a:lnTo>
                    <a:pt x="7855" y="565"/>
                  </a:lnTo>
                  <a:lnTo>
                    <a:pt x="7310" y="687"/>
                  </a:lnTo>
                  <a:lnTo>
                    <a:pt x="6765" y="828"/>
                  </a:lnTo>
                  <a:lnTo>
                    <a:pt x="6219" y="989"/>
                  </a:lnTo>
                  <a:lnTo>
                    <a:pt x="5694" y="1151"/>
                  </a:lnTo>
                  <a:lnTo>
                    <a:pt x="5170" y="1333"/>
                  </a:lnTo>
                  <a:lnTo>
                    <a:pt x="5170" y="1333"/>
                  </a:lnTo>
                  <a:lnTo>
                    <a:pt x="4463" y="1595"/>
                  </a:lnTo>
                  <a:lnTo>
                    <a:pt x="3797" y="1878"/>
                  </a:lnTo>
                  <a:lnTo>
                    <a:pt x="3171" y="2201"/>
                  </a:lnTo>
                  <a:lnTo>
                    <a:pt x="2565" y="2524"/>
                  </a:lnTo>
                  <a:lnTo>
                    <a:pt x="1980" y="2867"/>
                  </a:lnTo>
                  <a:lnTo>
                    <a:pt x="1434" y="3230"/>
                  </a:lnTo>
                  <a:lnTo>
                    <a:pt x="909" y="3614"/>
                  </a:lnTo>
                  <a:lnTo>
                    <a:pt x="405" y="3998"/>
                  </a:lnTo>
                  <a:lnTo>
                    <a:pt x="1" y="4361"/>
                  </a:lnTo>
                  <a:lnTo>
                    <a:pt x="1" y="4361"/>
                  </a:lnTo>
                  <a:lnTo>
                    <a:pt x="506" y="3937"/>
                  </a:lnTo>
                  <a:lnTo>
                    <a:pt x="1051" y="3533"/>
                  </a:lnTo>
                  <a:lnTo>
                    <a:pt x="1616" y="3150"/>
                  </a:lnTo>
                  <a:lnTo>
                    <a:pt x="2222" y="2766"/>
                  </a:lnTo>
                  <a:lnTo>
                    <a:pt x="2868" y="2423"/>
                  </a:lnTo>
                  <a:lnTo>
                    <a:pt x="3534" y="2100"/>
                  </a:lnTo>
                  <a:lnTo>
                    <a:pt x="4221" y="1797"/>
                  </a:lnTo>
                  <a:lnTo>
                    <a:pt x="4947" y="1514"/>
                  </a:lnTo>
                  <a:lnTo>
                    <a:pt x="4947" y="1514"/>
                  </a:lnTo>
                  <a:lnTo>
                    <a:pt x="5472" y="1353"/>
                  </a:lnTo>
                  <a:lnTo>
                    <a:pt x="6017" y="1171"/>
                  </a:lnTo>
                  <a:lnTo>
                    <a:pt x="6542" y="1030"/>
                  </a:lnTo>
                  <a:lnTo>
                    <a:pt x="7108" y="888"/>
                  </a:lnTo>
                  <a:lnTo>
                    <a:pt x="7653" y="747"/>
                  </a:lnTo>
                  <a:lnTo>
                    <a:pt x="8218" y="646"/>
                  </a:lnTo>
                  <a:lnTo>
                    <a:pt x="8804" y="545"/>
                  </a:lnTo>
                  <a:lnTo>
                    <a:pt x="9369" y="444"/>
                  </a:lnTo>
                  <a:lnTo>
                    <a:pt x="9955" y="364"/>
                  </a:lnTo>
                  <a:lnTo>
                    <a:pt x="10560" y="303"/>
                  </a:lnTo>
                  <a:lnTo>
                    <a:pt x="11146" y="263"/>
                  </a:lnTo>
                  <a:lnTo>
                    <a:pt x="11751" y="222"/>
                  </a:lnTo>
                  <a:lnTo>
                    <a:pt x="12357" y="202"/>
                  </a:lnTo>
                  <a:lnTo>
                    <a:pt x="12983" y="182"/>
                  </a:lnTo>
                  <a:lnTo>
                    <a:pt x="14235" y="182"/>
                  </a:lnTo>
                  <a:lnTo>
                    <a:pt x="15487" y="242"/>
                  </a:lnTo>
                  <a:lnTo>
                    <a:pt x="16758" y="343"/>
                  </a:lnTo>
                  <a:lnTo>
                    <a:pt x="18051" y="505"/>
                  </a:lnTo>
                  <a:lnTo>
                    <a:pt x="19343" y="707"/>
                  </a:lnTo>
                  <a:lnTo>
                    <a:pt x="20655" y="949"/>
                  </a:lnTo>
                  <a:lnTo>
                    <a:pt x="21967" y="1232"/>
                  </a:lnTo>
                  <a:lnTo>
                    <a:pt x="23280" y="1555"/>
                  </a:lnTo>
                  <a:lnTo>
                    <a:pt x="24592" y="1938"/>
                  </a:lnTo>
                  <a:lnTo>
                    <a:pt x="25904" y="2342"/>
                  </a:lnTo>
                  <a:lnTo>
                    <a:pt x="27217" y="2807"/>
                  </a:lnTo>
                  <a:lnTo>
                    <a:pt x="28509" y="3291"/>
                  </a:lnTo>
                  <a:lnTo>
                    <a:pt x="29801" y="3836"/>
                  </a:lnTo>
                  <a:lnTo>
                    <a:pt x="31073" y="4422"/>
                  </a:lnTo>
                  <a:lnTo>
                    <a:pt x="32325" y="5027"/>
                  </a:lnTo>
                  <a:lnTo>
                    <a:pt x="33577" y="5694"/>
                  </a:lnTo>
                  <a:lnTo>
                    <a:pt x="34808" y="6380"/>
                  </a:lnTo>
                  <a:lnTo>
                    <a:pt x="36020" y="7107"/>
                  </a:lnTo>
                  <a:lnTo>
                    <a:pt x="37191" y="7874"/>
                  </a:lnTo>
                  <a:lnTo>
                    <a:pt x="38341" y="8662"/>
                  </a:lnTo>
                  <a:lnTo>
                    <a:pt x="39472" y="9489"/>
                  </a:lnTo>
                  <a:lnTo>
                    <a:pt x="40562" y="10357"/>
                  </a:lnTo>
                  <a:lnTo>
                    <a:pt x="41612" y="11266"/>
                  </a:lnTo>
                  <a:lnTo>
                    <a:pt x="42137" y="11710"/>
                  </a:lnTo>
                  <a:lnTo>
                    <a:pt x="42642" y="12195"/>
                  </a:lnTo>
                  <a:lnTo>
                    <a:pt x="43147" y="12659"/>
                  </a:lnTo>
                  <a:lnTo>
                    <a:pt x="43631" y="13144"/>
                  </a:lnTo>
                  <a:lnTo>
                    <a:pt x="43631" y="13144"/>
                  </a:lnTo>
                  <a:lnTo>
                    <a:pt x="44095" y="13628"/>
                  </a:lnTo>
                  <a:lnTo>
                    <a:pt x="44540" y="14113"/>
                  </a:lnTo>
                  <a:lnTo>
                    <a:pt x="44964" y="14577"/>
                  </a:lnTo>
                  <a:lnTo>
                    <a:pt x="45388" y="15062"/>
                  </a:lnTo>
                  <a:lnTo>
                    <a:pt x="45791" y="15546"/>
                  </a:lnTo>
                  <a:lnTo>
                    <a:pt x="46175" y="16031"/>
                  </a:lnTo>
                  <a:lnTo>
                    <a:pt x="46538" y="16515"/>
                  </a:lnTo>
                  <a:lnTo>
                    <a:pt x="46902" y="17000"/>
                  </a:lnTo>
                  <a:lnTo>
                    <a:pt x="47245" y="17485"/>
                  </a:lnTo>
                  <a:lnTo>
                    <a:pt x="47568" y="17969"/>
                  </a:lnTo>
                  <a:lnTo>
                    <a:pt x="47871" y="18454"/>
                  </a:lnTo>
                  <a:lnTo>
                    <a:pt x="48174" y="18938"/>
                  </a:lnTo>
                  <a:lnTo>
                    <a:pt x="48456" y="19423"/>
                  </a:lnTo>
                  <a:lnTo>
                    <a:pt x="48719" y="19907"/>
                  </a:lnTo>
                  <a:lnTo>
                    <a:pt x="48961" y="20392"/>
                  </a:lnTo>
                  <a:lnTo>
                    <a:pt x="49203" y="20856"/>
                  </a:lnTo>
                  <a:lnTo>
                    <a:pt x="49426" y="21341"/>
                  </a:lnTo>
                  <a:lnTo>
                    <a:pt x="49627" y="21825"/>
                  </a:lnTo>
                  <a:lnTo>
                    <a:pt x="49809" y="22290"/>
                  </a:lnTo>
                  <a:lnTo>
                    <a:pt x="49991" y="22774"/>
                  </a:lnTo>
                  <a:lnTo>
                    <a:pt x="50152" y="23239"/>
                  </a:lnTo>
                  <a:lnTo>
                    <a:pt x="50294" y="23703"/>
                  </a:lnTo>
                  <a:lnTo>
                    <a:pt x="50415" y="24188"/>
                  </a:lnTo>
                  <a:lnTo>
                    <a:pt x="50536" y="24652"/>
                  </a:lnTo>
                  <a:lnTo>
                    <a:pt x="50637" y="25116"/>
                  </a:lnTo>
                  <a:lnTo>
                    <a:pt x="50718" y="25560"/>
                  </a:lnTo>
                  <a:lnTo>
                    <a:pt x="50798" y="26025"/>
                  </a:lnTo>
                  <a:lnTo>
                    <a:pt x="50839" y="26469"/>
                  </a:lnTo>
                  <a:lnTo>
                    <a:pt x="50879" y="26933"/>
                  </a:lnTo>
                  <a:lnTo>
                    <a:pt x="50920" y="27378"/>
                  </a:lnTo>
                  <a:lnTo>
                    <a:pt x="50920" y="27822"/>
                  </a:lnTo>
                  <a:lnTo>
                    <a:pt x="50920" y="2824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2" name="Google Shape;2612;p32"/>
            <p:cNvSpPr/>
            <p:nvPr/>
          </p:nvSpPr>
          <p:spPr>
            <a:xfrm>
              <a:off x="1907350" y="383975"/>
              <a:ext cx="1368375" cy="799550"/>
            </a:xfrm>
            <a:custGeom>
              <a:avLst/>
              <a:gdLst/>
              <a:ahLst/>
              <a:cxnLst/>
              <a:rect l="l" t="t" r="r" b="b"/>
              <a:pathLst>
                <a:path w="54735" h="31982" extrusionOk="0">
                  <a:moveTo>
                    <a:pt x="15990" y="1"/>
                  </a:moveTo>
                  <a:lnTo>
                    <a:pt x="15344" y="21"/>
                  </a:lnTo>
                  <a:lnTo>
                    <a:pt x="14718" y="21"/>
                  </a:lnTo>
                  <a:lnTo>
                    <a:pt x="14072" y="61"/>
                  </a:lnTo>
                  <a:lnTo>
                    <a:pt x="13446" y="102"/>
                  </a:lnTo>
                  <a:lnTo>
                    <a:pt x="12841" y="142"/>
                  </a:lnTo>
                  <a:lnTo>
                    <a:pt x="12215" y="203"/>
                  </a:lnTo>
                  <a:lnTo>
                    <a:pt x="11609" y="284"/>
                  </a:lnTo>
                  <a:lnTo>
                    <a:pt x="11004" y="384"/>
                  </a:lnTo>
                  <a:lnTo>
                    <a:pt x="10418" y="485"/>
                  </a:lnTo>
                  <a:lnTo>
                    <a:pt x="9833" y="607"/>
                  </a:lnTo>
                  <a:lnTo>
                    <a:pt x="9247" y="748"/>
                  </a:lnTo>
                  <a:lnTo>
                    <a:pt x="8682" y="889"/>
                  </a:lnTo>
                  <a:lnTo>
                    <a:pt x="8116" y="1051"/>
                  </a:lnTo>
                  <a:lnTo>
                    <a:pt x="7571" y="1212"/>
                  </a:lnTo>
                  <a:lnTo>
                    <a:pt x="7026" y="1414"/>
                  </a:lnTo>
                  <a:lnTo>
                    <a:pt x="6481" y="1616"/>
                  </a:lnTo>
                  <a:lnTo>
                    <a:pt x="5956" y="1838"/>
                  </a:lnTo>
                  <a:lnTo>
                    <a:pt x="5431" y="2060"/>
                  </a:lnTo>
                  <a:lnTo>
                    <a:pt x="4947" y="2302"/>
                  </a:lnTo>
                  <a:lnTo>
                    <a:pt x="4462" y="2545"/>
                  </a:lnTo>
                  <a:lnTo>
                    <a:pt x="4018" y="2807"/>
                  </a:lnTo>
                  <a:lnTo>
                    <a:pt x="3574" y="3090"/>
                  </a:lnTo>
                  <a:lnTo>
                    <a:pt x="3129" y="3373"/>
                  </a:lnTo>
                  <a:lnTo>
                    <a:pt x="2726" y="3675"/>
                  </a:lnTo>
                  <a:lnTo>
                    <a:pt x="2342" y="3978"/>
                  </a:lnTo>
                  <a:lnTo>
                    <a:pt x="1958" y="4281"/>
                  </a:lnTo>
                  <a:lnTo>
                    <a:pt x="1595" y="4604"/>
                  </a:lnTo>
                  <a:lnTo>
                    <a:pt x="1252" y="4947"/>
                  </a:lnTo>
                  <a:lnTo>
                    <a:pt x="929" y="5291"/>
                  </a:lnTo>
                  <a:lnTo>
                    <a:pt x="626" y="5634"/>
                  </a:lnTo>
                  <a:lnTo>
                    <a:pt x="323" y="5997"/>
                  </a:lnTo>
                  <a:lnTo>
                    <a:pt x="0" y="6421"/>
                  </a:lnTo>
                  <a:lnTo>
                    <a:pt x="303" y="6038"/>
                  </a:lnTo>
                  <a:lnTo>
                    <a:pt x="606" y="5674"/>
                  </a:lnTo>
                  <a:lnTo>
                    <a:pt x="949" y="5311"/>
                  </a:lnTo>
                  <a:lnTo>
                    <a:pt x="1292" y="4968"/>
                  </a:lnTo>
                  <a:lnTo>
                    <a:pt x="1656" y="4645"/>
                  </a:lnTo>
                  <a:lnTo>
                    <a:pt x="2039" y="4301"/>
                  </a:lnTo>
                  <a:lnTo>
                    <a:pt x="2443" y="3998"/>
                  </a:lnTo>
                  <a:lnTo>
                    <a:pt x="2867" y="3696"/>
                  </a:lnTo>
                  <a:lnTo>
                    <a:pt x="3291" y="3393"/>
                  </a:lnTo>
                  <a:lnTo>
                    <a:pt x="3755" y="3110"/>
                  </a:lnTo>
                  <a:lnTo>
                    <a:pt x="4220" y="2827"/>
                  </a:lnTo>
                  <a:lnTo>
                    <a:pt x="4704" y="2565"/>
                  </a:lnTo>
                  <a:lnTo>
                    <a:pt x="5209" y="2323"/>
                  </a:lnTo>
                  <a:lnTo>
                    <a:pt x="5734" y="2080"/>
                  </a:lnTo>
                  <a:lnTo>
                    <a:pt x="6279" y="1858"/>
                  </a:lnTo>
                  <a:lnTo>
                    <a:pt x="6844" y="1656"/>
                  </a:lnTo>
                  <a:lnTo>
                    <a:pt x="7390" y="1475"/>
                  </a:lnTo>
                  <a:lnTo>
                    <a:pt x="7935" y="1293"/>
                  </a:lnTo>
                  <a:lnTo>
                    <a:pt x="8500" y="1131"/>
                  </a:lnTo>
                  <a:lnTo>
                    <a:pt x="9065" y="990"/>
                  </a:lnTo>
                  <a:lnTo>
                    <a:pt x="9651" y="849"/>
                  </a:lnTo>
                  <a:lnTo>
                    <a:pt x="10236" y="728"/>
                  </a:lnTo>
                  <a:lnTo>
                    <a:pt x="10842" y="627"/>
                  </a:lnTo>
                  <a:lnTo>
                    <a:pt x="11448" y="526"/>
                  </a:lnTo>
                  <a:lnTo>
                    <a:pt x="12053" y="465"/>
                  </a:lnTo>
                  <a:lnTo>
                    <a:pt x="12659" y="384"/>
                  </a:lnTo>
                  <a:lnTo>
                    <a:pt x="13285" y="344"/>
                  </a:lnTo>
                  <a:lnTo>
                    <a:pt x="13911" y="304"/>
                  </a:lnTo>
                  <a:lnTo>
                    <a:pt x="14557" y="263"/>
                  </a:lnTo>
                  <a:lnTo>
                    <a:pt x="16475" y="263"/>
                  </a:lnTo>
                  <a:lnTo>
                    <a:pt x="17141" y="284"/>
                  </a:lnTo>
                  <a:lnTo>
                    <a:pt x="17787" y="324"/>
                  </a:lnTo>
                  <a:lnTo>
                    <a:pt x="19120" y="425"/>
                  </a:lnTo>
                  <a:lnTo>
                    <a:pt x="20473" y="586"/>
                  </a:lnTo>
                  <a:lnTo>
                    <a:pt x="21805" y="788"/>
                  </a:lnTo>
                  <a:lnTo>
                    <a:pt x="23178" y="1051"/>
                  </a:lnTo>
                  <a:lnTo>
                    <a:pt x="24531" y="1354"/>
                  </a:lnTo>
                  <a:lnTo>
                    <a:pt x="25904" y="1697"/>
                  </a:lnTo>
                  <a:lnTo>
                    <a:pt x="27276" y="2080"/>
                  </a:lnTo>
                  <a:lnTo>
                    <a:pt x="28629" y="2504"/>
                  </a:lnTo>
                  <a:lnTo>
                    <a:pt x="29982" y="2989"/>
                  </a:lnTo>
                  <a:lnTo>
                    <a:pt x="31335" y="3494"/>
                  </a:lnTo>
                  <a:lnTo>
                    <a:pt x="32687" y="4059"/>
                  </a:lnTo>
                  <a:lnTo>
                    <a:pt x="34000" y="4665"/>
                  </a:lnTo>
                  <a:lnTo>
                    <a:pt x="35312" y="5311"/>
                  </a:lnTo>
                  <a:lnTo>
                    <a:pt x="36624" y="5977"/>
                  </a:lnTo>
                  <a:lnTo>
                    <a:pt x="37896" y="6704"/>
                  </a:lnTo>
                  <a:lnTo>
                    <a:pt x="39148" y="7451"/>
                  </a:lnTo>
                  <a:lnTo>
                    <a:pt x="40380" y="8258"/>
                  </a:lnTo>
                  <a:lnTo>
                    <a:pt x="41571" y="9086"/>
                  </a:lnTo>
                  <a:lnTo>
                    <a:pt x="42742" y="9954"/>
                  </a:lnTo>
                  <a:lnTo>
                    <a:pt x="43872" y="10843"/>
                  </a:lnTo>
                  <a:lnTo>
                    <a:pt x="44438" y="11307"/>
                  </a:lnTo>
                  <a:lnTo>
                    <a:pt x="44983" y="11772"/>
                  </a:lnTo>
                  <a:lnTo>
                    <a:pt x="45508" y="12256"/>
                  </a:lnTo>
                  <a:lnTo>
                    <a:pt x="46033" y="12741"/>
                  </a:lnTo>
                  <a:lnTo>
                    <a:pt x="46558" y="13245"/>
                  </a:lnTo>
                  <a:lnTo>
                    <a:pt x="47062" y="13750"/>
                  </a:lnTo>
                  <a:lnTo>
                    <a:pt x="47628" y="14336"/>
                  </a:lnTo>
                  <a:lnTo>
                    <a:pt x="48173" y="14921"/>
                  </a:lnTo>
                  <a:lnTo>
                    <a:pt x="48698" y="15507"/>
                  </a:lnTo>
                  <a:lnTo>
                    <a:pt x="49203" y="16092"/>
                  </a:lnTo>
                  <a:lnTo>
                    <a:pt x="49667" y="16698"/>
                  </a:lnTo>
                  <a:lnTo>
                    <a:pt x="50131" y="17283"/>
                  </a:lnTo>
                  <a:lnTo>
                    <a:pt x="50555" y="17869"/>
                  </a:lnTo>
                  <a:lnTo>
                    <a:pt x="50979" y="18475"/>
                  </a:lnTo>
                  <a:lnTo>
                    <a:pt x="51363" y="19060"/>
                  </a:lnTo>
                  <a:lnTo>
                    <a:pt x="51726" y="19666"/>
                  </a:lnTo>
                  <a:lnTo>
                    <a:pt x="52070" y="20251"/>
                  </a:lnTo>
                  <a:lnTo>
                    <a:pt x="52393" y="20837"/>
                  </a:lnTo>
                  <a:lnTo>
                    <a:pt x="52695" y="21442"/>
                  </a:lnTo>
                  <a:lnTo>
                    <a:pt x="52978" y="22028"/>
                  </a:lnTo>
                  <a:lnTo>
                    <a:pt x="53241" y="22613"/>
                  </a:lnTo>
                  <a:lnTo>
                    <a:pt x="53483" y="23199"/>
                  </a:lnTo>
                  <a:lnTo>
                    <a:pt x="53685" y="23784"/>
                  </a:lnTo>
                  <a:lnTo>
                    <a:pt x="53887" y="24350"/>
                  </a:lnTo>
                  <a:lnTo>
                    <a:pt x="54048" y="24935"/>
                  </a:lnTo>
                  <a:lnTo>
                    <a:pt x="54210" y="25501"/>
                  </a:lnTo>
                  <a:lnTo>
                    <a:pt x="54331" y="26066"/>
                  </a:lnTo>
                  <a:lnTo>
                    <a:pt x="54452" y="26631"/>
                  </a:lnTo>
                  <a:lnTo>
                    <a:pt x="54533" y="27197"/>
                  </a:lnTo>
                  <a:lnTo>
                    <a:pt x="54593" y="27762"/>
                  </a:lnTo>
                  <a:lnTo>
                    <a:pt x="54634" y="28307"/>
                  </a:lnTo>
                  <a:lnTo>
                    <a:pt x="54654" y="28852"/>
                  </a:lnTo>
                  <a:lnTo>
                    <a:pt x="54654" y="29377"/>
                  </a:lnTo>
                  <a:lnTo>
                    <a:pt x="54634" y="29922"/>
                  </a:lnTo>
                  <a:lnTo>
                    <a:pt x="54593" y="30447"/>
                  </a:lnTo>
                  <a:lnTo>
                    <a:pt x="54513" y="30952"/>
                  </a:lnTo>
                  <a:lnTo>
                    <a:pt x="54432" y="31477"/>
                  </a:lnTo>
                  <a:lnTo>
                    <a:pt x="54331" y="31982"/>
                  </a:lnTo>
                  <a:lnTo>
                    <a:pt x="54452" y="31477"/>
                  </a:lnTo>
                  <a:lnTo>
                    <a:pt x="54533" y="30972"/>
                  </a:lnTo>
                  <a:lnTo>
                    <a:pt x="54613" y="30467"/>
                  </a:lnTo>
                  <a:lnTo>
                    <a:pt x="54674" y="29942"/>
                  </a:lnTo>
                  <a:lnTo>
                    <a:pt x="54714" y="29438"/>
                  </a:lnTo>
                  <a:lnTo>
                    <a:pt x="54735" y="28892"/>
                  </a:lnTo>
                  <a:lnTo>
                    <a:pt x="54714" y="28368"/>
                  </a:lnTo>
                  <a:lnTo>
                    <a:pt x="54694" y="27822"/>
                  </a:lnTo>
                  <a:lnTo>
                    <a:pt x="54654" y="27297"/>
                  </a:lnTo>
                  <a:lnTo>
                    <a:pt x="54573" y="26732"/>
                  </a:lnTo>
                  <a:lnTo>
                    <a:pt x="54492" y="26187"/>
                  </a:lnTo>
                  <a:lnTo>
                    <a:pt x="54371" y="25622"/>
                  </a:lnTo>
                  <a:lnTo>
                    <a:pt x="54250" y="25077"/>
                  </a:lnTo>
                  <a:lnTo>
                    <a:pt x="54089" y="24511"/>
                  </a:lnTo>
                  <a:lnTo>
                    <a:pt x="53927" y="23926"/>
                  </a:lnTo>
                  <a:lnTo>
                    <a:pt x="53725" y="23360"/>
                  </a:lnTo>
                  <a:lnTo>
                    <a:pt x="53503" y="22795"/>
                  </a:lnTo>
                  <a:lnTo>
                    <a:pt x="53281" y="22210"/>
                  </a:lnTo>
                  <a:lnTo>
                    <a:pt x="53018" y="21624"/>
                  </a:lnTo>
                  <a:lnTo>
                    <a:pt x="52736" y="21059"/>
                  </a:lnTo>
                  <a:lnTo>
                    <a:pt x="52433" y="20473"/>
                  </a:lnTo>
                  <a:lnTo>
                    <a:pt x="52110" y="19888"/>
                  </a:lnTo>
                  <a:lnTo>
                    <a:pt x="51767" y="19302"/>
                  </a:lnTo>
                  <a:lnTo>
                    <a:pt x="51403" y="18717"/>
                  </a:lnTo>
                  <a:lnTo>
                    <a:pt x="51020" y="18131"/>
                  </a:lnTo>
                  <a:lnTo>
                    <a:pt x="50616" y="17546"/>
                  </a:lnTo>
                  <a:lnTo>
                    <a:pt x="50172" y="16960"/>
                  </a:lnTo>
                  <a:lnTo>
                    <a:pt x="49728" y="16375"/>
                  </a:lnTo>
                  <a:lnTo>
                    <a:pt x="49263" y="15789"/>
                  </a:lnTo>
                  <a:lnTo>
                    <a:pt x="48758" y="15204"/>
                  </a:lnTo>
                  <a:lnTo>
                    <a:pt x="48254" y="14618"/>
                  </a:lnTo>
                  <a:lnTo>
                    <a:pt x="47709" y="14053"/>
                  </a:lnTo>
                  <a:lnTo>
                    <a:pt x="47163" y="13467"/>
                  </a:lnTo>
                  <a:lnTo>
                    <a:pt x="46659" y="12963"/>
                  </a:lnTo>
                  <a:lnTo>
                    <a:pt x="46134" y="12478"/>
                  </a:lnTo>
                  <a:lnTo>
                    <a:pt x="45609" y="11994"/>
                  </a:lnTo>
                  <a:lnTo>
                    <a:pt x="45084" y="11509"/>
                  </a:lnTo>
                  <a:lnTo>
                    <a:pt x="44539" y="11045"/>
                  </a:lnTo>
                  <a:lnTo>
                    <a:pt x="43973" y="10580"/>
                  </a:lnTo>
                  <a:lnTo>
                    <a:pt x="42843" y="9672"/>
                  </a:lnTo>
                  <a:lnTo>
                    <a:pt x="41672" y="8824"/>
                  </a:lnTo>
                  <a:lnTo>
                    <a:pt x="40481" y="7996"/>
                  </a:lnTo>
                  <a:lnTo>
                    <a:pt x="39249" y="7188"/>
                  </a:lnTo>
                  <a:lnTo>
                    <a:pt x="37997" y="6441"/>
                  </a:lnTo>
                  <a:lnTo>
                    <a:pt x="36725" y="5735"/>
                  </a:lnTo>
                  <a:lnTo>
                    <a:pt x="35433" y="5048"/>
                  </a:lnTo>
                  <a:lnTo>
                    <a:pt x="34121" y="4402"/>
                  </a:lnTo>
                  <a:lnTo>
                    <a:pt x="32808" y="3817"/>
                  </a:lnTo>
                  <a:lnTo>
                    <a:pt x="31456" y="3251"/>
                  </a:lnTo>
                  <a:lnTo>
                    <a:pt x="30123" y="2726"/>
                  </a:lnTo>
                  <a:lnTo>
                    <a:pt x="28771" y="2262"/>
                  </a:lnTo>
                  <a:lnTo>
                    <a:pt x="27398" y="1838"/>
                  </a:lnTo>
                  <a:lnTo>
                    <a:pt x="26045" y="1434"/>
                  </a:lnTo>
                  <a:lnTo>
                    <a:pt x="24672" y="1091"/>
                  </a:lnTo>
                  <a:lnTo>
                    <a:pt x="23319" y="808"/>
                  </a:lnTo>
                  <a:lnTo>
                    <a:pt x="21967" y="546"/>
                  </a:lnTo>
                  <a:lnTo>
                    <a:pt x="20614" y="344"/>
                  </a:lnTo>
                  <a:lnTo>
                    <a:pt x="19281" y="183"/>
                  </a:lnTo>
                  <a:lnTo>
                    <a:pt x="17949" y="82"/>
                  </a:lnTo>
                  <a:lnTo>
                    <a:pt x="17303" y="41"/>
                  </a:lnTo>
                  <a:lnTo>
                    <a:pt x="16636" y="21"/>
                  </a:lnTo>
                  <a:lnTo>
                    <a:pt x="1599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3" name="Google Shape;2613;p32"/>
            <p:cNvSpPr/>
            <p:nvPr/>
          </p:nvSpPr>
          <p:spPr>
            <a:xfrm>
              <a:off x="1907350" y="383975"/>
              <a:ext cx="1368375" cy="799550"/>
            </a:xfrm>
            <a:custGeom>
              <a:avLst/>
              <a:gdLst/>
              <a:ahLst/>
              <a:cxnLst/>
              <a:rect l="l" t="t" r="r" b="b"/>
              <a:pathLst>
                <a:path w="54735" h="31982" fill="none" extrusionOk="0">
                  <a:moveTo>
                    <a:pt x="54331" y="31982"/>
                  </a:moveTo>
                  <a:lnTo>
                    <a:pt x="54452" y="31477"/>
                  </a:lnTo>
                  <a:lnTo>
                    <a:pt x="54452" y="31477"/>
                  </a:lnTo>
                  <a:lnTo>
                    <a:pt x="54533" y="30972"/>
                  </a:lnTo>
                  <a:lnTo>
                    <a:pt x="54613" y="30467"/>
                  </a:lnTo>
                  <a:lnTo>
                    <a:pt x="54674" y="29942"/>
                  </a:lnTo>
                  <a:lnTo>
                    <a:pt x="54714" y="29438"/>
                  </a:lnTo>
                  <a:lnTo>
                    <a:pt x="54735" y="28892"/>
                  </a:lnTo>
                  <a:lnTo>
                    <a:pt x="54714" y="28368"/>
                  </a:lnTo>
                  <a:lnTo>
                    <a:pt x="54694" y="27822"/>
                  </a:lnTo>
                  <a:lnTo>
                    <a:pt x="54654" y="27297"/>
                  </a:lnTo>
                  <a:lnTo>
                    <a:pt x="54573" y="26732"/>
                  </a:lnTo>
                  <a:lnTo>
                    <a:pt x="54492" y="26187"/>
                  </a:lnTo>
                  <a:lnTo>
                    <a:pt x="54371" y="25622"/>
                  </a:lnTo>
                  <a:lnTo>
                    <a:pt x="54250" y="25077"/>
                  </a:lnTo>
                  <a:lnTo>
                    <a:pt x="54089" y="24511"/>
                  </a:lnTo>
                  <a:lnTo>
                    <a:pt x="53927" y="23926"/>
                  </a:lnTo>
                  <a:lnTo>
                    <a:pt x="53725" y="23360"/>
                  </a:lnTo>
                  <a:lnTo>
                    <a:pt x="53503" y="22795"/>
                  </a:lnTo>
                  <a:lnTo>
                    <a:pt x="53281" y="22210"/>
                  </a:lnTo>
                  <a:lnTo>
                    <a:pt x="53018" y="21624"/>
                  </a:lnTo>
                  <a:lnTo>
                    <a:pt x="52736" y="21059"/>
                  </a:lnTo>
                  <a:lnTo>
                    <a:pt x="52433" y="20473"/>
                  </a:lnTo>
                  <a:lnTo>
                    <a:pt x="52110" y="19888"/>
                  </a:lnTo>
                  <a:lnTo>
                    <a:pt x="51767" y="19302"/>
                  </a:lnTo>
                  <a:lnTo>
                    <a:pt x="51403" y="18717"/>
                  </a:lnTo>
                  <a:lnTo>
                    <a:pt x="51020" y="18131"/>
                  </a:lnTo>
                  <a:lnTo>
                    <a:pt x="50616" y="17546"/>
                  </a:lnTo>
                  <a:lnTo>
                    <a:pt x="50172" y="16960"/>
                  </a:lnTo>
                  <a:lnTo>
                    <a:pt x="49728" y="16375"/>
                  </a:lnTo>
                  <a:lnTo>
                    <a:pt x="49263" y="15789"/>
                  </a:lnTo>
                  <a:lnTo>
                    <a:pt x="48758" y="15204"/>
                  </a:lnTo>
                  <a:lnTo>
                    <a:pt x="48254" y="14618"/>
                  </a:lnTo>
                  <a:lnTo>
                    <a:pt x="47709" y="14053"/>
                  </a:lnTo>
                  <a:lnTo>
                    <a:pt x="47163" y="13467"/>
                  </a:lnTo>
                  <a:lnTo>
                    <a:pt x="47163" y="13467"/>
                  </a:lnTo>
                  <a:lnTo>
                    <a:pt x="46659" y="12963"/>
                  </a:lnTo>
                  <a:lnTo>
                    <a:pt x="46134" y="12478"/>
                  </a:lnTo>
                  <a:lnTo>
                    <a:pt x="45609" y="11994"/>
                  </a:lnTo>
                  <a:lnTo>
                    <a:pt x="45084" y="11509"/>
                  </a:lnTo>
                  <a:lnTo>
                    <a:pt x="44539" y="11045"/>
                  </a:lnTo>
                  <a:lnTo>
                    <a:pt x="43973" y="10580"/>
                  </a:lnTo>
                  <a:lnTo>
                    <a:pt x="42843" y="9672"/>
                  </a:lnTo>
                  <a:lnTo>
                    <a:pt x="41672" y="8824"/>
                  </a:lnTo>
                  <a:lnTo>
                    <a:pt x="40481" y="7996"/>
                  </a:lnTo>
                  <a:lnTo>
                    <a:pt x="39249" y="7188"/>
                  </a:lnTo>
                  <a:lnTo>
                    <a:pt x="37997" y="6441"/>
                  </a:lnTo>
                  <a:lnTo>
                    <a:pt x="36725" y="5735"/>
                  </a:lnTo>
                  <a:lnTo>
                    <a:pt x="35433" y="5048"/>
                  </a:lnTo>
                  <a:lnTo>
                    <a:pt x="34121" y="4402"/>
                  </a:lnTo>
                  <a:lnTo>
                    <a:pt x="32808" y="3817"/>
                  </a:lnTo>
                  <a:lnTo>
                    <a:pt x="31456" y="3251"/>
                  </a:lnTo>
                  <a:lnTo>
                    <a:pt x="30123" y="2726"/>
                  </a:lnTo>
                  <a:lnTo>
                    <a:pt x="28771" y="2262"/>
                  </a:lnTo>
                  <a:lnTo>
                    <a:pt x="27398" y="1838"/>
                  </a:lnTo>
                  <a:lnTo>
                    <a:pt x="26045" y="1434"/>
                  </a:lnTo>
                  <a:lnTo>
                    <a:pt x="24672" y="1091"/>
                  </a:lnTo>
                  <a:lnTo>
                    <a:pt x="23319" y="808"/>
                  </a:lnTo>
                  <a:lnTo>
                    <a:pt x="21967" y="546"/>
                  </a:lnTo>
                  <a:lnTo>
                    <a:pt x="20614" y="344"/>
                  </a:lnTo>
                  <a:lnTo>
                    <a:pt x="19281" y="183"/>
                  </a:lnTo>
                  <a:lnTo>
                    <a:pt x="17949" y="82"/>
                  </a:lnTo>
                  <a:lnTo>
                    <a:pt x="17303" y="41"/>
                  </a:lnTo>
                  <a:lnTo>
                    <a:pt x="16636" y="21"/>
                  </a:lnTo>
                  <a:lnTo>
                    <a:pt x="15990" y="1"/>
                  </a:lnTo>
                  <a:lnTo>
                    <a:pt x="15344" y="21"/>
                  </a:lnTo>
                  <a:lnTo>
                    <a:pt x="14718" y="21"/>
                  </a:lnTo>
                  <a:lnTo>
                    <a:pt x="14072" y="61"/>
                  </a:lnTo>
                  <a:lnTo>
                    <a:pt x="13446" y="102"/>
                  </a:lnTo>
                  <a:lnTo>
                    <a:pt x="12841" y="142"/>
                  </a:lnTo>
                  <a:lnTo>
                    <a:pt x="12215" y="203"/>
                  </a:lnTo>
                  <a:lnTo>
                    <a:pt x="11609" y="284"/>
                  </a:lnTo>
                  <a:lnTo>
                    <a:pt x="11004" y="384"/>
                  </a:lnTo>
                  <a:lnTo>
                    <a:pt x="10418" y="485"/>
                  </a:lnTo>
                  <a:lnTo>
                    <a:pt x="9833" y="607"/>
                  </a:lnTo>
                  <a:lnTo>
                    <a:pt x="9247" y="748"/>
                  </a:lnTo>
                  <a:lnTo>
                    <a:pt x="8682" y="889"/>
                  </a:lnTo>
                  <a:lnTo>
                    <a:pt x="8116" y="1051"/>
                  </a:lnTo>
                  <a:lnTo>
                    <a:pt x="7571" y="1212"/>
                  </a:lnTo>
                  <a:lnTo>
                    <a:pt x="7026" y="1414"/>
                  </a:lnTo>
                  <a:lnTo>
                    <a:pt x="7026" y="1414"/>
                  </a:lnTo>
                  <a:lnTo>
                    <a:pt x="6481" y="1616"/>
                  </a:lnTo>
                  <a:lnTo>
                    <a:pt x="5956" y="1838"/>
                  </a:lnTo>
                  <a:lnTo>
                    <a:pt x="5431" y="2060"/>
                  </a:lnTo>
                  <a:lnTo>
                    <a:pt x="4947" y="2302"/>
                  </a:lnTo>
                  <a:lnTo>
                    <a:pt x="4462" y="2545"/>
                  </a:lnTo>
                  <a:lnTo>
                    <a:pt x="4018" y="2807"/>
                  </a:lnTo>
                  <a:lnTo>
                    <a:pt x="3574" y="3090"/>
                  </a:lnTo>
                  <a:lnTo>
                    <a:pt x="3129" y="3373"/>
                  </a:lnTo>
                  <a:lnTo>
                    <a:pt x="2726" y="3675"/>
                  </a:lnTo>
                  <a:lnTo>
                    <a:pt x="2342" y="3978"/>
                  </a:lnTo>
                  <a:lnTo>
                    <a:pt x="1958" y="4281"/>
                  </a:lnTo>
                  <a:lnTo>
                    <a:pt x="1595" y="4604"/>
                  </a:lnTo>
                  <a:lnTo>
                    <a:pt x="1252" y="4947"/>
                  </a:lnTo>
                  <a:lnTo>
                    <a:pt x="929" y="5291"/>
                  </a:lnTo>
                  <a:lnTo>
                    <a:pt x="626" y="5634"/>
                  </a:lnTo>
                  <a:lnTo>
                    <a:pt x="323" y="5997"/>
                  </a:lnTo>
                  <a:lnTo>
                    <a:pt x="0" y="6421"/>
                  </a:lnTo>
                  <a:lnTo>
                    <a:pt x="0" y="6421"/>
                  </a:lnTo>
                  <a:lnTo>
                    <a:pt x="303" y="6038"/>
                  </a:lnTo>
                  <a:lnTo>
                    <a:pt x="606" y="5674"/>
                  </a:lnTo>
                  <a:lnTo>
                    <a:pt x="949" y="5311"/>
                  </a:lnTo>
                  <a:lnTo>
                    <a:pt x="1292" y="4968"/>
                  </a:lnTo>
                  <a:lnTo>
                    <a:pt x="1656" y="4645"/>
                  </a:lnTo>
                  <a:lnTo>
                    <a:pt x="2039" y="4301"/>
                  </a:lnTo>
                  <a:lnTo>
                    <a:pt x="2443" y="3998"/>
                  </a:lnTo>
                  <a:lnTo>
                    <a:pt x="2867" y="3696"/>
                  </a:lnTo>
                  <a:lnTo>
                    <a:pt x="3291" y="3393"/>
                  </a:lnTo>
                  <a:lnTo>
                    <a:pt x="3755" y="3110"/>
                  </a:lnTo>
                  <a:lnTo>
                    <a:pt x="4220" y="2827"/>
                  </a:lnTo>
                  <a:lnTo>
                    <a:pt x="4704" y="2565"/>
                  </a:lnTo>
                  <a:lnTo>
                    <a:pt x="5209" y="2323"/>
                  </a:lnTo>
                  <a:lnTo>
                    <a:pt x="5734" y="2080"/>
                  </a:lnTo>
                  <a:lnTo>
                    <a:pt x="6279" y="1858"/>
                  </a:lnTo>
                  <a:lnTo>
                    <a:pt x="6844" y="1656"/>
                  </a:lnTo>
                  <a:lnTo>
                    <a:pt x="6844" y="1656"/>
                  </a:lnTo>
                  <a:lnTo>
                    <a:pt x="7390" y="1475"/>
                  </a:lnTo>
                  <a:lnTo>
                    <a:pt x="7935" y="1293"/>
                  </a:lnTo>
                  <a:lnTo>
                    <a:pt x="8500" y="1131"/>
                  </a:lnTo>
                  <a:lnTo>
                    <a:pt x="9065" y="990"/>
                  </a:lnTo>
                  <a:lnTo>
                    <a:pt x="9651" y="849"/>
                  </a:lnTo>
                  <a:lnTo>
                    <a:pt x="10236" y="728"/>
                  </a:lnTo>
                  <a:lnTo>
                    <a:pt x="10842" y="627"/>
                  </a:lnTo>
                  <a:lnTo>
                    <a:pt x="11448" y="526"/>
                  </a:lnTo>
                  <a:lnTo>
                    <a:pt x="12053" y="465"/>
                  </a:lnTo>
                  <a:lnTo>
                    <a:pt x="12659" y="384"/>
                  </a:lnTo>
                  <a:lnTo>
                    <a:pt x="13285" y="344"/>
                  </a:lnTo>
                  <a:lnTo>
                    <a:pt x="13911" y="304"/>
                  </a:lnTo>
                  <a:lnTo>
                    <a:pt x="14557" y="263"/>
                  </a:lnTo>
                  <a:lnTo>
                    <a:pt x="15183" y="263"/>
                  </a:lnTo>
                  <a:lnTo>
                    <a:pt x="15829" y="263"/>
                  </a:lnTo>
                  <a:lnTo>
                    <a:pt x="16475" y="263"/>
                  </a:lnTo>
                  <a:lnTo>
                    <a:pt x="17141" y="284"/>
                  </a:lnTo>
                  <a:lnTo>
                    <a:pt x="17787" y="324"/>
                  </a:lnTo>
                  <a:lnTo>
                    <a:pt x="19120" y="425"/>
                  </a:lnTo>
                  <a:lnTo>
                    <a:pt x="20473" y="586"/>
                  </a:lnTo>
                  <a:lnTo>
                    <a:pt x="21805" y="788"/>
                  </a:lnTo>
                  <a:lnTo>
                    <a:pt x="23178" y="1051"/>
                  </a:lnTo>
                  <a:lnTo>
                    <a:pt x="24531" y="1354"/>
                  </a:lnTo>
                  <a:lnTo>
                    <a:pt x="25904" y="1697"/>
                  </a:lnTo>
                  <a:lnTo>
                    <a:pt x="27276" y="2080"/>
                  </a:lnTo>
                  <a:lnTo>
                    <a:pt x="28629" y="2504"/>
                  </a:lnTo>
                  <a:lnTo>
                    <a:pt x="29982" y="2989"/>
                  </a:lnTo>
                  <a:lnTo>
                    <a:pt x="31335" y="3494"/>
                  </a:lnTo>
                  <a:lnTo>
                    <a:pt x="32687" y="4059"/>
                  </a:lnTo>
                  <a:lnTo>
                    <a:pt x="34000" y="4665"/>
                  </a:lnTo>
                  <a:lnTo>
                    <a:pt x="35312" y="5311"/>
                  </a:lnTo>
                  <a:lnTo>
                    <a:pt x="36624" y="5977"/>
                  </a:lnTo>
                  <a:lnTo>
                    <a:pt x="37896" y="6704"/>
                  </a:lnTo>
                  <a:lnTo>
                    <a:pt x="39148" y="7451"/>
                  </a:lnTo>
                  <a:lnTo>
                    <a:pt x="40380" y="8258"/>
                  </a:lnTo>
                  <a:lnTo>
                    <a:pt x="41571" y="9086"/>
                  </a:lnTo>
                  <a:lnTo>
                    <a:pt x="42742" y="9954"/>
                  </a:lnTo>
                  <a:lnTo>
                    <a:pt x="43872" y="10843"/>
                  </a:lnTo>
                  <a:lnTo>
                    <a:pt x="44438" y="11307"/>
                  </a:lnTo>
                  <a:lnTo>
                    <a:pt x="44983" y="11772"/>
                  </a:lnTo>
                  <a:lnTo>
                    <a:pt x="45508" y="12256"/>
                  </a:lnTo>
                  <a:lnTo>
                    <a:pt x="46033" y="12741"/>
                  </a:lnTo>
                  <a:lnTo>
                    <a:pt x="46558" y="13245"/>
                  </a:lnTo>
                  <a:lnTo>
                    <a:pt x="47062" y="13750"/>
                  </a:lnTo>
                  <a:lnTo>
                    <a:pt x="47062" y="13750"/>
                  </a:lnTo>
                  <a:lnTo>
                    <a:pt x="47628" y="14336"/>
                  </a:lnTo>
                  <a:lnTo>
                    <a:pt x="48173" y="14921"/>
                  </a:lnTo>
                  <a:lnTo>
                    <a:pt x="48698" y="15507"/>
                  </a:lnTo>
                  <a:lnTo>
                    <a:pt x="49203" y="16092"/>
                  </a:lnTo>
                  <a:lnTo>
                    <a:pt x="49667" y="16698"/>
                  </a:lnTo>
                  <a:lnTo>
                    <a:pt x="50131" y="17283"/>
                  </a:lnTo>
                  <a:lnTo>
                    <a:pt x="50555" y="17869"/>
                  </a:lnTo>
                  <a:lnTo>
                    <a:pt x="50979" y="18475"/>
                  </a:lnTo>
                  <a:lnTo>
                    <a:pt x="51363" y="19060"/>
                  </a:lnTo>
                  <a:lnTo>
                    <a:pt x="51726" y="19666"/>
                  </a:lnTo>
                  <a:lnTo>
                    <a:pt x="52070" y="20251"/>
                  </a:lnTo>
                  <a:lnTo>
                    <a:pt x="52393" y="20837"/>
                  </a:lnTo>
                  <a:lnTo>
                    <a:pt x="52695" y="21442"/>
                  </a:lnTo>
                  <a:lnTo>
                    <a:pt x="52978" y="22028"/>
                  </a:lnTo>
                  <a:lnTo>
                    <a:pt x="53241" y="22613"/>
                  </a:lnTo>
                  <a:lnTo>
                    <a:pt x="53483" y="23199"/>
                  </a:lnTo>
                  <a:lnTo>
                    <a:pt x="53685" y="23784"/>
                  </a:lnTo>
                  <a:lnTo>
                    <a:pt x="53887" y="24350"/>
                  </a:lnTo>
                  <a:lnTo>
                    <a:pt x="54048" y="24935"/>
                  </a:lnTo>
                  <a:lnTo>
                    <a:pt x="54210" y="25501"/>
                  </a:lnTo>
                  <a:lnTo>
                    <a:pt x="54331" y="26066"/>
                  </a:lnTo>
                  <a:lnTo>
                    <a:pt x="54452" y="26631"/>
                  </a:lnTo>
                  <a:lnTo>
                    <a:pt x="54533" y="27197"/>
                  </a:lnTo>
                  <a:lnTo>
                    <a:pt x="54593" y="27762"/>
                  </a:lnTo>
                  <a:lnTo>
                    <a:pt x="54634" y="28307"/>
                  </a:lnTo>
                  <a:lnTo>
                    <a:pt x="54654" y="28852"/>
                  </a:lnTo>
                  <a:lnTo>
                    <a:pt x="54654" y="29377"/>
                  </a:lnTo>
                  <a:lnTo>
                    <a:pt x="54634" y="29922"/>
                  </a:lnTo>
                  <a:lnTo>
                    <a:pt x="54593" y="30447"/>
                  </a:lnTo>
                  <a:lnTo>
                    <a:pt x="54513" y="30952"/>
                  </a:lnTo>
                  <a:lnTo>
                    <a:pt x="54432" y="31477"/>
                  </a:lnTo>
                  <a:lnTo>
                    <a:pt x="54331" y="3198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4" name="Google Shape;2614;p32"/>
            <p:cNvSpPr/>
            <p:nvPr/>
          </p:nvSpPr>
          <p:spPr>
            <a:xfrm>
              <a:off x="1826575" y="465750"/>
              <a:ext cx="1417850" cy="866675"/>
            </a:xfrm>
            <a:custGeom>
              <a:avLst/>
              <a:gdLst/>
              <a:ahLst/>
              <a:cxnLst/>
              <a:rect l="l" t="t" r="r" b="b"/>
              <a:pathLst>
                <a:path w="56714" h="34667" extrusionOk="0">
                  <a:moveTo>
                    <a:pt x="16718" y="1"/>
                  </a:moveTo>
                  <a:lnTo>
                    <a:pt x="16072" y="21"/>
                  </a:lnTo>
                  <a:lnTo>
                    <a:pt x="15446" y="41"/>
                  </a:lnTo>
                  <a:lnTo>
                    <a:pt x="14800" y="81"/>
                  </a:lnTo>
                  <a:lnTo>
                    <a:pt x="14174" y="142"/>
                  </a:lnTo>
                  <a:lnTo>
                    <a:pt x="13548" y="203"/>
                  </a:lnTo>
                  <a:lnTo>
                    <a:pt x="12922" y="283"/>
                  </a:lnTo>
                  <a:lnTo>
                    <a:pt x="12316" y="364"/>
                  </a:lnTo>
                  <a:lnTo>
                    <a:pt x="11711" y="485"/>
                  </a:lnTo>
                  <a:lnTo>
                    <a:pt x="11125" y="606"/>
                  </a:lnTo>
                  <a:lnTo>
                    <a:pt x="10520" y="727"/>
                  </a:lnTo>
                  <a:lnTo>
                    <a:pt x="9954" y="889"/>
                  </a:lnTo>
                  <a:lnTo>
                    <a:pt x="9369" y="1050"/>
                  </a:lnTo>
                  <a:lnTo>
                    <a:pt x="8824" y="1232"/>
                  </a:lnTo>
                  <a:lnTo>
                    <a:pt x="8258" y="1414"/>
                  </a:lnTo>
                  <a:lnTo>
                    <a:pt x="7552" y="1697"/>
                  </a:lnTo>
                  <a:lnTo>
                    <a:pt x="6845" y="1979"/>
                  </a:lnTo>
                  <a:lnTo>
                    <a:pt x="6179" y="2302"/>
                  </a:lnTo>
                  <a:lnTo>
                    <a:pt x="5553" y="2645"/>
                  </a:lnTo>
                  <a:lnTo>
                    <a:pt x="4947" y="3009"/>
                  </a:lnTo>
                  <a:lnTo>
                    <a:pt x="4362" y="3372"/>
                  </a:lnTo>
                  <a:lnTo>
                    <a:pt x="3817" y="3776"/>
                  </a:lnTo>
                  <a:lnTo>
                    <a:pt x="3312" y="4180"/>
                  </a:lnTo>
                  <a:lnTo>
                    <a:pt x="2827" y="4604"/>
                  </a:lnTo>
                  <a:lnTo>
                    <a:pt x="2363" y="5048"/>
                  </a:lnTo>
                  <a:lnTo>
                    <a:pt x="1939" y="5512"/>
                  </a:lnTo>
                  <a:lnTo>
                    <a:pt x="1535" y="5997"/>
                  </a:lnTo>
                  <a:lnTo>
                    <a:pt x="1152" y="6482"/>
                  </a:lnTo>
                  <a:lnTo>
                    <a:pt x="828" y="7006"/>
                  </a:lnTo>
                  <a:lnTo>
                    <a:pt x="505" y="7511"/>
                  </a:lnTo>
                  <a:lnTo>
                    <a:pt x="223" y="8056"/>
                  </a:lnTo>
                  <a:lnTo>
                    <a:pt x="1" y="8541"/>
                  </a:lnTo>
                  <a:lnTo>
                    <a:pt x="283" y="7976"/>
                  </a:lnTo>
                  <a:lnTo>
                    <a:pt x="586" y="7451"/>
                  </a:lnTo>
                  <a:lnTo>
                    <a:pt x="929" y="6926"/>
                  </a:lnTo>
                  <a:lnTo>
                    <a:pt x="1293" y="6421"/>
                  </a:lnTo>
                  <a:lnTo>
                    <a:pt x="1697" y="5936"/>
                  </a:lnTo>
                  <a:lnTo>
                    <a:pt x="2121" y="5452"/>
                  </a:lnTo>
                  <a:lnTo>
                    <a:pt x="2585" y="4987"/>
                  </a:lnTo>
                  <a:lnTo>
                    <a:pt x="3090" y="4543"/>
                  </a:lnTo>
                  <a:lnTo>
                    <a:pt x="3594" y="4140"/>
                  </a:lnTo>
                  <a:lnTo>
                    <a:pt x="4160" y="3716"/>
                  </a:lnTo>
                  <a:lnTo>
                    <a:pt x="4745" y="3332"/>
                  </a:lnTo>
                  <a:lnTo>
                    <a:pt x="5351" y="2969"/>
                  </a:lnTo>
                  <a:lnTo>
                    <a:pt x="5997" y="2625"/>
                  </a:lnTo>
                  <a:lnTo>
                    <a:pt x="6684" y="2302"/>
                  </a:lnTo>
                  <a:lnTo>
                    <a:pt x="7390" y="1999"/>
                  </a:lnTo>
                  <a:lnTo>
                    <a:pt x="8117" y="1717"/>
                  </a:lnTo>
                  <a:lnTo>
                    <a:pt x="8662" y="1535"/>
                  </a:lnTo>
                  <a:lnTo>
                    <a:pt x="9227" y="1353"/>
                  </a:lnTo>
                  <a:lnTo>
                    <a:pt x="9813" y="1192"/>
                  </a:lnTo>
                  <a:lnTo>
                    <a:pt x="10378" y="1030"/>
                  </a:lnTo>
                  <a:lnTo>
                    <a:pt x="10964" y="909"/>
                  </a:lnTo>
                  <a:lnTo>
                    <a:pt x="11569" y="788"/>
                  </a:lnTo>
                  <a:lnTo>
                    <a:pt x="12175" y="667"/>
                  </a:lnTo>
                  <a:lnTo>
                    <a:pt x="12781" y="586"/>
                  </a:lnTo>
                  <a:lnTo>
                    <a:pt x="13407" y="505"/>
                  </a:lnTo>
                  <a:lnTo>
                    <a:pt x="14033" y="445"/>
                  </a:lnTo>
                  <a:lnTo>
                    <a:pt x="14659" y="384"/>
                  </a:lnTo>
                  <a:lnTo>
                    <a:pt x="15284" y="344"/>
                  </a:lnTo>
                  <a:lnTo>
                    <a:pt x="15930" y="324"/>
                  </a:lnTo>
                  <a:lnTo>
                    <a:pt x="16577" y="303"/>
                  </a:lnTo>
                  <a:lnTo>
                    <a:pt x="17889" y="303"/>
                  </a:lnTo>
                  <a:lnTo>
                    <a:pt x="18555" y="324"/>
                  </a:lnTo>
                  <a:lnTo>
                    <a:pt x="19221" y="364"/>
                  </a:lnTo>
                  <a:lnTo>
                    <a:pt x="20574" y="485"/>
                  </a:lnTo>
                  <a:lnTo>
                    <a:pt x="21927" y="647"/>
                  </a:lnTo>
                  <a:lnTo>
                    <a:pt x="23300" y="849"/>
                  </a:lnTo>
                  <a:lnTo>
                    <a:pt x="24673" y="1111"/>
                  </a:lnTo>
                  <a:lnTo>
                    <a:pt x="26046" y="1394"/>
                  </a:lnTo>
                  <a:lnTo>
                    <a:pt x="27439" y="1757"/>
                  </a:lnTo>
                  <a:lnTo>
                    <a:pt x="28812" y="2141"/>
                  </a:lnTo>
                  <a:lnTo>
                    <a:pt x="30205" y="2585"/>
                  </a:lnTo>
                  <a:lnTo>
                    <a:pt x="31578" y="3069"/>
                  </a:lnTo>
                  <a:lnTo>
                    <a:pt x="32950" y="3594"/>
                  </a:lnTo>
                  <a:lnTo>
                    <a:pt x="34303" y="4160"/>
                  </a:lnTo>
                  <a:lnTo>
                    <a:pt x="35656" y="4765"/>
                  </a:lnTo>
                  <a:lnTo>
                    <a:pt x="36988" y="5411"/>
                  </a:lnTo>
                  <a:lnTo>
                    <a:pt x="38301" y="6098"/>
                  </a:lnTo>
                  <a:lnTo>
                    <a:pt x="39593" y="6825"/>
                  </a:lnTo>
                  <a:lnTo>
                    <a:pt x="40865" y="7592"/>
                  </a:lnTo>
                  <a:lnTo>
                    <a:pt x="42096" y="8400"/>
                  </a:lnTo>
                  <a:lnTo>
                    <a:pt x="43328" y="9248"/>
                  </a:lnTo>
                  <a:lnTo>
                    <a:pt x="44499" y="10116"/>
                  </a:lnTo>
                  <a:lnTo>
                    <a:pt x="45085" y="10560"/>
                  </a:lnTo>
                  <a:lnTo>
                    <a:pt x="45650" y="11024"/>
                  </a:lnTo>
                  <a:lnTo>
                    <a:pt x="46215" y="11509"/>
                  </a:lnTo>
                  <a:lnTo>
                    <a:pt x="46780" y="11973"/>
                  </a:lnTo>
                  <a:lnTo>
                    <a:pt x="47305" y="12458"/>
                  </a:lnTo>
                  <a:lnTo>
                    <a:pt x="47851" y="12962"/>
                  </a:lnTo>
                  <a:lnTo>
                    <a:pt x="48375" y="13467"/>
                  </a:lnTo>
                  <a:lnTo>
                    <a:pt x="48880" y="13972"/>
                  </a:lnTo>
                  <a:lnTo>
                    <a:pt x="49546" y="14638"/>
                  </a:lnTo>
                  <a:lnTo>
                    <a:pt x="50152" y="15325"/>
                  </a:lnTo>
                  <a:lnTo>
                    <a:pt x="50758" y="16011"/>
                  </a:lnTo>
                  <a:lnTo>
                    <a:pt x="51323" y="16698"/>
                  </a:lnTo>
                  <a:lnTo>
                    <a:pt x="51848" y="17384"/>
                  </a:lnTo>
                  <a:lnTo>
                    <a:pt x="52353" y="18070"/>
                  </a:lnTo>
                  <a:lnTo>
                    <a:pt x="52837" y="18757"/>
                  </a:lnTo>
                  <a:lnTo>
                    <a:pt x="53282" y="19443"/>
                  </a:lnTo>
                  <a:lnTo>
                    <a:pt x="53706" y="20130"/>
                  </a:lnTo>
                  <a:lnTo>
                    <a:pt x="54109" y="20816"/>
                  </a:lnTo>
                  <a:lnTo>
                    <a:pt x="54473" y="21503"/>
                  </a:lnTo>
                  <a:lnTo>
                    <a:pt x="54796" y="22189"/>
                  </a:lnTo>
                  <a:lnTo>
                    <a:pt x="55099" y="22855"/>
                  </a:lnTo>
                  <a:lnTo>
                    <a:pt x="55381" y="23542"/>
                  </a:lnTo>
                  <a:lnTo>
                    <a:pt x="55624" y="24208"/>
                  </a:lnTo>
                  <a:lnTo>
                    <a:pt x="55846" y="24874"/>
                  </a:lnTo>
                  <a:lnTo>
                    <a:pt x="56027" y="25541"/>
                  </a:lnTo>
                  <a:lnTo>
                    <a:pt x="56189" y="26207"/>
                  </a:lnTo>
                  <a:lnTo>
                    <a:pt x="56330" y="26853"/>
                  </a:lnTo>
                  <a:lnTo>
                    <a:pt x="56431" y="27519"/>
                  </a:lnTo>
                  <a:lnTo>
                    <a:pt x="56512" y="28145"/>
                  </a:lnTo>
                  <a:lnTo>
                    <a:pt x="56552" y="28791"/>
                  </a:lnTo>
                  <a:lnTo>
                    <a:pt x="56573" y="29417"/>
                  </a:lnTo>
                  <a:lnTo>
                    <a:pt x="56573" y="30043"/>
                  </a:lnTo>
                  <a:lnTo>
                    <a:pt x="56532" y="30649"/>
                  </a:lnTo>
                  <a:lnTo>
                    <a:pt x="56472" y="31254"/>
                  </a:lnTo>
                  <a:lnTo>
                    <a:pt x="56371" y="31840"/>
                  </a:lnTo>
                  <a:lnTo>
                    <a:pt x="56249" y="32425"/>
                  </a:lnTo>
                  <a:lnTo>
                    <a:pt x="56088" y="33011"/>
                  </a:lnTo>
                  <a:lnTo>
                    <a:pt x="55906" y="33556"/>
                  </a:lnTo>
                  <a:lnTo>
                    <a:pt x="55704" y="34121"/>
                  </a:lnTo>
                  <a:lnTo>
                    <a:pt x="55462" y="34667"/>
                  </a:lnTo>
                  <a:lnTo>
                    <a:pt x="55684" y="34182"/>
                  </a:lnTo>
                  <a:lnTo>
                    <a:pt x="55926" y="33637"/>
                  </a:lnTo>
                  <a:lnTo>
                    <a:pt x="56108" y="33092"/>
                  </a:lnTo>
                  <a:lnTo>
                    <a:pt x="56290" y="32526"/>
                  </a:lnTo>
                  <a:lnTo>
                    <a:pt x="56431" y="31961"/>
                  </a:lnTo>
                  <a:lnTo>
                    <a:pt x="56532" y="31376"/>
                  </a:lnTo>
                  <a:lnTo>
                    <a:pt x="56633" y="30790"/>
                  </a:lnTo>
                  <a:lnTo>
                    <a:pt x="56673" y="30184"/>
                  </a:lnTo>
                  <a:lnTo>
                    <a:pt x="56714" y="29579"/>
                  </a:lnTo>
                  <a:lnTo>
                    <a:pt x="56714" y="28953"/>
                  </a:lnTo>
                  <a:lnTo>
                    <a:pt x="56694" y="28347"/>
                  </a:lnTo>
                  <a:lnTo>
                    <a:pt x="56633" y="27701"/>
                  </a:lnTo>
                  <a:lnTo>
                    <a:pt x="56552" y="27075"/>
                  </a:lnTo>
                  <a:lnTo>
                    <a:pt x="56451" y="26429"/>
                  </a:lnTo>
                  <a:lnTo>
                    <a:pt x="56310" y="25783"/>
                  </a:lnTo>
                  <a:lnTo>
                    <a:pt x="56149" y="25117"/>
                  </a:lnTo>
                  <a:lnTo>
                    <a:pt x="55947" y="24471"/>
                  </a:lnTo>
                  <a:lnTo>
                    <a:pt x="55725" y="23804"/>
                  </a:lnTo>
                  <a:lnTo>
                    <a:pt x="55482" y="23138"/>
                  </a:lnTo>
                  <a:lnTo>
                    <a:pt x="55200" y="22472"/>
                  </a:lnTo>
                  <a:lnTo>
                    <a:pt x="54897" y="21785"/>
                  </a:lnTo>
                  <a:lnTo>
                    <a:pt x="54574" y="21119"/>
                  </a:lnTo>
                  <a:lnTo>
                    <a:pt x="54210" y="20433"/>
                  </a:lnTo>
                  <a:lnTo>
                    <a:pt x="53807" y="19766"/>
                  </a:lnTo>
                  <a:lnTo>
                    <a:pt x="53403" y="19080"/>
                  </a:lnTo>
                  <a:lnTo>
                    <a:pt x="52938" y="18394"/>
                  </a:lnTo>
                  <a:lnTo>
                    <a:pt x="52474" y="17727"/>
                  </a:lnTo>
                  <a:lnTo>
                    <a:pt x="51969" y="17041"/>
                  </a:lnTo>
                  <a:lnTo>
                    <a:pt x="51444" y="16354"/>
                  </a:lnTo>
                  <a:lnTo>
                    <a:pt x="50879" y="15688"/>
                  </a:lnTo>
                  <a:lnTo>
                    <a:pt x="50293" y="15002"/>
                  </a:lnTo>
                  <a:lnTo>
                    <a:pt x="49668" y="14335"/>
                  </a:lnTo>
                  <a:lnTo>
                    <a:pt x="49022" y="13669"/>
                  </a:lnTo>
                  <a:lnTo>
                    <a:pt x="48517" y="13164"/>
                  </a:lnTo>
                  <a:lnTo>
                    <a:pt x="47992" y="12660"/>
                  </a:lnTo>
                  <a:lnTo>
                    <a:pt x="47447" y="12155"/>
                  </a:lnTo>
                  <a:lnTo>
                    <a:pt x="46922" y="11670"/>
                  </a:lnTo>
                  <a:lnTo>
                    <a:pt x="46356" y="11186"/>
                  </a:lnTo>
                  <a:lnTo>
                    <a:pt x="45791" y="10721"/>
                  </a:lnTo>
                  <a:lnTo>
                    <a:pt x="45226" y="10257"/>
                  </a:lnTo>
                  <a:lnTo>
                    <a:pt x="44640" y="9813"/>
                  </a:lnTo>
                  <a:lnTo>
                    <a:pt x="43469" y="8945"/>
                  </a:lnTo>
                  <a:lnTo>
                    <a:pt x="42238" y="8097"/>
                  </a:lnTo>
                  <a:lnTo>
                    <a:pt x="41006" y="7289"/>
                  </a:lnTo>
                  <a:lnTo>
                    <a:pt x="39734" y="6522"/>
                  </a:lnTo>
                  <a:lnTo>
                    <a:pt x="38442" y="5795"/>
                  </a:lnTo>
                  <a:lnTo>
                    <a:pt x="37130" y="5109"/>
                  </a:lnTo>
                  <a:lnTo>
                    <a:pt x="35797" y="4463"/>
                  </a:lnTo>
                  <a:lnTo>
                    <a:pt x="34444" y="3857"/>
                  </a:lnTo>
                  <a:lnTo>
                    <a:pt x="33092" y="3292"/>
                  </a:lnTo>
                  <a:lnTo>
                    <a:pt x="31719" y="2767"/>
                  </a:lnTo>
                  <a:lnTo>
                    <a:pt x="30346" y="2282"/>
                  </a:lnTo>
                  <a:lnTo>
                    <a:pt x="28973" y="1838"/>
                  </a:lnTo>
                  <a:lnTo>
                    <a:pt x="27580" y="1454"/>
                  </a:lnTo>
                  <a:lnTo>
                    <a:pt x="26207" y="1091"/>
                  </a:lnTo>
                  <a:lnTo>
                    <a:pt x="24814" y="808"/>
                  </a:lnTo>
                  <a:lnTo>
                    <a:pt x="23441" y="546"/>
                  </a:lnTo>
                  <a:lnTo>
                    <a:pt x="22068" y="344"/>
                  </a:lnTo>
                  <a:lnTo>
                    <a:pt x="20715" y="182"/>
                  </a:lnTo>
                  <a:lnTo>
                    <a:pt x="19363" y="61"/>
                  </a:lnTo>
                  <a:lnTo>
                    <a:pt x="18696" y="21"/>
                  </a:lnTo>
                  <a:lnTo>
                    <a:pt x="1803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5" name="Google Shape;2615;p32"/>
            <p:cNvSpPr/>
            <p:nvPr/>
          </p:nvSpPr>
          <p:spPr>
            <a:xfrm>
              <a:off x="1826575" y="465750"/>
              <a:ext cx="1417850" cy="866675"/>
            </a:xfrm>
            <a:custGeom>
              <a:avLst/>
              <a:gdLst/>
              <a:ahLst/>
              <a:cxnLst/>
              <a:rect l="l" t="t" r="r" b="b"/>
              <a:pathLst>
                <a:path w="56714" h="34667" fill="none" extrusionOk="0">
                  <a:moveTo>
                    <a:pt x="55462" y="34667"/>
                  </a:moveTo>
                  <a:lnTo>
                    <a:pt x="55684" y="34182"/>
                  </a:lnTo>
                  <a:lnTo>
                    <a:pt x="55684" y="34182"/>
                  </a:lnTo>
                  <a:lnTo>
                    <a:pt x="55926" y="33637"/>
                  </a:lnTo>
                  <a:lnTo>
                    <a:pt x="56108" y="33092"/>
                  </a:lnTo>
                  <a:lnTo>
                    <a:pt x="56290" y="32526"/>
                  </a:lnTo>
                  <a:lnTo>
                    <a:pt x="56431" y="31961"/>
                  </a:lnTo>
                  <a:lnTo>
                    <a:pt x="56532" y="31376"/>
                  </a:lnTo>
                  <a:lnTo>
                    <a:pt x="56633" y="30790"/>
                  </a:lnTo>
                  <a:lnTo>
                    <a:pt x="56673" y="30184"/>
                  </a:lnTo>
                  <a:lnTo>
                    <a:pt x="56714" y="29579"/>
                  </a:lnTo>
                  <a:lnTo>
                    <a:pt x="56714" y="28953"/>
                  </a:lnTo>
                  <a:lnTo>
                    <a:pt x="56694" y="28347"/>
                  </a:lnTo>
                  <a:lnTo>
                    <a:pt x="56633" y="27701"/>
                  </a:lnTo>
                  <a:lnTo>
                    <a:pt x="56552" y="27075"/>
                  </a:lnTo>
                  <a:lnTo>
                    <a:pt x="56451" y="26429"/>
                  </a:lnTo>
                  <a:lnTo>
                    <a:pt x="56310" y="25783"/>
                  </a:lnTo>
                  <a:lnTo>
                    <a:pt x="56149" y="25117"/>
                  </a:lnTo>
                  <a:lnTo>
                    <a:pt x="55947" y="24471"/>
                  </a:lnTo>
                  <a:lnTo>
                    <a:pt x="55725" y="23804"/>
                  </a:lnTo>
                  <a:lnTo>
                    <a:pt x="55482" y="23138"/>
                  </a:lnTo>
                  <a:lnTo>
                    <a:pt x="55200" y="22472"/>
                  </a:lnTo>
                  <a:lnTo>
                    <a:pt x="54897" y="21785"/>
                  </a:lnTo>
                  <a:lnTo>
                    <a:pt x="54574" y="21119"/>
                  </a:lnTo>
                  <a:lnTo>
                    <a:pt x="54210" y="20433"/>
                  </a:lnTo>
                  <a:lnTo>
                    <a:pt x="53807" y="19766"/>
                  </a:lnTo>
                  <a:lnTo>
                    <a:pt x="53403" y="19080"/>
                  </a:lnTo>
                  <a:lnTo>
                    <a:pt x="52938" y="18394"/>
                  </a:lnTo>
                  <a:lnTo>
                    <a:pt x="52474" y="17727"/>
                  </a:lnTo>
                  <a:lnTo>
                    <a:pt x="51969" y="17041"/>
                  </a:lnTo>
                  <a:lnTo>
                    <a:pt x="51444" y="16354"/>
                  </a:lnTo>
                  <a:lnTo>
                    <a:pt x="50879" y="15688"/>
                  </a:lnTo>
                  <a:lnTo>
                    <a:pt x="50293" y="15002"/>
                  </a:lnTo>
                  <a:lnTo>
                    <a:pt x="49668" y="14335"/>
                  </a:lnTo>
                  <a:lnTo>
                    <a:pt x="49022" y="13669"/>
                  </a:lnTo>
                  <a:lnTo>
                    <a:pt x="49022" y="13669"/>
                  </a:lnTo>
                  <a:lnTo>
                    <a:pt x="48517" y="13164"/>
                  </a:lnTo>
                  <a:lnTo>
                    <a:pt x="47992" y="12660"/>
                  </a:lnTo>
                  <a:lnTo>
                    <a:pt x="47447" y="12155"/>
                  </a:lnTo>
                  <a:lnTo>
                    <a:pt x="46922" y="11670"/>
                  </a:lnTo>
                  <a:lnTo>
                    <a:pt x="46356" y="11186"/>
                  </a:lnTo>
                  <a:lnTo>
                    <a:pt x="45791" y="10721"/>
                  </a:lnTo>
                  <a:lnTo>
                    <a:pt x="45226" y="10257"/>
                  </a:lnTo>
                  <a:lnTo>
                    <a:pt x="44640" y="9813"/>
                  </a:lnTo>
                  <a:lnTo>
                    <a:pt x="43469" y="8945"/>
                  </a:lnTo>
                  <a:lnTo>
                    <a:pt x="42238" y="8097"/>
                  </a:lnTo>
                  <a:lnTo>
                    <a:pt x="41006" y="7289"/>
                  </a:lnTo>
                  <a:lnTo>
                    <a:pt x="39734" y="6522"/>
                  </a:lnTo>
                  <a:lnTo>
                    <a:pt x="38442" y="5795"/>
                  </a:lnTo>
                  <a:lnTo>
                    <a:pt x="37130" y="5109"/>
                  </a:lnTo>
                  <a:lnTo>
                    <a:pt x="35797" y="4463"/>
                  </a:lnTo>
                  <a:lnTo>
                    <a:pt x="34444" y="3857"/>
                  </a:lnTo>
                  <a:lnTo>
                    <a:pt x="33092" y="3292"/>
                  </a:lnTo>
                  <a:lnTo>
                    <a:pt x="31719" y="2767"/>
                  </a:lnTo>
                  <a:lnTo>
                    <a:pt x="30346" y="2282"/>
                  </a:lnTo>
                  <a:lnTo>
                    <a:pt x="28973" y="1838"/>
                  </a:lnTo>
                  <a:lnTo>
                    <a:pt x="27580" y="1454"/>
                  </a:lnTo>
                  <a:lnTo>
                    <a:pt x="26207" y="1091"/>
                  </a:lnTo>
                  <a:lnTo>
                    <a:pt x="24814" y="808"/>
                  </a:lnTo>
                  <a:lnTo>
                    <a:pt x="23441" y="546"/>
                  </a:lnTo>
                  <a:lnTo>
                    <a:pt x="22068" y="344"/>
                  </a:lnTo>
                  <a:lnTo>
                    <a:pt x="20715" y="182"/>
                  </a:lnTo>
                  <a:lnTo>
                    <a:pt x="19363" y="61"/>
                  </a:lnTo>
                  <a:lnTo>
                    <a:pt x="18696" y="21"/>
                  </a:lnTo>
                  <a:lnTo>
                    <a:pt x="18030" y="1"/>
                  </a:lnTo>
                  <a:lnTo>
                    <a:pt x="17384" y="1"/>
                  </a:lnTo>
                  <a:lnTo>
                    <a:pt x="16718" y="1"/>
                  </a:lnTo>
                  <a:lnTo>
                    <a:pt x="16072" y="21"/>
                  </a:lnTo>
                  <a:lnTo>
                    <a:pt x="15446" y="41"/>
                  </a:lnTo>
                  <a:lnTo>
                    <a:pt x="14800" y="81"/>
                  </a:lnTo>
                  <a:lnTo>
                    <a:pt x="14174" y="142"/>
                  </a:lnTo>
                  <a:lnTo>
                    <a:pt x="13548" y="203"/>
                  </a:lnTo>
                  <a:lnTo>
                    <a:pt x="12922" y="283"/>
                  </a:lnTo>
                  <a:lnTo>
                    <a:pt x="12316" y="364"/>
                  </a:lnTo>
                  <a:lnTo>
                    <a:pt x="11711" y="485"/>
                  </a:lnTo>
                  <a:lnTo>
                    <a:pt x="11125" y="606"/>
                  </a:lnTo>
                  <a:lnTo>
                    <a:pt x="10520" y="727"/>
                  </a:lnTo>
                  <a:lnTo>
                    <a:pt x="9954" y="889"/>
                  </a:lnTo>
                  <a:lnTo>
                    <a:pt x="9369" y="1050"/>
                  </a:lnTo>
                  <a:lnTo>
                    <a:pt x="8824" y="1232"/>
                  </a:lnTo>
                  <a:lnTo>
                    <a:pt x="8258" y="1414"/>
                  </a:lnTo>
                  <a:lnTo>
                    <a:pt x="8258" y="1414"/>
                  </a:lnTo>
                  <a:lnTo>
                    <a:pt x="7552" y="1697"/>
                  </a:lnTo>
                  <a:lnTo>
                    <a:pt x="6845" y="1979"/>
                  </a:lnTo>
                  <a:lnTo>
                    <a:pt x="6179" y="2302"/>
                  </a:lnTo>
                  <a:lnTo>
                    <a:pt x="5553" y="2645"/>
                  </a:lnTo>
                  <a:lnTo>
                    <a:pt x="4947" y="3009"/>
                  </a:lnTo>
                  <a:lnTo>
                    <a:pt x="4362" y="3372"/>
                  </a:lnTo>
                  <a:lnTo>
                    <a:pt x="3817" y="3776"/>
                  </a:lnTo>
                  <a:lnTo>
                    <a:pt x="3312" y="4180"/>
                  </a:lnTo>
                  <a:lnTo>
                    <a:pt x="2827" y="4604"/>
                  </a:lnTo>
                  <a:lnTo>
                    <a:pt x="2363" y="5048"/>
                  </a:lnTo>
                  <a:lnTo>
                    <a:pt x="1939" y="5512"/>
                  </a:lnTo>
                  <a:lnTo>
                    <a:pt x="1535" y="5997"/>
                  </a:lnTo>
                  <a:lnTo>
                    <a:pt x="1152" y="6482"/>
                  </a:lnTo>
                  <a:lnTo>
                    <a:pt x="828" y="7006"/>
                  </a:lnTo>
                  <a:lnTo>
                    <a:pt x="505" y="7511"/>
                  </a:lnTo>
                  <a:lnTo>
                    <a:pt x="223" y="8056"/>
                  </a:lnTo>
                  <a:lnTo>
                    <a:pt x="1" y="8541"/>
                  </a:lnTo>
                  <a:lnTo>
                    <a:pt x="1" y="8541"/>
                  </a:lnTo>
                  <a:lnTo>
                    <a:pt x="283" y="7976"/>
                  </a:lnTo>
                  <a:lnTo>
                    <a:pt x="586" y="7451"/>
                  </a:lnTo>
                  <a:lnTo>
                    <a:pt x="929" y="6926"/>
                  </a:lnTo>
                  <a:lnTo>
                    <a:pt x="1293" y="6421"/>
                  </a:lnTo>
                  <a:lnTo>
                    <a:pt x="1697" y="5936"/>
                  </a:lnTo>
                  <a:lnTo>
                    <a:pt x="2121" y="5452"/>
                  </a:lnTo>
                  <a:lnTo>
                    <a:pt x="2585" y="4987"/>
                  </a:lnTo>
                  <a:lnTo>
                    <a:pt x="3090" y="4543"/>
                  </a:lnTo>
                  <a:lnTo>
                    <a:pt x="3594" y="4140"/>
                  </a:lnTo>
                  <a:lnTo>
                    <a:pt x="4160" y="3716"/>
                  </a:lnTo>
                  <a:lnTo>
                    <a:pt x="4745" y="3332"/>
                  </a:lnTo>
                  <a:lnTo>
                    <a:pt x="5351" y="2969"/>
                  </a:lnTo>
                  <a:lnTo>
                    <a:pt x="5997" y="2625"/>
                  </a:lnTo>
                  <a:lnTo>
                    <a:pt x="6684" y="2302"/>
                  </a:lnTo>
                  <a:lnTo>
                    <a:pt x="7390" y="1999"/>
                  </a:lnTo>
                  <a:lnTo>
                    <a:pt x="8117" y="1717"/>
                  </a:lnTo>
                  <a:lnTo>
                    <a:pt x="8117" y="1717"/>
                  </a:lnTo>
                  <a:lnTo>
                    <a:pt x="8662" y="1535"/>
                  </a:lnTo>
                  <a:lnTo>
                    <a:pt x="9227" y="1353"/>
                  </a:lnTo>
                  <a:lnTo>
                    <a:pt x="9813" y="1192"/>
                  </a:lnTo>
                  <a:lnTo>
                    <a:pt x="10378" y="1030"/>
                  </a:lnTo>
                  <a:lnTo>
                    <a:pt x="10964" y="909"/>
                  </a:lnTo>
                  <a:lnTo>
                    <a:pt x="11569" y="788"/>
                  </a:lnTo>
                  <a:lnTo>
                    <a:pt x="12175" y="667"/>
                  </a:lnTo>
                  <a:lnTo>
                    <a:pt x="12781" y="586"/>
                  </a:lnTo>
                  <a:lnTo>
                    <a:pt x="13407" y="505"/>
                  </a:lnTo>
                  <a:lnTo>
                    <a:pt x="14033" y="445"/>
                  </a:lnTo>
                  <a:lnTo>
                    <a:pt x="14659" y="384"/>
                  </a:lnTo>
                  <a:lnTo>
                    <a:pt x="15284" y="344"/>
                  </a:lnTo>
                  <a:lnTo>
                    <a:pt x="15930" y="324"/>
                  </a:lnTo>
                  <a:lnTo>
                    <a:pt x="16577" y="303"/>
                  </a:lnTo>
                  <a:lnTo>
                    <a:pt x="17243" y="303"/>
                  </a:lnTo>
                  <a:lnTo>
                    <a:pt x="17889" y="303"/>
                  </a:lnTo>
                  <a:lnTo>
                    <a:pt x="18555" y="324"/>
                  </a:lnTo>
                  <a:lnTo>
                    <a:pt x="19221" y="364"/>
                  </a:lnTo>
                  <a:lnTo>
                    <a:pt x="20574" y="485"/>
                  </a:lnTo>
                  <a:lnTo>
                    <a:pt x="21927" y="647"/>
                  </a:lnTo>
                  <a:lnTo>
                    <a:pt x="23300" y="849"/>
                  </a:lnTo>
                  <a:lnTo>
                    <a:pt x="24673" y="1111"/>
                  </a:lnTo>
                  <a:lnTo>
                    <a:pt x="26046" y="1394"/>
                  </a:lnTo>
                  <a:lnTo>
                    <a:pt x="27439" y="1757"/>
                  </a:lnTo>
                  <a:lnTo>
                    <a:pt x="28812" y="2141"/>
                  </a:lnTo>
                  <a:lnTo>
                    <a:pt x="30205" y="2585"/>
                  </a:lnTo>
                  <a:lnTo>
                    <a:pt x="31578" y="3069"/>
                  </a:lnTo>
                  <a:lnTo>
                    <a:pt x="32950" y="3594"/>
                  </a:lnTo>
                  <a:lnTo>
                    <a:pt x="34303" y="4160"/>
                  </a:lnTo>
                  <a:lnTo>
                    <a:pt x="35656" y="4765"/>
                  </a:lnTo>
                  <a:lnTo>
                    <a:pt x="36988" y="5411"/>
                  </a:lnTo>
                  <a:lnTo>
                    <a:pt x="38301" y="6098"/>
                  </a:lnTo>
                  <a:lnTo>
                    <a:pt x="39593" y="6825"/>
                  </a:lnTo>
                  <a:lnTo>
                    <a:pt x="40865" y="7592"/>
                  </a:lnTo>
                  <a:lnTo>
                    <a:pt x="42096" y="8400"/>
                  </a:lnTo>
                  <a:lnTo>
                    <a:pt x="43328" y="9248"/>
                  </a:lnTo>
                  <a:lnTo>
                    <a:pt x="44499" y="10116"/>
                  </a:lnTo>
                  <a:lnTo>
                    <a:pt x="45085" y="10560"/>
                  </a:lnTo>
                  <a:lnTo>
                    <a:pt x="45650" y="11024"/>
                  </a:lnTo>
                  <a:lnTo>
                    <a:pt x="46215" y="11509"/>
                  </a:lnTo>
                  <a:lnTo>
                    <a:pt x="46780" y="11973"/>
                  </a:lnTo>
                  <a:lnTo>
                    <a:pt x="47305" y="12458"/>
                  </a:lnTo>
                  <a:lnTo>
                    <a:pt x="47851" y="12962"/>
                  </a:lnTo>
                  <a:lnTo>
                    <a:pt x="48375" y="13467"/>
                  </a:lnTo>
                  <a:lnTo>
                    <a:pt x="48880" y="13972"/>
                  </a:lnTo>
                  <a:lnTo>
                    <a:pt x="48880" y="13972"/>
                  </a:lnTo>
                  <a:lnTo>
                    <a:pt x="49546" y="14638"/>
                  </a:lnTo>
                  <a:lnTo>
                    <a:pt x="50152" y="15325"/>
                  </a:lnTo>
                  <a:lnTo>
                    <a:pt x="50758" y="16011"/>
                  </a:lnTo>
                  <a:lnTo>
                    <a:pt x="51323" y="16698"/>
                  </a:lnTo>
                  <a:lnTo>
                    <a:pt x="51848" y="17384"/>
                  </a:lnTo>
                  <a:lnTo>
                    <a:pt x="52353" y="18070"/>
                  </a:lnTo>
                  <a:lnTo>
                    <a:pt x="52837" y="18757"/>
                  </a:lnTo>
                  <a:lnTo>
                    <a:pt x="53282" y="19443"/>
                  </a:lnTo>
                  <a:lnTo>
                    <a:pt x="53706" y="20130"/>
                  </a:lnTo>
                  <a:lnTo>
                    <a:pt x="54109" y="20816"/>
                  </a:lnTo>
                  <a:lnTo>
                    <a:pt x="54473" y="21503"/>
                  </a:lnTo>
                  <a:lnTo>
                    <a:pt x="54796" y="22189"/>
                  </a:lnTo>
                  <a:lnTo>
                    <a:pt x="55099" y="22855"/>
                  </a:lnTo>
                  <a:lnTo>
                    <a:pt x="55381" y="23542"/>
                  </a:lnTo>
                  <a:lnTo>
                    <a:pt x="55624" y="24208"/>
                  </a:lnTo>
                  <a:lnTo>
                    <a:pt x="55846" y="24874"/>
                  </a:lnTo>
                  <a:lnTo>
                    <a:pt x="56027" y="25541"/>
                  </a:lnTo>
                  <a:lnTo>
                    <a:pt x="56189" y="26207"/>
                  </a:lnTo>
                  <a:lnTo>
                    <a:pt x="56330" y="26853"/>
                  </a:lnTo>
                  <a:lnTo>
                    <a:pt x="56431" y="27519"/>
                  </a:lnTo>
                  <a:lnTo>
                    <a:pt x="56512" y="28145"/>
                  </a:lnTo>
                  <a:lnTo>
                    <a:pt x="56552" y="28791"/>
                  </a:lnTo>
                  <a:lnTo>
                    <a:pt x="56573" y="29417"/>
                  </a:lnTo>
                  <a:lnTo>
                    <a:pt x="56573" y="30043"/>
                  </a:lnTo>
                  <a:lnTo>
                    <a:pt x="56532" y="30649"/>
                  </a:lnTo>
                  <a:lnTo>
                    <a:pt x="56472" y="31254"/>
                  </a:lnTo>
                  <a:lnTo>
                    <a:pt x="56371" y="31840"/>
                  </a:lnTo>
                  <a:lnTo>
                    <a:pt x="56249" y="32425"/>
                  </a:lnTo>
                  <a:lnTo>
                    <a:pt x="56088" y="33011"/>
                  </a:lnTo>
                  <a:lnTo>
                    <a:pt x="55906" y="33556"/>
                  </a:lnTo>
                  <a:lnTo>
                    <a:pt x="55704" y="34121"/>
                  </a:lnTo>
                  <a:lnTo>
                    <a:pt x="55462" y="3466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6" name="Google Shape;2616;p32"/>
            <p:cNvSpPr/>
            <p:nvPr/>
          </p:nvSpPr>
          <p:spPr>
            <a:xfrm>
              <a:off x="1774075" y="561650"/>
              <a:ext cx="1420400" cy="905550"/>
            </a:xfrm>
            <a:custGeom>
              <a:avLst/>
              <a:gdLst/>
              <a:ahLst/>
              <a:cxnLst/>
              <a:rect l="l" t="t" r="r" b="b"/>
              <a:pathLst>
                <a:path w="56816" h="36222" extrusionOk="0">
                  <a:moveTo>
                    <a:pt x="17243" y="1"/>
                  </a:moveTo>
                  <a:lnTo>
                    <a:pt x="16617" y="21"/>
                  </a:lnTo>
                  <a:lnTo>
                    <a:pt x="15971" y="41"/>
                  </a:lnTo>
                  <a:lnTo>
                    <a:pt x="15345" y="81"/>
                  </a:lnTo>
                  <a:lnTo>
                    <a:pt x="14719" y="142"/>
                  </a:lnTo>
                  <a:lnTo>
                    <a:pt x="14093" y="203"/>
                  </a:lnTo>
                  <a:lnTo>
                    <a:pt x="13488" y="283"/>
                  </a:lnTo>
                  <a:lnTo>
                    <a:pt x="12882" y="384"/>
                  </a:lnTo>
                  <a:lnTo>
                    <a:pt x="12297" y="485"/>
                  </a:lnTo>
                  <a:lnTo>
                    <a:pt x="11711" y="606"/>
                  </a:lnTo>
                  <a:lnTo>
                    <a:pt x="11126" y="727"/>
                  </a:lnTo>
                  <a:lnTo>
                    <a:pt x="10540" y="889"/>
                  </a:lnTo>
                  <a:lnTo>
                    <a:pt x="9975" y="1051"/>
                  </a:lnTo>
                  <a:lnTo>
                    <a:pt x="9430" y="1212"/>
                  </a:lnTo>
                  <a:lnTo>
                    <a:pt x="8884" y="1394"/>
                  </a:lnTo>
                  <a:lnTo>
                    <a:pt x="7996" y="1737"/>
                  </a:lnTo>
                  <a:lnTo>
                    <a:pt x="7168" y="2121"/>
                  </a:lnTo>
                  <a:lnTo>
                    <a:pt x="6361" y="2524"/>
                  </a:lnTo>
                  <a:lnTo>
                    <a:pt x="5614" y="2969"/>
                  </a:lnTo>
                  <a:lnTo>
                    <a:pt x="4907" y="3433"/>
                  </a:lnTo>
                  <a:lnTo>
                    <a:pt x="4584" y="3675"/>
                  </a:lnTo>
                  <a:lnTo>
                    <a:pt x="4261" y="3917"/>
                  </a:lnTo>
                  <a:lnTo>
                    <a:pt x="3938" y="4180"/>
                  </a:lnTo>
                  <a:lnTo>
                    <a:pt x="3635" y="4442"/>
                  </a:lnTo>
                  <a:lnTo>
                    <a:pt x="3352" y="4705"/>
                  </a:lnTo>
                  <a:lnTo>
                    <a:pt x="3070" y="4988"/>
                  </a:lnTo>
                  <a:lnTo>
                    <a:pt x="2807" y="5270"/>
                  </a:lnTo>
                  <a:lnTo>
                    <a:pt x="2545" y="5553"/>
                  </a:lnTo>
                  <a:lnTo>
                    <a:pt x="2303" y="5836"/>
                  </a:lnTo>
                  <a:lnTo>
                    <a:pt x="2060" y="6138"/>
                  </a:lnTo>
                  <a:lnTo>
                    <a:pt x="1838" y="6441"/>
                  </a:lnTo>
                  <a:lnTo>
                    <a:pt x="1636" y="6764"/>
                  </a:lnTo>
                  <a:lnTo>
                    <a:pt x="1434" y="7067"/>
                  </a:lnTo>
                  <a:lnTo>
                    <a:pt x="1233" y="7390"/>
                  </a:lnTo>
                  <a:lnTo>
                    <a:pt x="1051" y="7713"/>
                  </a:lnTo>
                  <a:lnTo>
                    <a:pt x="889" y="8056"/>
                  </a:lnTo>
                  <a:lnTo>
                    <a:pt x="728" y="8400"/>
                  </a:lnTo>
                  <a:lnTo>
                    <a:pt x="586" y="8743"/>
                  </a:lnTo>
                  <a:lnTo>
                    <a:pt x="465" y="9086"/>
                  </a:lnTo>
                  <a:lnTo>
                    <a:pt x="344" y="9429"/>
                  </a:lnTo>
                  <a:lnTo>
                    <a:pt x="122" y="10136"/>
                  </a:lnTo>
                  <a:lnTo>
                    <a:pt x="1" y="10661"/>
                  </a:lnTo>
                  <a:lnTo>
                    <a:pt x="102" y="10297"/>
                  </a:lnTo>
                  <a:lnTo>
                    <a:pt x="203" y="9934"/>
                  </a:lnTo>
                  <a:lnTo>
                    <a:pt x="324" y="9571"/>
                  </a:lnTo>
                  <a:lnTo>
                    <a:pt x="445" y="9207"/>
                  </a:lnTo>
                  <a:lnTo>
                    <a:pt x="586" y="8864"/>
                  </a:lnTo>
                  <a:lnTo>
                    <a:pt x="748" y="8521"/>
                  </a:lnTo>
                  <a:lnTo>
                    <a:pt x="910" y="8178"/>
                  </a:lnTo>
                  <a:lnTo>
                    <a:pt x="1091" y="7855"/>
                  </a:lnTo>
                  <a:lnTo>
                    <a:pt x="1273" y="7511"/>
                  </a:lnTo>
                  <a:lnTo>
                    <a:pt x="1475" y="7188"/>
                  </a:lnTo>
                  <a:lnTo>
                    <a:pt x="1677" y="6885"/>
                  </a:lnTo>
                  <a:lnTo>
                    <a:pt x="1899" y="6562"/>
                  </a:lnTo>
                  <a:lnTo>
                    <a:pt x="2141" y="6260"/>
                  </a:lnTo>
                  <a:lnTo>
                    <a:pt x="2383" y="5957"/>
                  </a:lnTo>
                  <a:lnTo>
                    <a:pt x="2646" y="5674"/>
                  </a:lnTo>
                  <a:lnTo>
                    <a:pt x="2908" y="5391"/>
                  </a:lnTo>
                  <a:lnTo>
                    <a:pt x="3191" y="5109"/>
                  </a:lnTo>
                  <a:lnTo>
                    <a:pt x="3474" y="4826"/>
                  </a:lnTo>
                  <a:lnTo>
                    <a:pt x="3776" y="4564"/>
                  </a:lnTo>
                  <a:lnTo>
                    <a:pt x="4100" y="4301"/>
                  </a:lnTo>
                  <a:lnTo>
                    <a:pt x="4423" y="4039"/>
                  </a:lnTo>
                  <a:lnTo>
                    <a:pt x="4766" y="3796"/>
                  </a:lnTo>
                  <a:lnTo>
                    <a:pt x="5109" y="3554"/>
                  </a:lnTo>
                  <a:lnTo>
                    <a:pt x="5472" y="3332"/>
                  </a:lnTo>
                  <a:lnTo>
                    <a:pt x="5856" y="3090"/>
                  </a:lnTo>
                  <a:lnTo>
                    <a:pt x="6240" y="2888"/>
                  </a:lnTo>
                  <a:lnTo>
                    <a:pt x="6623" y="2666"/>
                  </a:lnTo>
                  <a:lnTo>
                    <a:pt x="7047" y="2464"/>
                  </a:lnTo>
                  <a:lnTo>
                    <a:pt x="7895" y="2080"/>
                  </a:lnTo>
                  <a:lnTo>
                    <a:pt x="8784" y="1737"/>
                  </a:lnTo>
                  <a:lnTo>
                    <a:pt x="9329" y="1555"/>
                  </a:lnTo>
                  <a:lnTo>
                    <a:pt x="9874" y="1374"/>
                  </a:lnTo>
                  <a:lnTo>
                    <a:pt x="10439" y="1212"/>
                  </a:lnTo>
                  <a:lnTo>
                    <a:pt x="11025" y="1071"/>
                  </a:lnTo>
                  <a:lnTo>
                    <a:pt x="11590" y="929"/>
                  </a:lnTo>
                  <a:lnTo>
                    <a:pt x="12196" y="828"/>
                  </a:lnTo>
                  <a:lnTo>
                    <a:pt x="12781" y="707"/>
                  </a:lnTo>
                  <a:lnTo>
                    <a:pt x="13387" y="627"/>
                  </a:lnTo>
                  <a:lnTo>
                    <a:pt x="13993" y="546"/>
                  </a:lnTo>
                  <a:lnTo>
                    <a:pt x="14618" y="485"/>
                  </a:lnTo>
                  <a:lnTo>
                    <a:pt x="15224" y="425"/>
                  </a:lnTo>
                  <a:lnTo>
                    <a:pt x="15870" y="384"/>
                  </a:lnTo>
                  <a:lnTo>
                    <a:pt x="16496" y="364"/>
                  </a:lnTo>
                  <a:lnTo>
                    <a:pt x="17142" y="344"/>
                  </a:lnTo>
                  <a:lnTo>
                    <a:pt x="18434" y="344"/>
                  </a:lnTo>
                  <a:lnTo>
                    <a:pt x="19080" y="384"/>
                  </a:lnTo>
                  <a:lnTo>
                    <a:pt x="19747" y="404"/>
                  </a:lnTo>
                  <a:lnTo>
                    <a:pt x="21079" y="526"/>
                  </a:lnTo>
                  <a:lnTo>
                    <a:pt x="22412" y="667"/>
                  </a:lnTo>
                  <a:lnTo>
                    <a:pt x="23764" y="889"/>
                  </a:lnTo>
                  <a:lnTo>
                    <a:pt x="25117" y="1131"/>
                  </a:lnTo>
                  <a:lnTo>
                    <a:pt x="26490" y="1434"/>
                  </a:lnTo>
                  <a:lnTo>
                    <a:pt x="27843" y="1777"/>
                  </a:lnTo>
                  <a:lnTo>
                    <a:pt x="29216" y="2161"/>
                  </a:lnTo>
                  <a:lnTo>
                    <a:pt x="30568" y="2605"/>
                  </a:lnTo>
                  <a:lnTo>
                    <a:pt x="31941" y="3070"/>
                  </a:lnTo>
                  <a:lnTo>
                    <a:pt x="33294" y="3594"/>
                  </a:lnTo>
                  <a:lnTo>
                    <a:pt x="34626" y="4140"/>
                  </a:lnTo>
                  <a:lnTo>
                    <a:pt x="35959" y="4745"/>
                  </a:lnTo>
                  <a:lnTo>
                    <a:pt x="37271" y="5391"/>
                  </a:lnTo>
                  <a:lnTo>
                    <a:pt x="38563" y="6078"/>
                  </a:lnTo>
                  <a:lnTo>
                    <a:pt x="39835" y="6784"/>
                  </a:lnTo>
                  <a:lnTo>
                    <a:pt x="41087" y="7552"/>
                  </a:lnTo>
                  <a:lnTo>
                    <a:pt x="42319" y="8339"/>
                  </a:lnTo>
                  <a:lnTo>
                    <a:pt x="43530" y="9167"/>
                  </a:lnTo>
                  <a:lnTo>
                    <a:pt x="44681" y="10035"/>
                  </a:lnTo>
                  <a:lnTo>
                    <a:pt x="45832" y="10923"/>
                  </a:lnTo>
                  <a:lnTo>
                    <a:pt x="46377" y="11388"/>
                  </a:lnTo>
                  <a:lnTo>
                    <a:pt x="46922" y="11872"/>
                  </a:lnTo>
                  <a:lnTo>
                    <a:pt x="47467" y="12337"/>
                  </a:lnTo>
                  <a:lnTo>
                    <a:pt x="47992" y="12841"/>
                  </a:lnTo>
                  <a:lnTo>
                    <a:pt x="48517" y="13326"/>
                  </a:lnTo>
                  <a:lnTo>
                    <a:pt x="49022" y="13831"/>
                  </a:lnTo>
                  <a:lnTo>
                    <a:pt x="49728" y="14578"/>
                  </a:lnTo>
                  <a:lnTo>
                    <a:pt x="50415" y="15345"/>
                  </a:lnTo>
                  <a:lnTo>
                    <a:pt x="51061" y="16092"/>
                  </a:lnTo>
                  <a:lnTo>
                    <a:pt x="51687" y="16859"/>
                  </a:lnTo>
                  <a:lnTo>
                    <a:pt x="52252" y="17626"/>
                  </a:lnTo>
                  <a:lnTo>
                    <a:pt x="52797" y="18373"/>
                  </a:lnTo>
                  <a:lnTo>
                    <a:pt x="53302" y="19141"/>
                  </a:lnTo>
                  <a:lnTo>
                    <a:pt x="53766" y="19908"/>
                  </a:lnTo>
                  <a:lnTo>
                    <a:pt x="54211" y="20655"/>
                  </a:lnTo>
                  <a:lnTo>
                    <a:pt x="54594" y="21422"/>
                  </a:lnTo>
                  <a:lnTo>
                    <a:pt x="54958" y="22169"/>
                  </a:lnTo>
                  <a:lnTo>
                    <a:pt x="55281" y="22936"/>
                  </a:lnTo>
                  <a:lnTo>
                    <a:pt x="55583" y="23683"/>
                  </a:lnTo>
                  <a:lnTo>
                    <a:pt x="55826" y="24410"/>
                  </a:lnTo>
                  <a:lnTo>
                    <a:pt x="56048" y="25157"/>
                  </a:lnTo>
                  <a:lnTo>
                    <a:pt x="56230" y="25884"/>
                  </a:lnTo>
                  <a:lnTo>
                    <a:pt x="56371" y="26611"/>
                  </a:lnTo>
                  <a:lnTo>
                    <a:pt x="56492" y="27338"/>
                  </a:lnTo>
                  <a:lnTo>
                    <a:pt x="56553" y="28044"/>
                  </a:lnTo>
                  <a:lnTo>
                    <a:pt x="56593" y="28751"/>
                  </a:lnTo>
                  <a:lnTo>
                    <a:pt x="56613" y="29437"/>
                  </a:lnTo>
                  <a:lnTo>
                    <a:pt x="56573" y="30124"/>
                  </a:lnTo>
                  <a:lnTo>
                    <a:pt x="56512" y="30790"/>
                  </a:lnTo>
                  <a:lnTo>
                    <a:pt x="56411" y="31456"/>
                  </a:lnTo>
                  <a:lnTo>
                    <a:pt x="56270" y="32102"/>
                  </a:lnTo>
                  <a:lnTo>
                    <a:pt x="56088" y="32728"/>
                  </a:lnTo>
                  <a:lnTo>
                    <a:pt x="55886" y="33354"/>
                  </a:lnTo>
                  <a:lnTo>
                    <a:pt x="55644" y="33960"/>
                  </a:lnTo>
                  <a:lnTo>
                    <a:pt x="55361" y="34545"/>
                  </a:lnTo>
                  <a:lnTo>
                    <a:pt x="55059" y="35111"/>
                  </a:lnTo>
                  <a:lnTo>
                    <a:pt x="54715" y="35676"/>
                  </a:lnTo>
                  <a:lnTo>
                    <a:pt x="54332" y="36221"/>
                  </a:lnTo>
                  <a:lnTo>
                    <a:pt x="54635" y="35797"/>
                  </a:lnTo>
                  <a:lnTo>
                    <a:pt x="55018" y="35252"/>
                  </a:lnTo>
                  <a:lnTo>
                    <a:pt x="55341" y="34687"/>
                  </a:lnTo>
                  <a:lnTo>
                    <a:pt x="55644" y="34121"/>
                  </a:lnTo>
                  <a:lnTo>
                    <a:pt x="55907" y="33536"/>
                  </a:lnTo>
                  <a:lnTo>
                    <a:pt x="56149" y="32930"/>
                  </a:lnTo>
                  <a:lnTo>
                    <a:pt x="56330" y="32304"/>
                  </a:lnTo>
                  <a:lnTo>
                    <a:pt x="56512" y="31678"/>
                  </a:lnTo>
                  <a:lnTo>
                    <a:pt x="56633" y="31032"/>
                  </a:lnTo>
                  <a:lnTo>
                    <a:pt x="56734" y="30366"/>
                  </a:lnTo>
                  <a:lnTo>
                    <a:pt x="56775" y="29700"/>
                  </a:lnTo>
                  <a:lnTo>
                    <a:pt x="56815" y="29013"/>
                  </a:lnTo>
                  <a:lnTo>
                    <a:pt x="56795" y="28327"/>
                  </a:lnTo>
                  <a:lnTo>
                    <a:pt x="56754" y="27641"/>
                  </a:lnTo>
                  <a:lnTo>
                    <a:pt x="56674" y="26934"/>
                  </a:lnTo>
                  <a:lnTo>
                    <a:pt x="56553" y="26207"/>
                  </a:lnTo>
                  <a:lnTo>
                    <a:pt x="56411" y="25500"/>
                  </a:lnTo>
                  <a:lnTo>
                    <a:pt x="56209" y="24774"/>
                  </a:lnTo>
                  <a:lnTo>
                    <a:pt x="55987" y="24027"/>
                  </a:lnTo>
                  <a:lnTo>
                    <a:pt x="55745" y="23300"/>
                  </a:lnTo>
                  <a:lnTo>
                    <a:pt x="55442" y="22553"/>
                  </a:lnTo>
                  <a:lnTo>
                    <a:pt x="55119" y="21806"/>
                  </a:lnTo>
                  <a:lnTo>
                    <a:pt x="54756" y="21059"/>
                  </a:lnTo>
                  <a:lnTo>
                    <a:pt x="54372" y="20291"/>
                  </a:lnTo>
                  <a:lnTo>
                    <a:pt x="53928" y="19544"/>
                  </a:lnTo>
                  <a:lnTo>
                    <a:pt x="53464" y="18797"/>
                  </a:lnTo>
                  <a:lnTo>
                    <a:pt x="52959" y="18030"/>
                  </a:lnTo>
                  <a:lnTo>
                    <a:pt x="52414" y="17283"/>
                  </a:lnTo>
                  <a:lnTo>
                    <a:pt x="51848" y="16516"/>
                  </a:lnTo>
                  <a:lnTo>
                    <a:pt x="51243" y="15769"/>
                  </a:lnTo>
                  <a:lnTo>
                    <a:pt x="50597" y="15022"/>
                  </a:lnTo>
                  <a:lnTo>
                    <a:pt x="49910" y="14275"/>
                  </a:lnTo>
                  <a:lnTo>
                    <a:pt x="49203" y="13528"/>
                  </a:lnTo>
                  <a:lnTo>
                    <a:pt x="48699" y="13023"/>
                  </a:lnTo>
                  <a:lnTo>
                    <a:pt x="48174" y="12518"/>
                  </a:lnTo>
                  <a:lnTo>
                    <a:pt x="47649" y="12034"/>
                  </a:lnTo>
                  <a:lnTo>
                    <a:pt x="47104" y="11549"/>
                  </a:lnTo>
                  <a:lnTo>
                    <a:pt x="46559" y="11085"/>
                  </a:lnTo>
                  <a:lnTo>
                    <a:pt x="46014" y="10621"/>
                  </a:lnTo>
                  <a:lnTo>
                    <a:pt x="44863" y="9712"/>
                  </a:lnTo>
                  <a:lnTo>
                    <a:pt x="43692" y="8844"/>
                  </a:lnTo>
                  <a:lnTo>
                    <a:pt x="42500" y="8016"/>
                  </a:lnTo>
                  <a:lnTo>
                    <a:pt x="41269" y="7208"/>
                  </a:lnTo>
                  <a:lnTo>
                    <a:pt x="39997" y="6461"/>
                  </a:lnTo>
                  <a:lnTo>
                    <a:pt x="38725" y="5735"/>
                  </a:lnTo>
                  <a:lnTo>
                    <a:pt x="37433" y="5068"/>
                  </a:lnTo>
                  <a:lnTo>
                    <a:pt x="36121" y="4422"/>
                  </a:lnTo>
                  <a:lnTo>
                    <a:pt x="34788" y="3817"/>
                  </a:lnTo>
                  <a:lnTo>
                    <a:pt x="33435" y="3251"/>
                  </a:lnTo>
                  <a:lnTo>
                    <a:pt x="32083" y="2746"/>
                  </a:lnTo>
                  <a:lnTo>
                    <a:pt x="30730" y="2262"/>
                  </a:lnTo>
                  <a:lnTo>
                    <a:pt x="29357" y="1818"/>
                  </a:lnTo>
                  <a:lnTo>
                    <a:pt x="27984" y="1434"/>
                  </a:lnTo>
                  <a:lnTo>
                    <a:pt x="26611" y="1091"/>
                  </a:lnTo>
                  <a:lnTo>
                    <a:pt x="25258" y="788"/>
                  </a:lnTo>
                  <a:lnTo>
                    <a:pt x="23885" y="546"/>
                  </a:lnTo>
                  <a:lnTo>
                    <a:pt x="22533" y="344"/>
                  </a:lnTo>
                  <a:lnTo>
                    <a:pt x="21200" y="182"/>
                  </a:lnTo>
                  <a:lnTo>
                    <a:pt x="19868" y="61"/>
                  </a:lnTo>
                  <a:lnTo>
                    <a:pt x="19201" y="41"/>
                  </a:lnTo>
                  <a:lnTo>
                    <a:pt x="18555" y="21"/>
                  </a:lnTo>
                  <a:lnTo>
                    <a:pt x="1788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7" name="Google Shape;2617;p32"/>
            <p:cNvSpPr/>
            <p:nvPr/>
          </p:nvSpPr>
          <p:spPr>
            <a:xfrm>
              <a:off x="1774075" y="561650"/>
              <a:ext cx="1420400" cy="905550"/>
            </a:xfrm>
            <a:custGeom>
              <a:avLst/>
              <a:gdLst/>
              <a:ahLst/>
              <a:cxnLst/>
              <a:rect l="l" t="t" r="r" b="b"/>
              <a:pathLst>
                <a:path w="56816" h="36222" fill="none" extrusionOk="0">
                  <a:moveTo>
                    <a:pt x="54332" y="36221"/>
                  </a:moveTo>
                  <a:lnTo>
                    <a:pt x="54635" y="35797"/>
                  </a:lnTo>
                  <a:lnTo>
                    <a:pt x="54635" y="35797"/>
                  </a:lnTo>
                  <a:lnTo>
                    <a:pt x="55018" y="35252"/>
                  </a:lnTo>
                  <a:lnTo>
                    <a:pt x="55341" y="34687"/>
                  </a:lnTo>
                  <a:lnTo>
                    <a:pt x="55644" y="34121"/>
                  </a:lnTo>
                  <a:lnTo>
                    <a:pt x="55907" y="33536"/>
                  </a:lnTo>
                  <a:lnTo>
                    <a:pt x="56149" y="32930"/>
                  </a:lnTo>
                  <a:lnTo>
                    <a:pt x="56330" y="32304"/>
                  </a:lnTo>
                  <a:lnTo>
                    <a:pt x="56512" y="31678"/>
                  </a:lnTo>
                  <a:lnTo>
                    <a:pt x="56633" y="31032"/>
                  </a:lnTo>
                  <a:lnTo>
                    <a:pt x="56734" y="30366"/>
                  </a:lnTo>
                  <a:lnTo>
                    <a:pt x="56775" y="29700"/>
                  </a:lnTo>
                  <a:lnTo>
                    <a:pt x="56815" y="29013"/>
                  </a:lnTo>
                  <a:lnTo>
                    <a:pt x="56795" y="28327"/>
                  </a:lnTo>
                  <a:lnTo>
                    <a:pt x="56754" y="27641"/>
                  </a:lnTo>
                  <a:lnTo>
                    <a:pt x="56674" y="26934"/>
                  </a:lnTo>
                  <a:lnTo>
                    <a:pt x="56553" y="26207"/>
                  </a:lnTo>
                  <a:lnTo>
                    <a:pt x="56411" y="25500"/>
                  </a:lnTo>
                  <a:lnTo>
                    <a:pt x="56209" y="24774"/>
                  </a:lnTo>
                  <a:lnTo>
                    <a:pt x="55987" y="24027"/>
                  </a:lnTo>
                  <a:lnTo>
                    <a:pt x="55745" y="23300"/>
                  </a:lnTo>
                  <a:lnTo>
                    <a:pt x="55442" y="22553"/>
                  </a:lnTo>
                  <a:lnTo>
                    <a:pt x="55119" y="21806"/>
                  </a:lnTo>
                  <a:lnTo>
                    <a:pt x="54756" y="21059"/>
                  </a:lnTo>
                  <a:lnTo>
                    <a:pt x="54372" y="20291"/>
                  </a:lnTo>
                  <a:lnTo>
                    <a:pt x="53928" y="19544"/>
                  </a:lnTo>
                  <a:lnTo>
                    <a:pt x="53464" y="18797"/>
                  </a:lnTo>
                  <a:lnTo>
                    <a:pt x="52959" y="18030"/>
                  </a:lnTo>
                  <a:lnTo>
                    <a:pt x="52414" y="17283"/>
                  </a:lnTo>
                  <a:lnTo>
                    <a:pt x="51848" y="16516"/>
                  </a:lnTo>
                  <a:lnTo>
                    <a:pt x="51243" y="15769"/>
                  </a:lnTo>
                  <a:lnTo>
                    <a:pt x="50597" y="15022"/>
                  </a:lnTo>
                  <a:lnTo>
                    <a:pt x="49910" y="14275"/>
                  </a:lnTo>
                  <a:lnTo>
                    <a:pt x="49203" y="13528"/>
                  </a:lnTo>
                  <a:lnTo>
                    <a:pt x="49203" y="13528"/>
                  </a:lnTo>
                  <a:lnTo>
                    <a:pt x="48699" y="13023"/>
                  </a:lnTo>
                  <a:lnTo>
                    <a:pt x="48174" y="12518"/>
                  </a:lnTo>
                  <a:lnTo>
                    <a:pt x="47649" y="12034"/>
                  </a:lnTo>
                  <a:lnTo>
                    <a:pt x="47104" y="11549"/>
                  </a:lnTo>
                  <a:lnTo>
                    <a:pt x="46559" y="11085"/>
                  </a:lnTo>
                  <a:lnTo>
                    <a:pt x="46014" y="10621"/>
                  </a:lnTo>
                  <a:lnTo>
                    <a:pt x="44863" y="9712"/>
                  </a:lnTo>
                  <a:lnTo>
                    <a:pt x="43692" y="8844"/>
                  </a:lnTo>
                  <a:lnTo>
                    <a:pt x="42500" y="8016"/>
                  </a:lnTo>
                  <a:lnTo>
                    <a:pt x="41269" y="7208"/>
                  </a:lnTo>
                  <a:lnTo>
                    <a:pt x="39997" y="6461"/>
                  </a:lnTo>
                  <a:lnTo>
                    <a:pt x="38725" y="5735"/>
                  </a:lnTo>
                  <a:lnTo>
                    <a:pt x="37433" y="5068"/>
                  </a:lnTo>
                  <a:lnTo>
                    <a:pt x="36121" y="4422"/>
                  </a:lnTo>
                  <a:lnTo>
                    <a:pt x="34788" y="3817"/>
                  </a:lnTo>
                  <a:lnTo>
                    <a:pt x="33435" y="3251"/>
                  </a:lnTo>
                  <a:lnTo>
                    <a:pt x="32083" y="2746"/>
                  </a:lnTo>
                  <a:lnTo>
                    <a:pt x="30730" y="2262"/>
                  </a:lnTo>
                  <a:lnTo>
                    <a:pt x="29357" y="1818"/>
                  </a:lnTo>
                  <a:lnTo>
                    <a:pt x="27984" y="1434"/>
                  </a:lnTo>
                  <a:lnTo>
                    <a:pt x="26611" y="1091"/>
                  </a:lnTo>
                  <a:lnTo>
                    <a:pt x="25258" y="788"/>
                  </a:lnTo>
                  <a:lnTo>
                    <a:pt x="23885" y="546"/>
                  </a:lnTo>
                  <a:lnTo>
                    <a:pt x="22533" y="344"/>
                  </a:lnTo>
                  <a:lnTo>
                    <a:pt x="21200" y="182"/>
                  </a:lnTo>
                  <a:lnTo>
                    <a:pt x="19868" y="61"/>
                  </a:lnTo>
                  <a:lnTo>
                    <a:pt x="19201" y="41"/>
                  </a:lnTo>
                  <a:lnTo>
                    <a:pt x="18555" y="21"/>
                  </a:lnTo>
                  <a:lnTo>
                    <a:pt x="17889" y="1"/>
                  </a:lnTo>
                  <a:lnTo>
                    <a:pt x="17243" y="1"/>
                  </a:lnTo>
                  <a:lnTo>
                    <a:pt x="16617" y="21"/>
                  </a:lnTo>
                  <a:lnTo>
                    <a:pt x="15971" y="41"/>
                  </a:lnTo>
                  <a:lnTo>
                    <a:pt x="15345" y="81"/>
                  </a:lnTo>
                  <a:lnTo>
                    <a:pt x="14719" y="142"/>
                  </a:lnTo>
                  <a:lnTo>
                    <a:pt x="14093" y="203"/>
                  </a:lnTo>
                  <a:lnTo>
                    <a:pt x="13488" y="283"/>
                  </a:lnTo>
                  <a:lnTo>
                    <a:pt x="12882" y="384"/>
                  </a:lnTo>
                  <a:lnTo>
                    <a:pt x="12297" y="485"/>
                  </a:lnTo>
                  <a:lnTo>
                    <a:pt x="11711" y="606"/>
                  </a:lnTo>
                  <a:lnTo>
                    <a:pt x="11126" y="727"/>
                  </a:lnTo>
                  <a:lnTo>
                    <a:pt x="10540" y="889"/>
                  </a:lnTo>
                  <a:lnTo>
                    <a:pt x="9975" y="1051"/>
                  </a:lnTo>
                  <a:lnTo>
                    <a:pt x="9430" y="1212"/>
                  </a:lnTo>
                  <a:lnTo>
                    <a:pt x="8884" y="1394"/>
                  </a:lnTo>
                  <a:lnTo>
                    <a:pt x="8884" y="1394"/>
                  </a:lnTo>
                  <a:lnTo>
                    <a:pt x="7996" y="1737"/>
                  </a:lnTo>
                  <a:lnTo>
                    <a:pt x="7168" y="2121"/>
                  </a:lnTo>
                  <a:lnTo>
                    <a:pt x="6361" y="2524"/>
                  </a:lnTo>
                  <a:lnTo>
                    <a:pt x="5614" y="2969"/>
                  </a:lnTo>
                  <a:lnTo>
                    <a:pt x="4907" y="3433"/>
                  </a:lnTo>
                  <a:lnTo>
                    <a:pt x="4584" y="3675"/>
                  </a:lnTo>
                  <a:lnTo>
                    <a:pt x="4261" y="3917"/>
                  </a:lnTo>
                  <a:lnTo>
                    <a:pt x="3938" y="4180"/>
                  </a:lnTo>
                  <a:lnTo>
                    <a:pt x="3635" y="4442"/>
                  </a:lnTo>
                  <a:lnTo>
                    <a:pt x="3352" y="4705"/>
                  </a:lnTo>
                  <a:lnTo>
                    <a:pt x="3070" y="4988"/>
                  </a:lnTo>
                  <a:lnTo>
                    <a:pt x="2807" y="5270"/>
                  </a:lnTo>
                  <a:lnTo>
                    <a:pt x="2545" y="5553"/>
                  </a:lnTo>
                  <a:lnTo>
                    <a:pt x="2303" y="5836"/>
                  </a:lnTo>
                  <a:lnTo>
                    <a:pt x="2060" y="6138"/>
                  </a:lnTo>
                  <a:lnTo>
                    <a:pt x="1838" y="6441"/>
                  </a:lnTo>
                  <a:lnTo>
                    <a:pt x="1636" y="6764"/>
                  </a:lnTo>
                  <a:lnTo>
                    <a:pt x="1434" y="7067"/>
                  </a:lnTo>
                  <a:lnTo>
                    <a:pt x="1233" y="7390"/>
                  </a:lnTo>
                  <a:lnTo>
                    <a:pt x="1051" y="7713"/>
                  </a:lnTo>
                  <a:lnTo>
                    <a:pt x="889" y="8056"/>
                  </a:lnTo>
                  <a:lnTo>
                    <a:pt x="728" y="8400"/>
                  </a:lnTo>
                  <a:lnTo>
                    <a:pt x="586" y="8743"/>
                  </a:lnTo>
                  <a:lnTo>
                    <a:pt x="465" y="9086"/>
                  </a:lnTo>
                  <a:lnTo>
                    <a:pt x="344" y="9429"/>
                  </a:lnTo>
                  <a:lnTo>
                    <a:pt x="122" y="10136"/>
                  </a:lnTo>
                  <a:lnTo>
                    <a:pt x="1" y="10661"/>
                  </a:lnTo>
                  <a:lnTo>
                    <a:pt x="1" y="10661"/>
                  </a:lnTo>
                  <a:lnTo>
                    <a:pt x="102" y="10297"/>
                  </a:lnTo>
                  <a:lnTo>
                    <a:pt x="203" y="9934"/>
                  </a:lnTo>
                  <a:lnTo>
                    <a:pt x="324" y="9571"/>
                  </a:lnTo>
                  <a:lnTo>
                    <a:pt x="445" y="9207"/>
                  </a:lnTo>
                  <a:lnTo>
                    <a:pt x="586" y="8864"/>
                  </a:lnTo>
                  <a:lnTo>
                    <a:pt x="748" y="8521"/>
                  </a:lnTo>
                  <a:lnTo>
                    <a:pt x="910" y="8178"/>
                  </a:lnTo>
                  <a:lnTo>
                    <a:pt x="1091" y="7855"/>
                  </a:lnTo>
                  <a:lnTo>
                    <a:pt x="1273" y="7511"/>
                  </a:lnTo>
                  <a:lnTo>
                    <a:pt x="1475" y="7188"/>
                  </a:lnTo>
                  <a:lnTo>
                    <a:pt x="1677" y="6885"/>
                  </a:lnTo>
                  <a:lnTo>
                    <a:pt x="1899" y="6562"/>
                  </a:lnTo>
                  <a:lnTo>
                    <a:pt x="2141" y="6260"/>
                  </a:lnTo>
                  <a:lnTo>
                    <a:pt x="2383" y="5957"/>
                  </a:lnTo>
                  <a:lnTo>
                    <a:pt x="2646" y="5674"/>
                  </a:lnTo>
                  <a:lnTo>
                    <a:pt x="2908" y="5391"/>
                  </a:lnTo>
                  <a:lnTo>
                    <a:pt x="3191" y="5109"/>
                  </a:lnTo>
                  <a:lnTo>
                    <a:pt x="3474" y="4826"/>
                  </a:lnTo>
                  <a:lnTo>
                    <a:pt x="3776" y="4564"/>
                  </a:lnTo>
                  <a:lnTo>
                    <a:pt x="4100" y="4301"/>
                  </a:lnTo>
                  <a:lnTo>
                    <a:pt x="4423" y="4039"/>
                  </a:lnTo>
                  <a:lnTo>
                    <a:pt x="4766" y="3796"/>
                  </a:lnTo>
                  <a:lnTo>
                    <a:pt x="5109" y="3554"/>
                  </a:lnTo>
                  <a:lnTo>
                    <a:pt x="5472" y="3332"/>
                  </a:lnTo>
                  <a:lnTo>
                    <a:pt x="5856" y="3090"/>
                  </a:lnTo>
                  <a:lnTo>
                    <a:pt x="6240" y="2888"/>
                  </a:lnTo>
                  <a:lnTo>
                    <a:pt x="6623" y="2666"/>
                  </a:lnTo>
                  <a:lnTo>
                    <a:pt x="7047" y="2464"/>
                  </a:lnTo>
                  <a:lnTo>
                    <a:pt x="7895" y="2080"/>
                  </a:lnTo>
                  <a:lnTo>
                    <a:pt x="8784" y="1737"/>
                  </a:lnTo>
                  <a:lnTo>
                    <a:pt x="8784" y="1737"/>
                  </a:lnTo>
                  <a:lnTo>
                    <a:pt x="9329" y="1555"/>
                  </a:lnTo>
                  <a:lnTo>
                    <a:pt x="9874" y="1374"/>
                  </a:lnTo>
                  <a:lnTo>
                    <a:pt x="10439" y="1212"/>
                  </a:lnTo>
                  <a:lnTo>
                    <a:pt x="11025" y="1071"/>
                  </a:lnTo>
                  <a:lnTo>
                    <a:pt x="11590" y="929"/>
                  </a:lnTo>
                  <a:lnTo>
                    <a:pt x="12196" y="828"/>
                  </a:lnTo>
                  <a:lnTo>
                    <a:pt x="12781" y="707"/>
                  </a:lnTo>
                  <a:lnTo>
                    <a:pt x="13387" y="627"/>
                  </a:lnTo>
                  <a:lnTo>
                    <a:pt x="13993" y="546"/>
                  </a:lnTo>
                  <a:lnTo>
                    <a:pt x="14618" y="485"/>
                  </a:lnTo>
                  <a:lnTo>
                    <a:pt x="15224" y="425"/>
                  </a:lnTo>
                  <a:lnTo>
                    <a:pt x="15870" y="384"/>
                  </a:lnTo>
                  <a:lnTo>
                    <a:pt x="16496" y="364"/>
                  </a:lnTo>
                  <a:lnTo>
                    <a:pt x="17142" y="344"/>
                  </a:lnTo>
                  <a:lnTo>
                    <a:pt x="17788" y="344"/>
                  </a:lnTo>
                  <a:lnTo>
                    <a:pt x="18434" y="344"/>
                  </a:lnTo>
                  <a:lnTo>
                    <a:pt x="19080" y="384"/>
                  </a:lnTo>
                  <a:lnTo>
                    <a:pt x="19747" y="404"/>
                  </a:lnTo>
                  <a:lnTo>
                    <a:pt x="21079" y="526"/>
                  </a:lnTo>
                  <a:lnTo>
                    <a:pt x="22412" y="667"/>
                  </a:lnTo>
                  <a:lnTo>
                    <a:pt x="23764" y="889"/>
                  </a:lnTo>
                  <a:lnTo>
                    <a:pt x="25117" y="1131"/>
                  </a:lnTo>
                  <a:lnTo>
                    <a:pt x="26490" y="1434"/>
                  </a:lnTo>
                  <a:lnTo>
                    <a:pt x="27843" y="1777"/>
                  </a:lnTo>
                  <a:lnTo>
                    <a:pt x="29216" y="2161"/>
                  </a:lnTo>
                  <a:lnTo>
                    <a:pt x="30568" y="2605"/>
                  </a:lnTo>
                  <a:lnTo>
                    <a:pt x="31941" y="3070"/>
                  </a:lnTo>
                  <a:lnTo>
                    <a:pt x="33294" y="3594"/>
                  </a:lnTo>
                  <a:lnTo>
                    <a:pt x="34626" y="4140"/>
                  </a:lnTo>
                  <a:lnTo>
                    <a:pt x="35959" y="4745"/>
                  </a:lnTo>
                  <a:lnTo>
                    <a:pt x="37271" y="5391"/>
                  </a:lnTo>
                  <a:lnTo>
                    <a:pt x="38563" y="6078"/>
                  </a:lnTo>
                  <a:lnTo>
                    <a:pt x="39835" y="6784"/>
                  </a:lnTo>
                  <a:lnTo>
                    <a:pt x="41087" y="7552"/>
                  </a:lnTo>
                  <a:lnTo>
                    <a:pt x="42319" y="8339"/>
                  </a:lnTo>
                  <a:lnTo>
                    <a:pt x="43530" y="9167"/>
                  </a:lnTo>
                  <a:lnTo>
                    <a:pt x="44681" y="10035"/>
                  </a:lnTo>
                  <a:lnTo>
                    <a:pt x="45832" y="10923"/>
                  </a:lnTo>
                  <a:lnTo>
                    <a:pt x="46377" y="11388"/>
                  </a:lnTo>
                  <a:lnTo>
                    <a:pt x="46922" y="11872"/>
                  </a:lnTo>
                  <a:lnTo>
                    <a:pt x="47467" y="12337"/>
                  </a:lnTo>
                  <a:lnTo>
                    <a:pt x="47992" y="12841"/>
                  </a:lnTo>
                  <a:lnTo>
                    <a:pt x="48517" y="13326"/>
                  </a:lnTo>
                  <a:lnTo>
                    <a:pt x="49022" y="13831"/>
                  </a:lnTo>
                  <a:lnTo>
                    <a:pt x="49022" y="13831"/>
                  </a:lnTo>
                  <a:lnTo>
                    <a:pt x="49728" y="14578"/>
                  </a:lnTo>
                  <a:lnTo>
                    <a:pt x="50415" y="15345"/>
                  </a:lnTo>
                  <a:lnTo>
                    <a:pt x="51061" y="16092"/>
                  </a:lnTo>
                  <a:lnTo>
                    <a:pt x="51687" y="16859"/>
                  </a:lnTo>
                  <a:lnTo>
                    <a:pt x="52252" y="17626"/>
                  </a:lnTo>
                  <a:lnTo>
                    <a:pt x="52797" y="18373"/>
                  </a:lnTo>
                  <a:lnTo>
                    <a:pt x="53302" y="19141"/>
                  </a:lnTo>
                  <a:lnTo>
                    <a:pt x="53766" y="19908"/>
                  </a:lnTo>
                  <a:lnTo>
                    <a:pt x="54211" y="20655"/>
                  </a:lnTo>
                  <a:lnTo>
                    <a:pt x="54594" y="21422"/>
                  </a:lnTo>
                  <a:lnTo>
                    <a:pt x="54958" y="22169"/>
                  </a:lnTo>
                  <a:lnTo>
                    <a:pt x="55281" y="22936"/>
                  </a:lnTo>
                  <a:lnTo>
                    <a:pt x="55583" y="23683"/>
                  </a:lnTo>
                  <a:lnTo>
                    <a:pt x="55826" y="24410"/>
                  </a:lnTo>
                  <a:lnTo>
                    <a:pt x="56048" y="25157"/>
                  </a:lnTo>
                  <a:lnTo>
                    <a:pt x="56230" y="25884"/>
                  </a:lnTo>
                  <a:lnTo>
                    <a:pt x="56371" y="26611"/>
                  </a:lnTo>
                  <a:lnTo>
                    <a:pt x="56492" y="27338"/>
                  </a:lnTo>
                  <a:lnTo>
                    <a:pt x="56553" y="28044"/>
                  </a:lnTo>
                  <a:lnTo>
                    <a:pt x="56593" y="28751"/>
                  </a:lnTo>
                  <a:lnTo>
                    <a:pt x="56613" y="29437"/>
                  </a:lnTo>
                  <a:lnTo>
                    <a:pt x="56573" y="30124"/>
                  </a:lnTo>
                  <a:lnTo>
                    <a:pt x="56512" y="30790"/>
                  </a:lnTo>
                  <a:lnTo>
                    <a:pt x="56411" y="31456"/>
                  </a:lnTo>
                  <a:lnTo>
                    <a:pt x="56270" y="32102"/>
                  </a:lnTo>
                  <a:lnTo>
                    <a:pt x="56088" y="32728"/>
                  </a:lnTo>
                  <a:lnTo>
                    <a:pt x="55886" y="33354"/>
                  </a:lnTo>
                  <a:lnTo>
                    <a:pt x="55644" y="33960"/>
                  </a:lnTo>
                  <a:lnTo>
                    <a:pt x="55361" y="34545"/>
                  </a:lnTo>
                  <a:lnTo>
                    <a:pt x="55059" y="35111"/>
                  </a:lnTo>
                  <a:lnTo>
                    <a:pt x="54715" y="35676"/>
                  </a:lnTo>
                  <a:lnTo>
                    <a:pt x="54332" y="36221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8" name="Google Shape;2618;p32"/>
            <p:cNvSpPr/>
            <p:nvPr/>
          </p:nvSpPr>
          <p:spPr>
            <a:xfrm>
              <a:off x="1753400" y="666650"/>
              <a:ext cx="1374425" cy="915625"/>
            </a:xfrm>
            <a:custGeom>
              <a:avLst/>
              <a:gdLst/>
              <a:ahLst/>
              <a:cxnLst/>
              <a:rect l="l" t="t" r="r" b="b"/>
              <a:pathLst>
                <a:path w="54977" h="36625" extrusionOk="0">
                  <a:moveTo>
                    <a:pt x="16859" y="0"/>
                  </a:moveTo>
                  <a:lnTo>
                    <a:pt x="16253" y="20"/>
                  </a:lnTo>
                  <a:lnTo>
                    <a:pt x="15627" y="41"/>
                  </a:lnTo>
                  <a:lnTo>
                    <a:pt x="15021" y="81"/>
                  </a:lnTo>
                  <a:lnTo>
                    <a:pt x="14436" y="141"/>
                  </a:lnTo>
                  <a:lnTo>
                    <a:pt x="13830" y="202"/>
                  </a:lnTo>
                  <a:lnTo>
                    <a:pt x="13245" y="263"/>
                  </a:lnTo>
                  <a:lnTo>
                    <a:pt x="12659" y="364"/>
                  </a:lnTo>
                  <a:lnTo>
                    <a:pt x="12094" y="465"/>
                  </a:lnTo>
                  <a:lnTo>
                    <a:pt x="11529" y="586"/>
                  </a:lnTo>
                  <a:lnTo>
                    <a:pt x="10963" y="707"/>
                  </a:lnTo>
                  <a:lnTo>
                    <a:pt x="10398" y="848"/>
                  </a:lnTo>
                  <a:lnTo>
                    <a:pt x="9873" y="1010"/>
                  </a:lnTo>
                  <a:lnTo>
                    <a:pt x="9328" y="1171"/>
                  </a:lnTo>
                  <a:lnTo>
                    <a:pt x="8803" y="1353"/>
                  </a:lnTo>
                  <a:lnTo>
                    <a:pt x="8278" y="1555"/>
                  </a:lnTo>
                  <a:lnTo>
                    <a:pt x="7773" y="1757"/>
                  </a:lnTo>
                  <a:lnTo>
                    <a:pt x="7289" y="1979"/>
                  </a:lnTo>
                  <a:lnTo>
                    <a:pt x="6824" y="2201"/>
                  </a:lnTo>
                  <a:lnTo>
                    <a:pt x="6360" y="2443"/>
                  </a:lnTo>
                  <a:lnTo>
                    <a:pt x="5916" y="2685"/>
                  </a:lnTo>
                  <a:lnTo>
                    <a:pt x="5492" y="2948"/>
                  </a:lnTo>
                  <a:lnTo>
                    <a:pt x="5088" y="3231"/>
                  </a:lnTo>
                  <a:lnTo>
                    <a:pt x="4704" y="3513"/>
                  </a:lnTo>
                  <a:lnTo>
                    <a:pt x="4321" y="3796"/>
                  </a:lnTo>
                  <a:lnTo>
                    <a:pt x="3957" y="4099"/>
                  </a:lnTo>
                  <a:lnTo>
                    <a:pt x="3614" y="4402"/>
                  </a:lnTo>
                  <a:lnTo>
                    <a:pt x="3271" y="4725"/>
                  </a:lnTo>
                  <a:lnTo>
                    <a:pt x="2968" y="5048"/>
                  </a:lnTo>
                  <a:lnTo>
                    <a:pt x="2665" y="5371"/>
                  </a:lnTo>
                  <a:lnTo>
                    <a:pt x="2383" y="5714"/>
                  </a:lnTo>
                  <a:lnTo>
                    <a:pt x="2120" y="6077"/>
                  </a:lnTo>
                  <a:lnTo>
                    <a:pt x="1858" y="6441"/>
                  </a:lnTo>
                  <a:lnTo>
                    <a:pt x="1636" y="6804"/>
                  </a:lnTo>
                  <a:lnTo>
                    <a:pt x="1413" y="7168"/>
                  </a:lnTo>
                  <a:lnTo>
                    <a:pt x="1212" y="7551"/>
                  </a:lnTo>
                  <a:lnTo>
                    <a:pt x="1010" y="7955"/>
                  </a:lnTo>
                  <a:lnTo>
                    <a:pt x="848" y="8339"/>
                  </a:lnTo>
                  <a:lnTo>
                    <a:pt x="687" y="8742"/>
                  </a:lnTo>
                  <a:lnTo>
                    <a:pt x="545" y="9146"/>
                  </a:lnTo>
                  <a:lnTo>
                    <a:pt x="424" y="9570"/>
                  </a:lnTo>
                  <a:lnTo>
                    <a:pt x="323" y="9994"/>
                  </a:lnTo>
                  <a:lnTo>
                    <a:pt x="222" y="10418"/>
                  </a:lnTo>
                  <a:lnTo>
                    <a:pt x="142" y="10842"/>
                  </a:lnTo>
                  <a:lnTo>
                    <a:pt x="81" y="11286"/>
                  </a:lnTo>
                  <a:lnTo>
                    <a:pt x="41" y="11730"/>
                  </a:lnTo>
                  <a:lnTo>
                    <a:pt x="20" y="12175"/>
                  </a:lnTo>
                  <a:lnTo>
                    <a:pt x="0" y="12700"/>
                  </a:lnTo>
                  <a:lnTo>
                    <a:pt x="20" y="12235"/>
                  </a:lnTo>
                  <a:lnTo>
                    <a:pt x="61" y="11791"/>
                  </a:lnTo>
                  <a:lnTo>
                    <a:pt x="101" y="11347"/>
                  </a:lnTo>
                  <a:lnTo>
                    <a:pt x="182" y="10903"/>
                  </a:lnTo>
                  <a:lnTo>
                    <a:pt x="263" y="10479"/>
                  </a:lnTo>
                  <a:lnTo>
                    <a:pt x="364" y="10055"/>
                  </a:lnTo>
                  <a:lnTo>
                    <a:pt x="485" y="9631"/>
                  </a:lnTo>
                  <a:lnTo>
                    <a:pt x="626" y="9207"/>
                  </a:lnTo>
                  <a:lnTo>
                    <a:pt x="767" y="8803"/>
                  </a:lnTo>
                  <a:lnTo>
                    <a:pt x="949" y="8399"/>
                  </a:lnTo>
                  <a:lnTo>
                    <a:pt x="1131" y="8016"/>
                  </a:lnTo>
                  <a:lnTo>
                    <a:pt x="1333" y="7612"/>
                  </a:lnTo>
                  <a:lnTo>
                    <a:pt x="1555" y="7228"/>
                  </a:lnTo>
                  <a:lnTo>
                    <a:pt x="1777" y="6865"/>
                  </a:lnTo>
                  <a:lnTo>
                    <a:pt x="2039" y="6501"/>
                  </a:lnTo>
                  <a:lnTo>
                    <a:pt x="2302" y="6138"/>
                  </a:lnTo>
                  <a:lnTo>
                    <a:pt x="2584" y="5795"/>
                  </a:lnTo>
                  <a:lnTo>
                    <a:pt x="2867" y="5451"/>
                  </a:lnTo>
                  <a:lnTo>
                    <a:pt x="3190" y="5128"/>
                  </a:lnTo>
                  <a:lnTo>
                    <a:pt x="3513" y="4805"/>
                  </a:lnTo>
                  <a:lnTo>
                    <a:pt x="3877" y="4482"/>
                  </a:lnTo>
                  <a:lnTo>
                    <a:pt x="4240" y="4179"/>
                  </a:lnTo>
                  <a:lnTo>
                    <a:pt x="4603" y="3897"/>
                  </a:lnTo>
                  <a:lnTo>
                    <a:pt x="5007" y="3614"/>
                  </a:lnTo>
                  <a:lnTo>
                    <a:pt x="5411" y="3331"/>
                  </a:lnTo>
                  <a:lnTo>
                    <a:pt x="5855" y="3069"/>
                  </a:lnTo>
                  <a:lnTo>
                    <a:pt x="6299" y="2807"/>
                  </a:lnTo>
                  <a:lnTo>
                    <a:pt x="6744" y="2564"/>
                  </a:lnTo>
                  <a:lnTo>
                    <a:pt x="7228" y="2342"/>
                  </a:lnTo>
                  <a:lnTo>
                    <a:pt x="7713" y="2120"/>
                  </a:lnTo>
                  <a:lnTo>
                    <a:pt x="8238" y="1898"/>
                  </a:lnTo>
                  <a:lnTo>
                    <a:pt x="8742" y="1716"/>
                  </a:lnTo>
                  <a:lnTo>
                    <a:pt x="9267" y="1535"/>
                  </a:lnTo>
                  <a:lnTo>
                    <a:pt x="9812" y="1353"/>
                  </a:lnTo>
                  <a:lnTo>
                    <a:pt x="10358" y="1212"/>
                  </a:lnTo>
                  <a:lnTo>
                    <a:pt x="10903" y="1070"/>
                  </a:lnTo>
                  <a:lnTo>
                    <a:pt x="11468" y="929"/>
                  </a:lnTo>
                  <a:lnTo>
                    <a:pt x="12033" y="828"/>
                  </a:lnTo>
                  <a:lnTo>
                    <a:pt x="12599" y="727"/>
                  </a:lnTo>
                  <a:lnTo>
                    <a:pt x="13184" y="626"/>
                  </a:lnTo>
                  <a:lnTo>
                    <a:pt x="13770" y="565"/>
                  </a:lnTo>
                  <a:lnTo>
                    <a:pt x="14355" y="485"/>
                  </a:lnTo>
                  <a:lnTo>
                    <a:pt x="14961" y="444"/>
                  </a:lnTo>
                  <a:lnTo>
                    <a:pt x="15567" y="404"/>
                  </a:lnTo>
                  <a:lnTo>
                    <a:pt x="16172" y="384"/>
                  </a:lnTo>
                  <a:lnTo>
                    <a:pt x="16778" y="364"/>
                  </a:lnTo>
                  <a:lnTo>
                    <a:pt x="18030" y="364"/>
                  </a:lnTo>
                  <a:lnTo>
                    <a:pt x="19281" y="424"/>
                  </a:lnTo>
                  <a:lnTo>
                    <a:pt x="20574" y="525"/>
                  </a:lnTo>
                  <a:lnTo>
                    <a:pt x="21846" y="687"/>
                  </a:lnTo>
                  <a:lnTo>
                    <a:pt x="23158" y="888"/>
                  </a:lnTo>
                  <a:lnTo>
                    <a:pt x="24450" y="1131"/>
                  </a:lnTo>
                  <a:lnTo>
                    <a:pt x="25762" y="1413"/>
                  </a:lnTo>
                  <a:lnTo>
                    <a:pt x="27075" y="1736"/>
                  </a:lnTo>
                  <a:lnTo>
                    <a:pt x="28387" y="2120"/>
                  </a:lnTo>
                  <a:lnTo>
                    <a:pt x="29699" y="2524"/>
                  </a:lnTo>
                  <a:lnTo>
                    <a:pt x="31012" y="2988"/>
                  </a:lnTo>
                  <a:lnTo>
                    <a:pt x="32304" y="3493"/>
                  </a:lnTo>
                  <a:lnTo>
                    <a:pt x="33596" y="4018"/>
                  </a:lnTo>
                  <a:lnTo>
                    <a:pt x="34888" y="4603"/>
                  </a:lnTo>
                  <a:lnTo>
                    <a:pt x="36140" y="5209"/>
                  </a:lnTo>
                  <a:lnTo>
                    <a:pt x="37392" y="5875"/>
                  </a:lnTo>
                  <a:lnTo>
                    <a:pt x="38603" y="6562"/>
                  </a:lnTo>
                  <a:lnTo>
                    <a:pt x="39814" y="7289"/>
                  </a:lnTo>
                  <a:lnTo>
                    <a:pt x="41006" y="8056"/>
                  </a:lnTo>
                  <a:lnTo>
                    <a:pt x="42156" y="8843"/>
                  </a:lnTo>
                  <a:lnTo>
                    <a:pt x="43267" y="9671"/>
                  </a:lnTo>
                  <a:lnTo>
                    <a:pt x="44377" y="10539"/>
                  </a:lnTo>
                  <a:lnTo>
                    <a:pt x="45427" y="11448"/>
                  </a:lnTo>
                  <a:lnTo>
                    <a:pt x="45952" y="11912"/>
                  </a:lnTo>
                  <a:lnTo>
                    <a:pt x="46457" y="12376"/>
                  </a:lnTo>
                  <a:lnTo>
                    <a:pt x="46941" y="12861"/>
                  </a:lnTo>
                  <a:lnTo>
                    <a:pt x="47426" y="13346"/>
                  </a:lnTo>
                  <a:lnTo>
                    <a:pt x="48213" y="14133"/>
                  </a:lnTo>
                  <a:lnTo>
                    <a:pt x="48940" y="14941"/>
                  </a:lnTo>
                  <a:lnTo>
                    <a:pt x="49607" y="15768"/>
                  </a:lnTo>
                  <a:lnTo>
                    <a:pt x="50253" y="16576"/>
                  </a:lnTo>
                  <a:lnTo>
                    <a:pt x="50858" y="17384"/>
                  </a:lnTo>
                  <a:lnTo>
                    <a:pt x="51403" y="18211"/>
                  </a:lnTo>
                  <a:lnTo>
                    <a:pt x="51928" y="19019"/>
                  </a:lnTo>
                  <a:lnTo>
                    <a:pt x="52393" y="19847"/>
                  </a:lnTo>
                  <a:lnTo>
                    <a:pt x="52817" y="20654"/>
                  </a:lnTo>
                  <a:lnTo>
                    <a:pt x="53200" y="21462"/>
                  </a:lnTo>
                  <a:lnTo>
                    <a:pt x="53544" y="22270"/>
                  </a:lnTo>
                  <a:lnTo>
                    <a:pt x="53826" y="23057"/>
                  </a:lnTo>
                  <a:lnTo>
                    <a:pt x="54089" y="23864"/>
                  </a:lnTo>
                  <a:lnTo>
                    <a:pt x="54311" y="24652"/>
                  </a:lnTo>
                  <a:lnTo>
                    <a:pt x="54472" y="25419"/>
                  </a:lnTo>
                  <a:lnTo>
                    <a:pt x="54593" y="26207"/>
                  </a:lnTo>
                  <a:lnTo>
                    <a:pt x="54694" y="26954"/>
                  </a:lnTo>
                  <a:lnTo>
                    <a:pt x="54735" y="27721"/>
                  </a:lnTo>
                  <a:lnTo>
                    <a:pt x="54735" y="28448"/>
                  </a:lnTo>
                  <a:lnTo>
                    <a:pt x="54694" y="29174"/>
                  </a:lnTo>
                  <a:lnTo>
                    <a:pt x="54593" y="29901"/>
                  </a:lnTo>
                  <a:lnTo>
                    <a:pt x="54472" y="30588"/>
                  </a:lnTo>
                  <a:lnTo>
                    <a:pt x="54311" y="31274"/>
                  </a:lnTo>
                  <a:lnTo>
                    <a:pt x="54089" y="31940"/>
                  </a:lnTo>
                  <a:lnTo>
                    <a:pt x="53846" y="32607"/>
                  </a:lnTo>
                  <a:lnTo>
                    <a:pt x="53544" y="33233"/>
                  </a:lnTo>
                  <a:lnTo>
                    <a:pt x="53220" y="33858"/>
                  </a:lnTo>
                  <a:lnTo>
                    <a:pt x="52837" y="34444"/>
                  </a:lnTo>
                  <a:lnTo>
                    <a:pt x="52413" y="35029"/>
                  </a:lnTo>
                  <a:lnTo>
                    <a:pt x="51949" y="35575"/>
                  </a:lnTo>
                  <a:lnTo>
                    <a:pt x="51444" y="36120"/>
                  </a:lnTo>
                  <a:lnTo>
                    <a:pt x="50899" y="36624"/>
                  </a:lnTo>
                  <a:lnTo>
                    <a:pt x="51302" y="36261"/>
                  </a:lnTo>
                  <a:lnTo>
                    <a:pt x="51827" y="35756"/>
                  </a:lnTo>
                  <a:lnTo>
                    <a:pt x="52312" y="35211"/>
                  </a:lnTo>
                  <a:lnTo>
                    <a:pt x="52776" y="34666"/>
                  </a:lnTo>
                  <a:lnTo>
                    <a:pt x="53180" y="34081"/>
                  </a:lnTo>
                  <a:lnTo>
                    <a:pt x="53544" y="33475"/>
                  </a:lnTo>
                  <a:lnTo>
                    <a:pt x="53867" y="32869"/>
                  </a:lnTo>
                  <a:lnTo>
                    <a:pt x="54149" y="32223"/>
                  </a:lnTo>
                  <a:lnTo>
                    <a:pt x="54391" y="31577"/>
                  </a:lnTo>
                  <a:lnTo>
                    <a:pt x="54593" y="30911"/>
                  </a:lnTo>
                  <a:lnTo>
                    <a:pt x="54755" y="30224"/>
                  </a:lnTo>
                  <a:lnTo>
                    <a:pt x="54876" y="29518"/>
                  </a:lnTo>
                  <a:lnTo>
                    <a:pt x="54937" y="28811"/>
                  </a:lnTo>
                  <a:lnTo>
                    <a:pt x="54977" y="28084"/>
                  </a:lnTo>
                  <a:lnTo>
                    <a:pt x="54977" y="27337"/>
                  </a:lnTo>
                  <a:lnTo>
                    <a:pt x="54916" y="26590"/>
                  </a:lnTo>
                  <a:lnTo>
                    <a:pt x="54836" y="25843"/>
                  </a:lnTo>
                  <a:lnTo>
                    <a:pt x="54694" y="25056"/>
                  </a:lnTo>
                  <a:lnTo>
                    <a:pt x="54513" y="24288"/>
                  </a:lnTo>
                  <a:lnTo>
                    <a:pt x="54311" y="23501"/>
                  </a:lnTo>
                  <a:lnTo>
                    <a:pt x="54048" y="22714"/>
                  </a:lnTo>
                  <a:lnTo>
                    <a:pt x="53745" y="21926"/>
                  </a:lnTo>
                  <a:lnTo>
                    <a:pt x="53402" y="21119"/>
                  </a:lnTo>
                  <a:lnTo>
                    <a:pt x="53019" y="20311"/>
                  </a:lnTo>
                  <a:lnTo>
                    <a:pt x="52595" y="19504"/>
                  </a:lnTo>
                  <a:lnTo>
                    <a:pt x="52130" y="18696"/>
                  </a:lnTo>
                  <a:lnTo>
                    <a:pt x="51605" y="17868"/>
                  </a:lnTo>
                  <a:lnTo>
                    <a:pt x="51060" y="17061"/>
                  </a:lnTo>
                  <a:lnTo>
                    <a:pt x="50454" y="16253"/>
                  </a:lnTo>
                  <a:lnTo>
                    <a:pt x="49829" y="15445"/>
                  </a:lnTo>
                  <a:lnTo>
                    <a:pt x="49142" y="14638"/>
                  </a:lnTo>
                  <a:lnTo>
                    <a:pt x="48415" y="13830"/>
                  </a:lnTo>
                  <a:lnTo>
                    <a:pt x="47648" y="13023"/>
                  </a:lnTo>
                  <a:lnTo>
                    <a:pt x="47164" y="12538"/>
                  </a:lnTo>
                  <a:lnTo>
                    <a:pt x="46659" y="12053"/>
                  </a:lnTo>
                  <a:lnTo>
                    <a:pt x="46154" y="11589"/>
                  </a:lnTo>
                  <a:lnTo>
                    <a:pt x="45629" y="11125"/>
                  </a:lnTo>
                  <a:lnTo>
                    <a:pt x="44579" y="10236"/>
                  </a:lnTo>
                  <a:lnTo>
                    <a:pt x="43469" y="9348"/>
                  </a:lnTo>
                  <a:lnTo>
                    <a:pt x="42338" y="8520"/>
                  </a:lnTo>
                  <a:lnTo>
                    <a:pt x="41187" y="7713"/>
                  </a:lnTo>
                  <a:lnTo>
                    <a:pt x="39996" y="6945"/>
                  </a:lnTo>
                  <a:lnTo>
                    <a:pt x="38785" y="6219"/>
                  </a:lnTo>
                  <a:lnTo>
                    <a:pt x="37553" y="5532"/>
                  </a:lnTo>
                  <a:lnTo>
                    <a:pt x="36301" y="4866"/>
                  </a:lnTo>
                  <a:lnTo>
                    <a:pt x="35050" y="4260"/>
                  </a:lnTo>
                  <a:lnTo>
                    <a:pt x="33758" y="3675"/>
                  </a:lnTo>
                  <a:lnTo>
                    <a:pt x="32465" y="3130"/>
                  </a:lnTo>
                  <a:lnTo>
                    <a:pt x="31153" y="2645"/>
                  </a:lnTo>
                  <a:lnTo>
                    <a:pt x="29841" y="2181"/>
                  </a:lnTo>
                  <a:lnTo>
                    <a:pt x="28528" y="1757"/>
                  </a:lnTo>
                  <a:lnTo>
                    <a:pt x="27216" y="1393"/>
                  </a:lnTo>
                  <a:lnTo>
                    <a:pt x="25884" y="1050"/>
                  </a:lnTo>
                  <a:lnTo>
                    <a:pt x="24571" y="767"/>
                  </a:lnTo>
                  <a:lnTo>
                    <a:pt x="23259" y="525"/>
                  </a:lnTo>
                  <a:lnTo>
                    <a:pt x="21967" y="323"/>
                  </a:lnTo>
                  <a:lnTo>
                    <a:pt x="20675" y="182"/>
                  </a:lnTo>
                  <a:lnTo>
                    <a:pt x="19382" y="61"/>
                  </a:lnTo>
                  <a:lnTo>
                    <a:pt x="18110" y="20"/>
                  </a:lnTo>
                  <a:lnTo>
                    <a:pt x="1748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9" name="Google Shape;2619;p32"/>
            <p:cNvSpPr/>
            <p:nvPr/>
          </p:nvSpPr>
          <p:spPr>
            <a:xfrm>
              <a:off x="1753400" y="666650"/>
              <a:ext cx="1374425" cy="915625"/>
            </a:xfrm>
            <a:custGeom>
              <a:avLst/>
              <a:gdLst/>
              <a:ahLst/>
              <a:cxnLst/>
              <a:rect l="l" t="t" r="r" b="b"/>
              <a:pathLst>
                <a:path w="54977" h="36625" fill="none" extrusionOk="0">
                  <a:moveTo>
                    <a:pt x="50899" y="36624"/>
                  </a:moveTo>
                  <a:lnTo>
                    <a:pt x="51302" y="36261"/>
                  </a:lnTo>
                  <a:lnTo>
                    <a:pt x="51302" y="36261"/>
                  </a:lnTo>
                  <a:lnTo>
                    <a:pt x="51827" y="35756"/>
                  </a:lnTo>
                  <a:lnTo>
                    <a:pt x="52312" y="35211"/>
                  </a:lnTo>
                  <a:lnTo>
                    <a:pt x="52776" y="34666"/>
                  </a:lnTo>
                  <a:lnTo>
                    <a:pt x="53180" y="34081"/>
                  </a:lnTo>
                  <a:lnTo>
                    <a:pt x="53544" y="33475"/>
                  </a:lnTo>
                  <a:lnTo>
                    <a:pt x="53867" y="32869"/>
                  </a:lnTo>
                  <a:lnTo>
                    <a:pt x="54149" y="32223"/>
                  </a:lnTo>
                  <a:lnTo>
                    <a:pt x="54391" y="31577"/>
                  </a:lnTo>
                  <a:lnTo>
                    <a:pt x="54593" y="30911"/>
                  </a:lnTo>
                  <a:lnTo>
                    <a:pt x="54755" y="30224"/>
                  </a:lnTo>
                  <a:lnTo>
                    <a:pt x="54876" y="29518"/>
                  </a:lnTo>
                  <a:lnTo>
                    <a:pt x="54937" y="28811"/>
                  </a:lnTo>
                  <a:lnTo>
                    <a:pt x="54977" y="28084"/>
                  </a:lnTo>
                  <a:lnTo>
                    <a:pt x="54977" y="27337"/>
                  </a:lnTo>
                  <a:lnTo>
                    <a:pt x="54916" y="26590"/>
                  </a:lnTo>
                  <a:lnTo>
                    <a:pt x="54836" y="25843"/>
                  </a:lnTo>
                  <a:lnTo>
                    <a:pt x="54694" y="25056"/>
                  </a:lnTo>
                  <a:lnTo>
                    <a:pt x="54513" y="24288"/>
                  </a:lnTo>
                  <a:lnTo>
                    <a:pt x="54311" y="23501"/>
                  </a:lnTo>
                  <a:lnTo>
                    <a:pt x="54048" y="22714"/>
                  </a:lnTo>
                  <a:lnTo>
                    <a:pt x="53745" y="21926"/>
                  </a:lnTo>
                  <a:lnTo>
                    <a:pt x="53402" y="21119"/>
                  </a:lnTo>
                  <a:lnTo>
                    <a:pt x="53019" y="20311"/>
                  </a:lnTo>
                  <a:lnTo>
                    <a:pt x="52595" y="19504"/>
                  </a:lnTo>
                  <a:lnTo>
                    <a:pt x="52130" y="18696"/>
                  </a:lnTo>
                  <a:lnTo>
                    <a:pt x="51605" y="17868"/>
                  </a:lnTo>
                  <a:lnTo>
                    <a:pt x="51060" y="17061"/>
                  </a:lnTo>
                  <a:lnTo>
                    <a:pt x="50454" y="16253"/>
                  </a:lnTo>
                  <a:lnTo>
                    <a:pt x="49829" y="15445"/>
                  </a:lnTo>
                  <a:lnTo>
                    <a:pt x="49142" y="14638"/>
                  </a:lnTo>
                  <a:lnTo>
                    <a:pt x="48415" y="13830"/>
                  </a:lnTo>
                  <a:lnTo>
                    <a:pt x="47648" y="13023"/>
                  </a:lnTo>
                  <a:lnTo>
                    <a:pt x="47648" y="13023"/>
                  </a:lnTo>
                  <a:lnTo>
                    <a:pt x="47164" y="12538"/>
                  </a:lnTo>
                  <a:lnTo>
                    <a:pt x="46659" y="12053"/>
                  </a:lnTo>
                  <a:lnTo>
                    <a:pt x="46154" y="11589"/>
                  </a:lnTo>
                  <a:lnTo>
                    <a:pt x="45629" y="11125"/>
                  </a:lnTo>
                  <a:lnTo>
                    <a:pt x="44579" y="10236"/>
                  </a:lnTo>
                  <a:lnTo>
                    <a:pt x="43469" y="9348"/>
                  </a:lnTo>
                  <a:lnTo>
                    <a:pt x="42338" y="8520"/>
                  </a:lnTo>
                  <a:lnTo>
                    <a:pt x="41187" y="7713"/>
                  </a:lnTo>
                  <a:lnTo>
                    <a:pt x="39996" y="6945"/>
                  </a:lnTo>
                  <a:lnTo>
                    <a:pt x="38785" y="6219"/>
                  </a:lnTo>
                  <a:lnTo>
                    <a:pt x="37553" y="5532"/>
                  </a:lnTo>
                  <a:lnTo>
                    <a:pt x="36301" y="4866"/>
                  </a:lnTo>
                  <a:lnTo>
                    <a:pt x="35050" y="4260"/>
                  </a:lnTo>
                  <a:lnTo>
                    <a:pt x="33758" y="3675"/>
                  </a:lnTo>
                  <a:lnTo>
                    <a:pt x="32465" y="3130"/>
                  </a:lnTo>
                  <a:lnTo>
                    <a:pt x="31153" y="2645"/>
                  </a:lnTo>
                  <a:lnTo>
                    <a:pt x="29841" y="2181"/>
                  </a:lnTo>
                  <a:lnTo>
                    <a:pt x="28528" y="1757"/>
                  </a:lnTo>
                  <a:lnTo>
                    <a:pt x="27216" y="1393"/>
                  </a:lnTo>
                  <a:lnTo>
                    <a:pt x="25884" y="1050"/>
                  </a:lnTo>
                  <a:lnTo>
                    <a:pt x="24571" y="767"/>
                  </a:lnTo>
                  <a:lnTo>
                    <a:pt x="23259" y="525"/>
                  </a:lnTo>
                  <a:lnTo>
                    <a:pt x="21967" y="323"/>
                  </a:lnTo>
                  <a:lnTo>
                    <a:pt x="20675" y="182"/>
                  </a:lnTo>
                  <a:lnTo>
                    <a:pt x="19382" y="61"/>
                  </a:lnTo>
                  <a:lnTo>
                    <a:pt x="18110" y="20"/>
                  </a:lnTo>
                  <a:lnTo>
                    <a:pt x="17485" y="0"/>
                  </a:lnTo>
                  <a:lnTo>
                    <a:pt x="16859" y="0"/>
                  </a:lnTo>
                  <a:lnTo>
                    <a:pt x="16253" y="20"/>
                  </a:lnTo>
                  <a:lnTo>
                    <a:pt x="15627" y="41"/>
                  </a:lnTo>
                  <a:lnTo>
                    <a:pt x="15021" y="81"/>
                  </a:lnTo>
                  <a:lnTo>
                    <a:pt x="14436" y="141"/>
                  </a:lnTo>
                  <a:lnTo>
                    <a:pt x="13830" y="202"/>
                  </a:lnTo>
                  <a:lnTo>
                    <a:pt x="13245" y="263"/>
                  </a:lnTo>
                  <a:lnTo>
                    <a:pt x="12659" y="364"/>
                  </a:lnTo>
                  <a:lnTo>
                    <a:pt x="12094" y="465"/>
                  </a:lnTo>
                  <a:lnTo>
                    <a:pt x="11529" y="586"/>
                  </a:lnTo>
                  <a:lnTo>
                    <a:pt x="10963" y="707"/>
                  </a:lnTo>
                  <a:lnTo>
                    <a:pt x="10398" y="848"/>
                  </a:lnTo>
                  <a:lnTo>
                    <a:pt x="9873" y="1010"/>
                  </a:lnTo>
                  <a:lnTo>
                    <a:pt x="9328" y="1171"/>
                  </a:lnTo>
                  <a:lnTo>
                    <a:pt x="8803" y="1353"/>
                  </a:lnTo>
                  <a:lnTo>
                    <a:pt x="8803" y="1353"/>
                  </a:lnTo>
                  <a:lnTo>
                    <a:pt x="8278" y="1555"/>
                  </a:lnTo>
                  <a:lnTo>
                    <a:pt x="7773" y="1757"/>
                  </a:lnTo>
                  <a:lnTo>
                    <a:pt x="7289" y="1979"/>
                  </a:lnTo>
                  <a:lnTo>
                    <a:pt x="6824" y="2201"/>
                  </a:lnTo>
                  <a:lnTo>
                    <a:pt x="6360" y="2443"/>
                  </a:lnTo>
                  <a:lnTo>
                    <a:pt x="5916" y="2685"/>
                  </a:lnTo>
                  <a:lnTo>
                    <a:pt x="5492" y="2948"/>
                  </a:lnTo>
                  <a:lnTo>
                    <a:pt x="5088" y="3231"/>
                  </a:lnTo>
                  <a:lnTo>
                    <a:pt x="4704" y="3513"/>
                  </a:lnTo>
                  <a:lnTo>
                    <a:pt x="4321" y="3796"/>
                  </a:lnTo>
                  <a:lnTo>
                    <a:pt x="3957" y="4099"/>
                  </a:lnTo>
                  <a:lnTo>
                    <a:pt x="3614" y="4402"/>
                  </a:lnTo>
                  <a:lnTo>
                    <a:pt x="3271" y="4725"/>
                  </a:lnTo>
                  <a:lnTo>
                    <a:pt x="2968" y="5048"/>
                  </a:lnTo>
                  <a:lnTo>
                    <a:pt x="2665" y="5371"/>
                  </a:lnTo>
                  <a:lnTo>
                    <a:pt x="2383" y="5714"/>
                  </a:lnTo>
                  <a:lnTo>
                    <a:pt x="2120" y="6077"/>
                  </a:lnTo>
                  <a:lnTo>
                    <a:pt x="1858" y="6441"/>
                  </a:lnTo>
                  <a:lnTo>
                    <a:pt x="1636" y="6804"/>
                  </a:lnTo>
                  <a:lnTo>
                    <a:pt x="1413" y="7168"/>
                  </a:lnTo>
                  <a:lnTo>
                    <a:pt x="1212" y="7551"/>
                  </a:lnTo>
                  <a:lnTo>
                    <a:pt x="1010" y="7955"/>
                  </a:lnTo>
                  <a:lnTo>
                    <a:pt x="848" y="8339"/>
                  </a:lnTo>
                  <a:lnTo>
                    <a:pt x="687" y="8742"/>
                  </a:lnTo>
                  <a:lnTo>
                    <a:pt x="545" y="9146"/>
                  </a:lnTo>
                  <a:lnTo>
                    <a:pt x="424" y="9570"/>
                  </a:lnTo>
                  <a:lnTo>
                    <a:pt x="323" y="9994"/>
                  </a:lnTo>
                  <a:lnTo>
                    <a:pt x="222" y="10418"/>
                  </a:lnTo>
                  <a:lnTo>
                    <a:pt x="142" y="10842"/>
                  </a:lnTo>
                  <a:lnTo>
                    <a:pt x="81" y="11286"/>
                  </a:lnTo>
                  <a:lnTo>
                    <a:pt x="41" y="11730"/>
                  </a:lnTo>
                  <a:lnTo>
                    <a:pt x="20" y="12175"/>
                  </a:lnTo>
                  <a:lnTo>
                    <a:pt x="0" y="12700"/>
                  </a:lnTo>
                  <a:lnTo>
                    <a:pt x="0" y="12700"/>
                  </a:lnTo>
                  <a:lnTo>
                    <a:pt x="20" y="12235"/>
                  </a:lnTo>
                  <a:lnTo>
                    <a:pt x="61" y="11791"/>
                  </a:lnTo>
                  <a:lnTo>
                    <a:pt x="101" y="11347"/>
                  </a:lnTo>
                  <a:lnTo>
                    <a:pt x="182" y="10903"/>
                  </a:lnTo>
                  <a:lnTo>
                    <a:pt x="263" y="10479"/>
                  </a:lnTo>
                  <a:lnTo>
                    <a:pt x="364" y="10055"/>
                  </a:lnTo>
                  <a:lnTo>
                    <a:pt x="485" y="9631"/>
                  </a:lnTo>
                  <a:lnTo>
                    <a:pt x="626" y="9207"/>
                  </a:lnTo>
                  <a:lnTo>
                    <a:pt x="767" y="8803"/>
                  </a:lnTo>
                  <a:lnTo>
                    <a:pt x="949" y="8399"/>
                  </a:lnTo>
                  <a:lnTo>
                    <a:pt x="1131" y="8016"/>
                  </a:lnTo>
                  <a:lnTo>
                    <a:pt x="1333" y="7612"/>
                  </a:lnTo>
                  <a:lnTo>
                    <a:pt x="1555" y="7228"/>
                  </a:lnTo>
                  <a:lnTo>
                    <a:pt x="1777" y="6865"/>
                  </a:lnTo>
                  <a:lnTo>
                    <a:pt x="2039" y="6501"/>
                  </a:lnTo>
                  <a:lnTo>
                    <a:pt x="2302" y="6138"/>
                  </a:lnTo>
                  <a:lnTo>
                    <a:pt x="2584" y="5795"/>
                  </a:lnTo>
                  <a:lnTo>
                    <a:pt x="2867" y="5451"/>
                  </a:lnTo>
                  <a:lnTo>
                    <a:pt x="3190" y="5128"/>
                  </a:lnTo>
                  <a:lnTo>
                    <a:pt x="3513" y="4805"/>
                  </a:lnTo>
                  <a:lnTo>
                    <a:pt x="3877" y="4482"/>
                  </a:lnTo>
                  <a:lnTo>
                    <a:pt x="4240" y="4179"/>
                  </a:lnTo>
                  <a:lnTo>
                    <a:pt x="4603" y="3897"/>
                  </a:lnTo>
                  <a:lnTo>
                    <a:pt x="5007" y="3614"/>
                  </a:lnTo>
                  <a:lnTo>
                    <a:pt x="5411" y="3331"/>
                  </a:lnTo>
                  <a:lnTo>
                    <a:pt x="5855" y="3069"/>
                  </a:lnTo>
                  <a:lnTo>
                    <a:pt x="6299" y="2807"/>
                  </a:lnTo>
                  <a:lnTo>
                    <a:pt x="6744" y="2564"/>
                  </a:lnTo>
                  <a:lnTo>
                    <a:pt x="7228" y="2342"/>
                  </a:lnTo>
                  <a:lnTo>
                    <a:pt x="7713" y="2120"/>
                  </a:lnTo>
                  <a:lnTo>
                    <a:pt x="8238" y="1898"/>
                  </a:lnTo>
                  <a:lnTo>
                    <a:pt x="8742" y="1716"/>
                  </a:lnTo>
                  <a:lnTo>
                    <a:pt x="8742" y="1716"/>
                  </a:lnTo>
                  <a:lnTo>
                    <a:pt x="9267" y="1535"/>
                  </a:lnTo>
                  <a:lnTo>
                    <a:pt x="9812" y="1353"/>
                  </a:lnTo>
                  <a:lnTo>
                    <a:pt x="10358" y="1212"/>
                  </a:lnTo>
                  <a:lnTo>
                    <a:pt x="10903" y="1070"/>
                  </a:lnTo>
                  <a:lnTo>
                    <a:pt x="11468" y="929"/>
                  </a:lnTo>
                  <a:lnTo>
                    <a:pt x="12033" y="828"/>
                  </a:lnTo>
                  <a:lnTo>
                    <a:pt x="12599" y="727"/>
                  </a:lnTo>
                  <a:lnTo>
                    <a:pt x="13184" y="626"/>
                  </a:lnTo>
                  <a:lnTo>
                    <a:pt x="13770" y="565"/>
                  </a:lnTo>
                  <a:lnTo>
                    <a:pt x="14355" y="485"/>
                  </a:lnTo>
                  <a:lnTo>
                    <a:pt x="14961" y="444"/>
                  </a:lnTo>
                  <a:lnTo>
                    <a:pt x="15567" y="404"/>
                  </a:lnTo>
                  <a:lnTo>
                    <a:pt x="16172" y="384"/>
                  </a:lnTo>
                  <a:lnTo>
                    <a:pt x="16778" y="364"/>
                  </a:lnTo>
                  <a:lnTo>
                    <a:pt x="18030" y="364"/>
                  </a:lnTo>
                  <a:lnTo>
                    <a:pt x="19281" y="424"/>
                  </a:lnTo>
                  <a:lnTo>
                    <a:pt x="20574" y="525"/>
                  </a:lnTo>
                  <a:lnTo>
                    <a:pt x="21846" y="687"/>
                  </a:lnTo>
                  <a:lnTo>
                    <a:pt x="23158" y="888"/>
                  </a:lnTo>
                  <a:lnTo>
                    <a:pt x="24450" y="1131"/>
                  </a:lnTo>
                  <a:lnTo>
                    <a:pt x="25762" y="1413"/>
                  </a:lnTo>
                  <a:lnTo>
                    <a:pt x="27075" y="1736"/>
                  </a:lnTo>
                  <a:lnTo>
                    <a:pt x="28387" y="2120"/>
                  </a:lnTo>
                  <a:lnTo>
                    <a:pt x="29699" y="2524"/>
                  </a:lnTo>
                  <a:lnTo>
                    <a:pt x="31012" y="2988"/>
                  </a:lnTo>
                  <a:lnTo>
                    <a:pt x="32304" y="3493"/>
                  </a:lnTo>
                  <a:lnTo>
                    <a:pt x="33596" y="4018"/>
                  </a:lnTo>
                  <a:lnTo>
                    <a:pt x="34888" y="4603"/>
                  </a:lnTo>
                  <a:lnTo>
                    <a:pt x="36140" y="5209"/>
                  </a:lnTo>
                  <a:lnTo>
                    <a:pt x="37392" y="5875"/>
                  </a:lnTo>
                  <a:lnTo>
                    <a:pt x="38603" y="6562"/>
                  </a:lnTo>
                  <a:lnTo>
                    <a:pt x="39814" y="7289"/>
                  </a:lnTo>
                  <a:lnTo>
                    <a:pt x="41006" y="8056"/>
                  </a:lnTo>
                  <a:lnTo>
                    <a:pt x="42156" y="8843"/>
                  </a:lnTo>
                  <a:lnTo>
                    <a:pt x="43267" y="9671"/>
                  </a:lnTo>
                  <a:lnTo>
                    <a:pt x="44377" y="10539"/>
                  </a:lnTo>
                  <a:lnTo>
                    <a:pt x="45427" y="11448"/>
                  </a:lnTo>
                  <a:lnTo>
                    <a:pt x="45952" y="11912"/>
                  </a:lnTo>
                  <a:lnTo>
                    <a:pt x="46457" y="12376"/>
                  </a:lnTo>
                  <a:lnTo>
                    <a:pt x="46941" y="12861"/>
                  </a:lnTo>
                  <a:lnTo>
                    <a:pt x="47426" y="13346"/>
                  </a:lnTo>
                  <a:lnTo>
                    <a:pt x="47426" y="13346"/>
                  </a:lnTo>
                  <a:lnTo>
                    <a:pt x="48213" y="14133"/>
                  </a:lnTo>
                  <a:lnTo>
                    <a:pt x="48940" y="14941"/>
                  </a:lnTo>
                  <a:lnTo>
                    <a:pt x="49607" y="15768"/>
                  </a:lnTo>
                  <a:lnTo>
                    <a:pt x="50253" y="16576"/>
                  </a:lnTo>
                  <a:lnTo>
                    <a:pt x="50858" y="17384"/>
                  </a:lnTo>
                  <a:lnTo>
                    <a:pt x="51403" y="18211"/>
                  </a:lnTo>
                  <a:lnTo>
                    <a:pt x="51928" y="19019"/>
                  </a:lnTo>
                  <a:lnTo>
                    <a:pt x="52393" y="19847"/>
                  </a:lnTo>
                  <a:lnTo>
                    <a:pt x="52817" y="20654"/>
                  </a:lnTo>
                  <a:lnTo>
                    <a:pt x="53200" y="21462"/>
                  </a:lnTo>
                  <a:lnTo>
                    <a:pt x="53544" y="22270"/>
                  </a:lnTo>
                  <a:lnTo>
                    <a:pt x="53826" y="23057"/>
                  </a:lnTo>
                  <a:lnTo>
                    <a:pt x="54089" y="23864"/>
                  </a:lnTo>
                  <a:lnTo>
                    <a:pt x="54311" y="24652"/>
                  </a:lnTo>
                  <a:lnTo>
                    <a:pt x="54472" y="25419"/>
                  </a:lnTo>
                  <a:lnTo>
                    <a:pt x="54593" y="26207"/>
                  </a:lnTo>
                  <a:lnTo>
                    <a:pt x="54694" y="26954"/>
                  </a:lnTo>
                  <a:lnTo>
                    <a:pt x="54735" y="27721"/>
                  </a:lnTo>
                  <a:lnTo>
                    <a:pt x="54735" y="28448"/>
                  </a:lnTo>
                  <a:lnTo>
                    <a:pt x="54694" y="29174"/>
                  </a:lnTo>
                  <a:lnTo>
                    <a:pt x="54593" y="29901"/>
                  </a:lnTo>
                  <a:lnTo>
                    <a:pt x="54472" y="30588"/>
                  </a:lnTo>
                  <a:lnTo>
                    <a:pt x="54311" y="31274"/>
                  </a:lnTo>
                  <a:lnTo>
                    <a:pt x="54089" y="31940"/>
                  </a:lnTo>
                  <a:lnTo>
                    <a:pt x="53846" y="32607"/>
                  </a:lnTo>
                  <a:lnTo>
                    <a:pt x="53544" y="33233"/>
                  </a:lnTo>
                  <a:lnTo>
                    <a:pt x="53220" y="33858"/>
                  </a:lnTo>
                  <a:lnTo>
                    <a:pt x="52837" y="34444"/>
                  </a:lnTo>
                  <a:lnTo>
                    <a:pt x="52413" y="35029"/>
                  </a:lnTo>
                  <a:lnTo>
                    <a:pt x="51949" y="35575"/>
                  </a:lnTo>
                  <a:lnTo>
                    <a:pt x="51444" y="36120"/>
                  </a:lnTo>
                  <a:lnTo>
                    <a:pt x="50899" y="3662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0" name="Google Shape;2620;p32"/>
            <p:cNvSpPr/>
            <p:nvPr/>
          </p:nvSpPr>
          <p:spPr>
            <a:xfrm>
              <a:off x="1758450" y="778200"/>
              <a:ext cx="1289125" cy="896450"/>
            </a:xfrm>
            <a:custGeom>
              <a:avLst/>
              <a:gdLst/>
              <a:ahLst/>
              <a:cxnLst/>
              <a:rect l="l" t="t" r="r" b="b"/>
              <a:pathLst>
                <a:path w="51565" h="35858" extrusionOk="0">
                  <a:moveTo>
                    <a:pt x="15809" y="0"/>
                  </a:moveTo>
                  <a:lnTo>
                    <a:pt x="14658" y="40"/>
                  </a:lnTo>
                  <a:lnTo>
                    <a:pt x="14093" y="81"/>
                  </a:lnTo>
                  <a:lnTo>
                    <a:pt x="13527" y="121"/>
                  </a:lnTo>
                  <a:lnTo>
                    <a:pt x="12962" y="182"/>
                  </a:lnTo>
                  <a:lnTo>
                    <a:pt x="12417" y="263"/>
                  </a:lnTo>
                  <a:lnTo>
                    <a:pt x="11872" y="343"/>
                  </a:lnTo>
                  <a:lnTo>
                    <a:pt x="11327" y="424"/>
                  </a:lnTo>
                  <a:lnTo>
                    <a:pt x="10802" y="545"/>
                  </a:lnTo>
                  <a:lnTo>
                    <a:pt x="10277" y="666"/>
                  </a:lnTo>
                  <a:lnTo>
                    <a:pt x="9752" y="787"/>
                  </a:lnTo>
                  <a:lnTo>
                    <a:pt x="9247" y="949"/>
                  </a:lnTo>
                  <a:lnTo>
                    <a:pt x="8742" y="1090"/>
                  </a:lnTo>
                  <a:lnTo>
                    <a:pt x="8258" y="1272"/>
                  </a:lnTo>
                  <a:lnTo>
                    <a:pt x="7672" y="1494"/>
                  </a:lnTo>
                  <a:lnTo>
                    <a:pt x="7107" y="1716"/>
                  </a:lnTo>
                  <a:lnTo>
                    <a:pt x="6582" y="1979"/>
                  </a:lnTo>
                  <a:lnTo>
                    <a:pt x="6057" y="2241"/>
                  </a:lnTo>
                  <a:lnTo>
                    <a:pt x="5572" y="2524"/>
                  </a:lnTo>
                  <a:lnTo>
                    <a:pt x="5088" y="2806"/>
                  </a:lnTo>
                  <a:lnTo>
                    <a:pt x="4644" y="3109"/>
                  </a:lnTo>
                  <a:lnTo>
                    <a:pt x="4200" y="3432"/>
                  </a:lnTo>
                  <a:lnTo>
                    <a:pt x="3796" y="3755"/>
                  </a:lnTo>
                  <a:lnTo>
                    <a:pt x="3412" y="4099"/>
                  </a:lnTo>
                  <a:lnTo>
                    <a:pt x="3029" y="4462"/>
                  </a:lnTo>
                  <a:lnTo>
                    <a:pt x="2685" y="4825"/>
                  </a:lnTo>
                  <a:lnTo>
                    <a:pt x="2362" y="5209"/>
                  </a:lnTo>
                  <a:lnTo>
                    <a:pt x="2059" y="5593"/>
                  </a:lnTo>
                  <a:lnTo>
                    <a:pt x="1777" y="5996"/>
                  </a:lnTo>
                  <a:lnTo>
                    <a:pt x="1514" y="6400"/>
                  </a:lnTo>
                  <a:lnTo>
                    <a:pt x="1272" y="6824"/>
                  </a:lnTo>
                  <a:lnTo>
                    <a:pt x="1050" y="7268"/>
                  </a:lnTo>
                  <a:lnTo>
                    <a:pt x="848" y="7692"/>
                  </a:lnTo>
                  <a:lnTo>
                    <a:pt x="666" y="8157"/>
                  </a:lnTo>
                  <a:lnTo>
                    <a:pt x="505" y="8601"/>
                  </a:lnTo>
                  <a:lnTo>
                    <a:pt x="364" y="9065"/>
                  </a:lnTo>
                  <a:lnTo>
                    <a:pt x="263" y="9550"/>
                  </a:lnTo>
                  <a:lnTo>
                    <a:pt x="162" y="10034"/>
                  </a:lnTo>
                  <a:lnTo>
                    <a:pt x="81" y="10519"/>
                  </a:lnTo>
                  <a:lnTo>
                    <a:pt x="40" y="11004"/>
                  </a:lnTo>
                  <a:lnTo>
                    <a:pt x="0" y="11508"/>
                  </a:lnTo>
                  <a:lnTo>
                    <a:pt x="0" y="12013"/>
                  </a:lnTo>
                  <a:lnTo>
                    <a:pt x="20" y="12538"/>
                  </a:lnTo>
                  <a:lnTo>
                    <a:pt x="40" y="13063"/>
                  </a:lnTo>
                  <a:lnTo>
                    <a:pt x="101" y="13588"/>
                  </a:lnTo>
                  <a:lnTo>
                    <a:pt x="182" y="14113"/>
                  </a:lnTo>
                  <a:lnTo>
                    <a:pt x="121" y="13568"/>
                  </a:lnTo>
                  <a:lnTo>
                    <a:pt x="81" y="13043"/>
                  </a:lnTo>
                  <a:lnTo>
                    <a:pt x="40" y="12518"/>
                  </a:lnTo>
                  <a:lnTo>
                    <a:pt x="40" y="12013"/>
                  </a:lnTo>
                  <a:lnTo>
                    <a:pt x="81" y="11508"/>
                  </a:lnTo>
                  <a:lnTo>
                    <a:pt x="121" y="11004"/>
                  </a:lnTo>
                  <a:lnTo>
                    <a:pt x="182" y="10499"/>
                  </a:lnTo>
                  <a:lnTo>
                    <a:pt x="263" y="10014"/>
                  </a:lnTo>
                  <a:lnTo>
                    <a:pt x="384" y="9530"/>
                  </a:lnTo>
                  <a:lnTo>
                    <a:pt x="505" y="9065"/>
                  </a:lnTo>
                  <a:lnTo>
                    <a:pt x="666" y="8601"/>
                  </a:lnTo>
                  <a:lnTo>
                    <a:pt x="828" y="8157"/>
                  </a:lnTo>
                  <a:lnTo>
                    <a:pt x="1030" y="7713"/>
                  </a:lnTo>
                  <a:lnTo>
                    <a:pt x="1252" y="7268"/>
                  </a:lnTo>
                  <a:lnTo>
                    <a:pt x="1494" y="6844"/>
                  </a:lnTo>
                  <a:lnTo>
                    <a:pt x="1757" y="6420"/>
                  </a:lnTo>
                  <a:lnTo>
                    <a:pt x="2039" y="6017"/>
                  </a:lnTo>
                  <a:lnTo>
                    <a:pt x="2342" y="5633"/>
                  </a:lnTo>
                  <a:lnTo>
                    <a:pt x="2665" y="5249"/>
                  </a:lnTo>
                  <a:lnTo>
                    <a:pt x="3008" y="4866"/>
                  </a:lnTo>
                  <a:lnTo>
                    <a:pt x="3372" y="4502"/>
                  </a:lnTo>
                  <a:lnTo>
                    <a:pt x="3776" y="4159"/>
                  </a:lnTo>
                  <a:lnTo>
                    <a:pt x="4179" y="3836"/>
                  </a:lnTo>
                  <a:lnTo>
                    <a:pt x="4624" y="3513"/>
                  </a:lnTo>
                  <a:lnTo>
                    <a:pt x="5068" y="3190"/>
                  </a:lnTo>
                  <a:lnTo>
                    <a:pt x="5552" y="2907"/>
                  </a:lnTo>
                  <a:lnTo>
                    <a:pt x="6037" y="2625"/>
                  </a:lnTo>
                  <a:lnTo>
                    <a:pt x="6562" y="2342"/>
                  </a:lnTo>
                  <a:lnTo>
                    <a:pt x="7107" y="2100"/>
                  </a:lnTo>
                  <a:lnTo>
                    <a:pt x="7672" y="1858"/>
                  </a:lnTo>
                  <a:lnTo>
                    <a:pt x="8258" y="1635"/>
                  </a:lnTo>
                  <a:lnTo>
                    <a:pt x="8742" y="1474"/>
                  </a:lnTo>
                  <a:lnTo>
                    <a:pt x="9247" y="1312"/>
                  </a:lnTo>
                  <a:lnTo>
                    <a:pt x="9752" y="1171"/>
                  </a:lnTo>
                  <a:lnTo>
                    <a:pt x="10257" y="1030"/>
                  </a:lnTo>
                  <a:lnTo>
                    <a:pt x="10781" y="929"/>
                  </a:lnTo>
                  <a:lnTo>
                    <a:pt x="11306" y="808"/>
                  </a:lnTo>
                  <a:lnTo>
                    <a:pt x="11851" y="707"/>
                  </a:lnTo>
                  <a:lnTo>
                    <a:pt x="12397" y="626"/>
                  </a:lnTo>
                  <a:lnTo>
                    <a:pt x="12942" y="565"/>
                  </a:lnTo>
                  <a:lnTo>
                    <a:pt x="13487" y="505"/>
                  </a:lnTo>
                  <a:lnTo>
                    <a:pt x="14618" y="424"/>
                  </a:lnTo>
                  <a:lnTo>
                    <a:pt x="15768" y="384"/>
                  </a:lnTo>
                  <a:lnTo>
                    <a:pt x="16919" y="384"/>
                  </a:lnTo>
                  <a:lnTo>
                    <a:pt x="18110" y="444"/>
                  </a:lnTo>
                  <a:lnTo>
                    <a:pt x="19302" y="545"/>
                  </a:lnTo>
                  <a:lnTo>
                    <a:pt x="20513" y="687"/>
                  </a:lnTo>
                  <a:lnTo>
                    <a:pt x="21724" y="868"/>
                  </a:lnTo>
                  <a:lnTo>
                    <a:pt x="22956" y="1090"/>
                  </a:lnTo>
                  <a:lnTo>
                    <a:pt x="24167" y="1353"/>
                  </a:lnTo>
                  <a:lnTo>
                    <a:pt x="25399" y="1676"/>
                  </a:lnTo>
                  <a:lnTo>
                    <a:pt x="26630" y="2019"/>
                  </a:lnTo>
                  <a:lnTo>
                    <a:pt x="27862" y="2403"/>
                  </a:lnTo>
                  <a:lnTo>
                    <a:pt x="29073" y="2847"/>
                  </a:lnTo>
                  <a:lnTo>
                    <a:pt x="30305" y="3311"/>
                  </a:lnTo>
                  <a:lnTo>
                    <a:pt x="31496" y="3816"/>
                  </a:lnTo>
                  <a:lnTo>
                    <a:pt x="32687" y="4341"/>
                  </a:lnTo>
                  <a:lnTo>
                    <a:pt x="33879" y="4926"/>
                  </a:lnTo>
                  <a:lnTo>
                    <a:pt x="35050" y="5532"/>
                  </a:lnTo>
                  <a:lnTo>
                    <a:pt x="36200" y="6178"/>
                  </a:lnTo>
                  <a:lnTo>
                    <a:pt x="37311" y="6865"/>
                  </a:lnTo>
                  <a:lnTo>
                    <a:pt x="38421" y="7571"/>
                  </a:lnTo>
                  <a:lnTo>
                    <a:pt x="39512" y="8318"/>
                  </a:lnTo>
                  <a:lnTo>
                    <a:pt x="40561" y="9106"/>
                  </a:lnTo>
                  <a:lnTo>
                    <a:pt x="41571" y="9913"/>
                  </a:lnTo>
                  <a:lnTo>
                    <a:pt x="42560" y="10741"/>
                  </a:lnTo>
                  <a:lnTo>
                    <a:pt x="43529" y="11629"/>
                  </a:lnTo>
                  <a:lnTo>
                    <a:pt x="44438" y="12518"/>
                  </a:lnTo>
                  <a:lnTo>
                    <a:pt x="45245" y="13366"/>
                  </a:lnTo>
                  <a:lnTo>
                    <a:pt x="45992" y="14214"/>
                  </a:lnTo>
                  <a:lnTo>
                    <a:pt x="46699" y="15062"/>
                  </a:lnTo>
                  <a:lnTo>
                    <a:pt x="47345" y="15910"/>
                  </a:lnTo>
                  <a:lnTo>
                    <a:pt x="47951" y="16758"/>
                  </a:lnTo>
                  <a:lnTo>
                    <a:pt x="48496" y="17606"/>
                  </a:lnTo>
                  <a:lnTo>
                    <a:pt x="49001" y="18454"/>
                  </a:lnTo>
                  <a:lnTo>
                    <a:pt x="49445" y="19302"/>
                  </a:lnTo>
                  <a:lnTo>
                    <a:pt x="49849" y="20150"/>
                  </a:lnTo>
                  <a:lnTo>
                    <a:pt x="50212" y="20997"/>
                  </a:lnTo>
                  <a:lnTo>
                    <a:pt x="50495" y="21825"/>
                  </a:lnTo>
                  <a:lnTo>
                    <a:pt x="50757" y="22653"/>
                  </a:lnTo>
                  <a:lnTo>
                    <a:pt x="50959" y="23481"/>
                  </a:lnTo>
                  <a:lnTo>
                    <a:pt x="51121" y="24288"/>
                  </a:lnTo>
                  <a:lnTo>
                    <a:pt x="51222" y="25076"/>
                  </a:lnTo>
                  <a:lnTo>
                    <a:pt x="51262" y="25863"/>
                  </a:lnTo>
                  <a:lnTo>
                    <a:pt x="51282" y="26247"/>
                  </a:lnTo>
                  <a:lnTo>
                    <a:pt x="51282" y="26630"/>
                  </a:lnTo>
                  <a:lnTo>
                    <a:pt x="51262" y="27014"/>
                  </a:lnTo>
                  <a:lnTo>
                    <a:pt x="51222" y="27398"/>
                  </a:lnTo>
                  <a:lnTo>
                    <a:pt x="51181" y="27761"/>
                  </a:lnTo>
                  <a:lnTo>
                    <a:pt x="51141" y="28145"/>
                  </a:lnTo>
                  <a:lnTo>
                    <a:pt x="51080" y="28508"/>
                  </a:lnTo>
                  <a:lnTo>
                    <a:pt x="51000" y="28872"/>
                  </a:lnTo>
                  <a:lnTo>
                    <a:pt x="50899" y="29215"/>
                  </a:lnTo>
                  <a:lnTo>
                    <a:pt x="50798" y="29578"/>
                  </a:lnTo>
                  <a:lnTo>
                    <a:pt x="50697" y="29921"/>
                  </a:lnTo>
                  <a:lnTo>
                    <a:pt x="50555" y="30265"/>
                  </a:lnTo>
                  <a:lnTo>
                    <a:pt x="50414" y="30608"/>
                  </a:lnTo>
                  <a:lnTo>
                    <a:pt x="50273" y="30931"/>
                  </a:lnTo>
                  <a:lnTo>
                    <a:pt x="50111" y="31254"/>
                  </a:lnTo>
                  <a:lnTo>
                    <a:pt x="49929" y="31577"/>
                  </a:lnTo>
                  <a:lnTo>
                    <a:pt x="49748" y="31900"/>
                  </a:lnTo>
                  <a:lnTo>
                    <a:pt x="49546" y="32203"/>
                  </a:lnTo>
                  <a:lnTo>
                    <a:pt x="49324" y="32506"/>
                  </a:lnTo>
                  <a:lnTo>
                    <a:pt x="49102" y="32809"/>
                  </a:lnTo>
                  <a:lnTo>
                    <a:pt x="48880" y="33111"/>
                  </a:lnTo>
                  <a:lnTo>
                    <a:pt x="48617" y="33394"/>
                  </a:lnTo>
                  <a:lnTo>
                    <a:pt x="48375" y="33677"/>
                  </a:lnTo>
                  <a:lnTo>
                    <a:pt x="48092" y="33939"/>
                  </a:lnTo>
                  <a:lnTo>
                    <a:pt x="47810" y="34202"/>
                  </a:lnTo>
                  <a:lnTo>
                    <a:pt x="47507" y="34464"/>
                  </a:lnTo>
                  <a:lnTo>
                    <a:pt x="47204" y="34727"/>
                  </a:lnTo>
                  <a:lnTo>
                    <a:pt x="46881" y="34969"/>
                  </a:lnTo>
                  <a:lnTo>
                    <a:pt x="46558" y="35191"/>
                  </a:lnTo>
                  <a:lnTo>
                    <a:pt x="46194" y="35433"/>
                  </a:lnTo>
                  <a:lnTo>
                    <a:pt x="45851" y="35655"/>
                  </a:lnTo>
                  <a:lnTo>
                    <a:pt x="45468" y="35857"/>
                  </a:lnTo>
                  <a:lnTo>
                    <a:pt x="45468" y="35857"/>
                  </a:lnTo>
                  <a:lnTo>
                    <a:pt x="45972" y="35595"/>
                  </a:lnTo>
                  <a:lnTo>
                    <a:pt x="46315" y="35373"/>
                  </a:lnTo>
                  <a:lnTo>
                    <a:pt x="46679" y="35151"/>
                  </a:lnTo>
                  <a:lnTo>
                    <a:pt x="47002" y="34908"/>
                  </a:lnTo>
                  <a:lnTo>
                    <a:pt x="47325" y="34666"/>
                  </a:lnTo>
                  <a:lnTo>
                    <a:pt x="47648" y="34424"/>
                  </a:lnTo>
                  <a:lnTo>
                    <a:pt x="47951" y="34161"/>
                  </a:lnTo>
                  <a:lnTo>
                    <a:pt x="48234" y="33899"/>
                  </a:lnTo>
                  <a:lnTo>
                    <a:pt x="48516" y="33636"/>
                  </a:lnTo>
                  <a:lnTo>
                    <a:pt x="48779" y="33354"/>
                  </a:lnTo>
                  <a:lnTo>
                    <a:pt x="49041" y="33071"/>
                  </a:lnTo>
                  <a:lnTo>
                    <a:pt x="49283" y="32788"/>
                  </a:lnTo>
                  <a:lnTo>
                    <a:pt x="49505" y="32485"/>
                  </a:lnTo>
                  <a:lnTo>
                    <a:pt x="49728" y="32203"/>
                  </a:lnTo>
                  <a:lnTo>
                    <a:pt x="49929" y="31880"/>
                  </a:lnTo>
                  <a:lnTo>
                    <a:pt x="50111" y="31577"/>
                  </a:lnTo>
                  <a:lnTo>
                    <a:pt x="50293" y="31254"/>
                  </a:lnTo>
                  <a:lnTo>
                    <a:pt x="50475" y="30931"/>
                  </a:lnTo>
                  <a:lnTo>
                    <a:pt x="50616" y="30608"/>
                  </a:lnTo>
                  <a:lnTo>
                    <a:pt x="50777" y="30265"/>
                  </a:lnTo>
                  <a:lnTo>
                    <a:pt x="50899" y="29942"/>
                  </a:lnTo>
                  <a:lnTo>
                    <a:pt x="51020" y="29598"/>
                  </a:lnTo>
                  <a:lnTo>
                    <a:pt x="51141" y="29235"/>
                  </a:lnTo>
                  <a:lnTo>
                    <a:pt x="51222" y="28892"/>
                  </a:lnTo>
                  <a:lnTo>
                    <a:pt x="51323" y="28528"/>
                  </a:lnTo>
                  <a:lnTo>
                    <a:pt x="51383" y="28165"/>
                  </a:lnTo>
                  <a:lnTo>
                    <a:pt x="51444" y="27801"/>
                  </a:lnTo>
                  <a:lnTo>
                    <a:pt x="51504" y="27438"/>
                  </a:lnTo>
                  <a:lnTo>
                    <a:pt x="51524" y="27054"/>
                  </a:lnTo>
                  <a:lnTo>
                    <a:pt x="51545" y="26691"/>
                  </a:lnTo>
                  <a:lnTo>
                    <a:pt x="51565" y="26307"/>
                  </a:lnTo>
                  <a:lnTo>
                    <a:pt x="51545" y="25520"/>
                  </a:lnTo>
                  <a:lnTo>
                    <a:pt x="51484" y="24753"/>
                  </a:lnTo>
                  <a:lnTo>
                    <a:pt x="51383" y="23945"/>
                  </a:lnTo>
                  <a:lnTo>
                    <a:pt x="51222" y="23138"/>
                  </a:lnTo>
                  <a:lnTo>
                    <a:pt x="51020" y="22330"/>
                  </a:lnTo>
                  <a:lnTo>
                    <a:pt x="50757" y="21502"/>
                  </a:lnTo>
                  <a:lnTo>
                    <a:pt x="50454" y="20674"/>
                  </a:lnTo>
                  <a:lnTo>
                    <a:pt x="50091" y="19826"/>
                  </a:lnTo>
                  <a:lnTo>
                    <a:pt x="49687" y="18979"/>
                  </a:lnTo>
                  <a:lnTo>
                    <a:pt x="49243" y="18131"/>
                  </a:lnTo>
                  <a:lnTo>
                    <a:pt x="48738" y="17283"/>
                  </a:lnTo>
                  <a:lnTo>
                    <a:pt x="48193" y="16435"/>
                  </a:lnTo>
                  <a:lnTo>
                    <a:pt x="47587" y="15587"/>
                  </a:lnTo>
                  <a:lnTo>
                    <a:pt x="46941" y="14739"/>
                  </a:lnTo>
                  <a:lnTo>
                    <a:pt x="46235" y="13891"/>
                  </a:lnTo>
                  <a:lnTo>
                    <a:pt x="45488" y="13063"/>
                  </a:lnTo>
                  <a:lnTo>
                    <a:pt x="44700" y="12215"/>
                  </a:lnTo>
                  <a:lnTo>
                    <a:pt x="43772" y="11306"/>
                  </a:lnTo>
                  <a:lnTo>
                    <a:pt x="42802" y="10438"/>
                  </a:lnTo>
                  <a:lnTo>
                    <a:pt x="41813" y="9590"/>
                  </a:lnTo>
                  <a:lnTo>
                    <a:pt x="40783" y="8783"/>
                  </a:lnTo>
                  <a:lnTo>
                    <a:pt x="39713" y="7995"/>
                  </a:lnTo>
                  <a:lnTo>
                    <a:pt x="38623" y="7248"/>
                  </a:lnTo>
                  <a:lnTo>
                    <a:pt x="37513" y="6521"/>
                  </a:lnTo>
                  <a:lnTo>
                    <a:pt x="36382" y="5835"/>
                  </a:lnTo>
                  <a:lnTo>
                    <a:pt x="35231" y="5189"/>
                  </a:lnTo>
                  <a:lnTo>
                    <a:pt x="34060" y="4563"/>
                  </a:lnTo>
                  <a:lnTo>
                    <a:pt x="32869" y="3998"/>
                  </a:lnTo>
                  <a:lnTo>
                    <a:pt x="31658" y="3453"/>
                  </a:lnTo>
                  <a:lnTo>
                    <a:pt x="30446" y="2948"/>
                  </a:lnTo>
                  <a:lnTo>
                    <a:pt x="29215" y="2463"/>
                  </a:lnTo>
                  <a:lnTo>
                    <a:pt x="27983" y="2039"/>
                  </a:lnTo>
                  <a:lnTo>
                    <a:pt x="26752" y="1656"/>
                  </a:lnTo>
                  <a:lnTo>
                    <a:pt x="25520" y="1292"/>
                  </a:lnTo>
                  <a:lnTo>
                    <a:pt x="24288" y="989"/>
                  </a:lnTo>
                  <a:lnTo>
                    <a:pt x="23057" y="727"/>
                  </a:lnTo>
                  <a:lnTo>
                    <a:pt x="21825" y="485"/>
                  </a:lnTo>
                  <a:lnTo>
                    <a:pt x="20594" y="303"/>
                  </a:lnTo>
                  <a:lnTo>
                    <a:pt x="19382" y="162"/>
                  </a:lnTo>
                  <a:lnTo>
                    <a:pt x="18171" y="61"/>
                  </a:lnTo>
                  <a:lnTo>
                    <a:pt x="1700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1" name="Google Shape;2621;p32"/>
            <p:cNvSpPr/>
            <p:nvPr/>
          </p:nvSpPr>
          <p:spPr>
            <a:xfrm>
              <a:off x="1758450" y="778200"/>
              <a:ext cx="1289125" cy="896450"/>
            </a:xfrm>
            <a:custGeom>
              <a:avLst/>
              <a:gdLst/>
              <a:ahLst/>
              <a:cxnLst/>
              <a:rect l="l" t="t" r="r" b="b"/>
              <a:pathLst>
                <a:path w="51565" h="35858" fill="none" extrusionOk="0">
                  <a:moveTo>
                    <a:pt x="45468" y="35857"/>
                  </a:moveTo>
                  <a:lnTo>
                    <a:pt x="45972" y="35595"/>
                  </a:lnTo>
                  <a:lnTo>
                    <a:pt x="45972" y="35595"/>
                  </a:lnTo>
                  <a:lnTo>
                    <a:pt x="46315" y="35373"/>
                  </a:lnTo>
                  <a:lnTo>
                    <a:pt x="46679" y="35151"/>
                  </a:lnTo>
                  <a:lnTo>
                    <a:pt x="47002" y="34908"/>
                  </a:lnTo>
                  <a:lnTo>
                    <a:pt x="47325" y="34666"/>
                  </a:lnTo>
                  <a:lnTo>
                    <a:pt x="47648" y="34424"/>
                  </a:lnTo>
                  <a:lnTo>
                    <a:pt x="47951" y="34161"/>
                  </a:lnTo>
                  <a:lnTo>
                    <a:pt x="48234" y="33899"/>
                  </a:lnTo>
                  <a:lnTo>
                    <a:pt x="48516" y="33636"/>
                  </a:lnTo>
                  <a:lnTo>
                    <a:pt x="48779" y="33354"/>
                  </a:lnTo>
                  <a:lnTo>
                    <a:pt x="49041" y="33071"/>
                  </a:lnTo>
                  <a:lnTo>
                    <a:pt x="49283" y="32788"/>
                  </a:lnTo>
                  <a:lnTo>
                    <a:pt x="49505" y="32485"/>
                  </a:lnTo>
                  <a:lnTo>
                    <a:pt x="49728" y="32203"/>
                  </a:lnTo>
                  <a:lnTo>
                    <a:pt x="49929" y="31880"/>
                  </a:lnTo>
                  <a:lnTo>
                    <a:pt x="50111" y="31577"/>
                  </a:lnTo>
                  <a:lnTo>
                    <a:pt x="50293" y="31254"/>
                  </a:lnTo>
                  <a:lnTo>
                    <a:pt x="50475" y="30931"/>
                  </a:lnTo>
                  <a:lnTo>
                    <a:pt x="50616" y="30608"/>
                  </a:lnTo>
                  <a:lnTo>
                    <a:pt x="50777" y="30265"/>
                  </a:lnTo>
                  <a:lnTo>
                    <a:pt x="50899" y="29942"/>
                  </a:lnTo>
                  <a:lnTo>
                    <a:pt x="51020" y="29598"/>
                  </a:lnTo>
                  <a:lnTo>
                    <a:pt x="51141" y="29235"/>
                  </a:lnTo>
                  <a:lnTo>
                    <a:pt x="51222" y="28892"/>
                  </a:lnTo>
                  <a:lnTo>
                    <a:pt x="51323" y="28528"/>
                  </a:lnTo>
                  <a:lnTo>
                    <a:pt x="51383" y="28165"/>
                  </a:lnTo>
                  <a:lnTo>
                    <a:pt x="51444" y="27801"/>
                  </a:lnTo>
                  <a:lnTo>
                    <a:pt x="51504" y="27438"/>
                  </a:lnTo>
                  <a:lnTo>
                    <a:pt x="51524" y="27054"/>
                  </a:lnTo>
                  <a:lnTo>
                    <a:pt x="51545" y="26691"/>
                  </a:lnTo>
                  <a:lnTo>
                    <a:pt x="51565" y="26307"/>
                  </a:lnTo>
                  <a:lnTo>
                    <a:pt x="51545" y="25520"/>
                  </a:lnTo>
                  <a:lnTo>
                    <a:pt x="51484" y="24753"/>
                  </a:lnTo>
                  <a:lnTo>
                    <a:pt x="51383" y="23945"/>
                  </a:lnTo>
                  <a:lnTo>
                    <a:pt x="51222" y="23138"/>
                  </a:lnTo>
                  <a:lnTo>
                    <a:pt x="51020" y="22330"/>
                  </a:lnTo>
                  <a:lnTo>
                    <a:pt x="50757" y="21502"/>
                  </a:lnTo>
                  <a:lnTo>
                    <a:pt x="50454" y="20674"/>
                  </a:lnTo>
                  <a:lnTo>
                    <a:pt x="50091" y="19826"/>
                  </a:lnTo>
                  <a:lnTo>
                    <a:pt x="49687" y="18979"/>
                  </a:lnTo>
                  <a:lnTo>
                    <a:pt x="49243" y="18131"/>
                  </a:lnTo>
                  <a:lnTo>
                    <a:pt x="48738" y="17283"/>
                  </a:lnTo>
                  <a:lnTo>
                    <a:pt x="48193" y="16435"/>
                  </a:lnTo>
                  <a:lnTo>
                    <a:pt x="47587" y="15587"/>
                  </a:lnTo>
                  <a:lnTo>
                    <a:pt x="46941" y="14739"/>
                  </a:lnTo>
                  <a:lnTo>
                    <a:pt x="46235" y="13891"/>
                  </a:lnTo>
                  <a:lnTo>
                    <a:pt x="45488" y="13063"/>
                  </a:lnTo>
                  <a:lnTo>
                    <a:pt x="44700" y="12215"/>
                  </a:lnTo>
                  <a:lnTo>
                    <a:pt x="44700" y="12215"/>
                  </a:lnTo>
                  <a:lnTo>
                    <a:pt x="43772" y="11306"/>
                  </a:lnTo>
                  <a:lnTo>
                    <a:pt x="42802" y="10438"/>
                  </a:lnTo>
                  <a:lnTo>
                    <a:pt x="41813" y="9590"/>
                  </a:lnTo>
                  <a:lnTo>
                    <a:pt x="40783" y="8783"/>
                  </a:lnTo>
                  <a:lnTo>
                    <a:pt x="39713" y="7995"/>
                  </a:lnTo>
                  <a:lnTo>
                    <a:pt x="38623" y="7248"/>
                  </a:lnTo>
                  <a:lnTo>
                    <a:pt x="37513" y="6521"/>
                  </a:lnTo>
                  <a:lnTo>
                    <a:pt x="36382" y="5835"/>
                  </a:lnTo>
                  <a:lnTo>
                    <a:pt x="35231" y="5189"/>
                  </a:lnTo>
                  <a:lnTo>
                    <a:pt x="34060" y="4563"/>
                  </a:lnTo>
                  <a:lnTo>
                    <a:pt x="32869" y="3998"/>
                  </a:lnTo>
                  <a:lnTo>
                    <a:pt x="31658" y="3453"/>
                  </a:lnTo>
                  <a:lnTo>
                    <a:pt x="30446" y="2948"/>
                  </a:lnTo>
                  <a:lnTo>
                    <a:pt x="29215" y="2463"/>
                  </a:lnTo>
                  <a:lnTo>
                    <a:pt x="27983" y="2039"/>
                  </a:lnTo>
                  <a:lnTo>
                    <a:pt x="26752" y="1656"/>
                  </a:lnTo>
                  <a:lnTo>
                    <a:pt x="25520" y="1292"/>
                  </a:lnTo>
                  <a:lnTo>
                    <a:pt x="24288" y="989"/>
                  </a:lnTo>
                  <a:lnTo>
                    <a:pt x="23057" y="727"/>
                  </a:lnTo>
                  <a:lnTo>
                    <a:pt x="21825" y="485"/>
                  </a:lnTo>
                  <a:lnTo>
                    <a:pt x="20594" y="303"/>
                  </a:lnTo>
                  <a:lnTo>
                    <a:pt x="19382" y="162"/>
                  </a:lnTo>
                  <a:lnTo>
                    <a:pt x="18171" y="61"/>
                  </a:lnTo>
                  <a:lnTo>
                    <a:pt x="17000" y="0"/>
                  </a:lnTo>
                  <a:lnTo>
                    <a:pt x="15809" y="0"/>
                  </a:lnTo>
                  <a:lnTo>
                    <a:pt x="14658" y="40"/>
                  </a:lnTo>
                  <a:lnTo>
                    <a:pt x="14093" y="81"/>
                  </a:lnTo>
                  <a:lnTo>
                    <a:pt x="13527" y="121"/>
                  </a:lnTo>
                  <a:lnTo>
                    <a:pt x="12962" y="182"/>
                  </a:lnTo>
                  <a:lnTo>
                    <a:pt x="12417" y="263"/>
                  </a:lnTo>
                  <a:lnTo>
                    <a:pt x="11872" y="343"/>
                  </a:lnTo>
                  <a:lnTo>
                    <a:pt x="11327" y="424"/>
                  </a:lnTo>
                  <a:lnTo>
                    <a:pt x="10802" y="545"/>
                  </a:lnTo>
                  <a:lnTo>
                    <a:pt x="10277" y="666"/>
                  </a:lnTo>
                  <a:lnTo>
                    <a:pt x="9752" y="787"/>
                  </a:lnTo>
                  <a:lnTo>
                    <a:pt x="9247" y="949"/>
                  </a:lnTo>
                  <a:lnTo>
                    <a:pt x="8742" y="1090"/>
                  </a:lnTo>
                  <a:lnTo>
                    <a:pt x="8258" y="1272"/>
                  </a:lnTo>
                  <a:lnTo>
                    <a:pt x="8258" y="1272"/>
                  </a:lnTo>
                  <a:lnTo>
                    <a:pt x="7672" y="1494"/>
                  </a:lnTo>
                  <a:lnTo>
                    <a:pt x="7107" y="1716"/>
                  </a:lnTo>
                  <a:lnTo>
                    <a:pt x="6582" y="1979"/>
                  </a:lnTo>
                  <a:lnTo>
                    <a:pt x="6057" y="2241"/>
                  </a:lnTo>
                  <a:lnTo>
                    <a:pt x="5572" y="2524"/>
                  </a:lnTo>
                  <a:lnTo>
                    <a:pt x="5088" y="2806"/>
                  </a:lnTo>
                  <a:lnTo>
                    <a:pt x="4644" y="3109"/>
                  </a:lnTo>
                  <a:lnTo>
                    <a:pt x="4200" y="3432"/>
                  </a:lnTo>
                  <a:lnTo>
                    <a:pt x="3796" y="3755"/>
                  </a:lnTo>
                  <a:lnTo>
                    <a:pt x="3412" y="4099"/>
                  </a:lnTo>
                  <a:lnTo>
                    <a:pt x="3029" y="4462"/>
                  </a:lnTo>
                  <a:lnTo>
                    <a:pt x="2685" y="4825"/>
                  </a:lnTo>
                  <a:lnTo>
                    <a:pt x="2362" y="5209"/>
                  </a:lnTo>
                  <a:lnTo>
                    <a:pt x="2059" y="5593"/>
                  </a:lnTo>
                  <a:lnTo>
                    <a:pt x="1777" y="5996"/>
                  </a:lnTo>
                  <a:lnTo>
                    <a:pt x="1514" y="6400"/>
                  </a:lnTo>
                  <a:lnTo>
                    <a:pt x="1272" y="6824"/>
                  </a:lnTo>
                  <a:lnTo>
                    <a:pt x="1050" y="7268"/>
                  </a:lnTo>
                  <a:lnTo>
                    <a:pt x="848" y="7692"/>
                  </a:lnTo>
                  <a:lnTo>
                    <a:pt x="666" y="8157"/>
                  </a:lnTo>
                  <a:lnTo>
                    <a:pt x="505" y="8601"/>
                  </a:lnTo>
                  <a:lnTo>
                    <a:pt x="364" y="9065"/>
                  </a:lnTo>
                  <a:lnTo>
                    <a:pt x="263" y="9550"/>
                  </a:lnTo>
                  <a:lnTo>
                    <a:pt x="162" y="10034"/>
                  </a:lnTo>
                  <a:lnTo>
                    <a:pt x="81" y="10519"/>
                  </a:lnTo>
                  <a:lnTo>
                    <a:pt x="40" y="11004"/>
                  </a:lnTo>
                  <a:lnTo>
                    <a:pt x="0" y="11508"/>
                  </a:lnTo>
                  <a:lnTo>
                    <a:pt x="0" y="12013"/>
                  </a:lnTo>
                  <a:lnTo>
                    <a:pt x="20" y="12538"/>
                  </a:lnTo>
                  <a:lnTo>
                    <a:pt x="40" y="13063"/>
                  </a:lnTo>
                  <a:lnTo>
                    <a:pt x="101" y="13588"/>
                  </a:lnTo>
                  <a:lnTo>
                    <a:pt x="182" y="14113"/>
                  </a:lnTo>
                  <a:lnTo>
                    <a:pt x="263" y="14638"/>
                  </a:lnTo>
                  <a:lnTo>
                    <a:pt x="263" y="14638"/>
                  </a:lnTo>
                  <a:lnTo>
                    <a:pt x="182" y="14113"/>
                  </a:lnTo>
                  <a:lnTo>
                    <a:pt x="121" y="13568"/>
                  </a:lnTo>
                  <a:lnTo>
                    <a:pt x="81" y="13043"/>
                  </a:lnTo>
                  <a:lnTo>
                    <a:pt x="40" y="12518"/>
                  </a:lnTo>
                  <a:lnTo>
                    <a:pt x="40" y="12013"/>
                  </a:lnTo>
                  <a:lnTo>
                    <a:pt x="81" y="11508"/>
                  </a:lnTo>
                  <a:lnTo>
                    <a:pt x="121" y="11004"/>
                  </a:lnTo>
                  <a:lnTo>
                    <a:pt x="182" y="10499"/>
                  </a:lnTo>
                  <a:lnTo>
                    <a:pt x="263" y="10014"/>
                  </a:lnTo>
                  <a:lnTo>
                    <a:pt x="384" y="9530"/>
                  </a:lnTo>
                  <a:lnTo>
                    <a:pt x="505" y="9065"/>
                  </a:lnTo>
                  <a:lnTo>
                    <a:pt x="666" y="8601"/>
                  </a:lnTo>
                  <a:lnTo>
                    <a:pt x="828" y="8157"/>
                  </a:lnTo>
                  <a:lnTo>
                    <a:pt x="1030" y="7713"/>
                  </a:lnTo>
                  <a:lnTo>
                    <a:pt x="1252" y="7268"/>
                  </a:lnTo>
                  <a:lnTo>
                    <a:pt x="1494" y="6844"/>
                  </a:lnTo>
                  <a:lnTo>
                    <a:pt x="1757" y="6420"/>
                  </a:lnTo>
                  <a:lnTo>
                    <a:pt x="2039" y="6017"/>
                  </a:lnTo>
                  <a:lnTo>
                    <a:pt x="2342" y="5633"/>
                  </a:lnTo>
                  <a:lnTo>
                    <a:pt x="2665" y="5249"/>
                  </a:lnTo>
                  <a:lnTo>
                    <a:pt x="3008" y="4866"/>
                  </a:lnTo>
                  <a:lnTo>
                    <a:pt x="3372" y="4502"/>
                  </a:lnTo>
                  <a:lnTo>
                    <a:pt x="3776" y="4159"/>
                  </a:lnTo>
                  <a:lnTo>
                    <a:pt x="4179" y="3836"/>
                  </a:lnTo>
                  <a:lnTo>
                    <a:pt x="4624" y="3513"/>
                  </a:lnTo>
                  <a:lnTo>
                    <a:pt x="5068" y="3190"/>
                  </a:lnTo>
                  <a:lnTo>
                    <a:pt x="5552" y="2907"/>
                  </a:lnTo>
                  <a:lnTo>
                    <a:pt x="6037" y="2625"/>
                  </a:lnTo>
                  <a:lnTo>
                    <a:pt x="6562" y="2342"/>
                  </a:lnTo>
                  <a:lnTo>
                    <a:pt x="7107" y="2100"/>
                  </a:lnTo>
                  <a:lnTo>
                    <a:pt x="7672" y="1858"/>
                  </a:lnTo>
                  <a:lnTo>
                    <a:pt x="8258" y="1635"/>
                  </a:lnTo>
                  <a:lnTo>
                    <a:pt x="8258" y="1635"/>
                  </a:lnTo>
                  <a:lnTo>
                    <a:pt x="8742" y="1474"/>
                  </a:lnTo>
                  <a:lnTo>
                    <a:pt x="9247" y="1312"/>
                  </a:lnTo>
                  <a:lnTo>
                    <a:pt x="9752" y="1171"/>
                  </a:lnTo>
                  <a:lnTo>
                    <a:pt x="10257" y="1030"/>
                  </a:lnTo>
                  <a:lnTo>
                    <a:pt x="10781" y="929"/>
                  </a:lnTo>
                  <a:lnTo>
                    <a:pt x="11306" y="808"/>
                  </a:lnTo>
                  <a:lnTo>
                    <a:pt x="11851" y="707"/>
                  </a:lnTo>
                  <a:lnTo>
                    <a:pt x="12397" y="626"/>
                  </a:lnTo>
                  <a:lnTo>
                    <a:pt x="12942" y="565"/>
                  </a:lnTo>
                  <a:lnTo>
                    <a:pt x="13487" y="505"/>
                  </a:lnTo>
                  <a:lnTo>
                    <a:pt x="14618" y="424"/>
                  </a:lnTo>
                  <a:lnTo>
                    <a:pt x="15768" y="384"/>
                  </a:lnTo>
                  <a:lnTo>
                    <a:pt x="16919" y="384"/>
                  </a:lnTo>
                  <a:lnTo>
                    <a:pt x="18110" y="444"/>
                  </a:lnTo>
                  <a:lnTo>
                    <a:pt x="19302" y="545"/>
                  </a:lnTo>
                  <a:lnTo>
                    <a:pt x="20513" y="687"/>
                  </a:lnTo>
                  <a:lnTo>
                    <a:pt x="21724" y="868"/>
                  </a:lnTo>
                  <a:lnTo>
                    <a:pt x="22956" y="1090"/>
                  </a:lnTo>
                  <a:lnTo>
                    <a:pt x="24167" y="1353"/>
                  </a:lnTo>
                  <a:lnTo>
                    <a:pt x="25399" y="1676"/>
                  </a:lnTo>
                  <a:lnTo>
                    <a:pt x="26630" y="2019"/>
                  </a:lnTo>
                  <a:lnTo>
                    <a:pt x="27862" y="2403"/>
                  </a:lnTo>
                  <a:lnTo>
                    <a:pt x="29073" y="2847"/>
                  </a:lnTo>
                  <a:lnTo>
                    <a:pt x="30305" y="3311"/>
                  </a:lnTo>
                  <a:lnTo>
                    <a:pt x="31496" y="3816"/>
                  </a:lnTo>
                  <a:lnTo>
                    <a:pt x="32687" y="4341"/>
                  </a:lnTo>
                  <a:lnTo>
                    <a:pt x="33879" y="4926"/>
                  </a:lnTo>
                  <a:lnTo>
                    <a:pt x="35050" y="5532"/>
                  </a:lnTo>
                  <a:lnTo>
                    <a:pt x="36200" y="6178"/>
                  </a:lnTo>
                  <a:lnTo>
                    <a:pt x="37311" y="6865"/>
                  </a:lnTo>
                  <a:lnTo>
                    <a:pt x="38421" y="7571"/>
                  </a:lnTo>
                  <a:lnTo>
                    <a:pt x="39512" y="8318"/>
                  </a:lnTo>
                  <a:lnTo>
                    <a:pt x="40561" y="9106"/>
                  </a:lnTo>
                  <a:lnTo>
                    <a:pt x="41571" y="9913"/>
                  </a:lnTo>
                  <a:lnTo>
                    <a:pt x="42560" y="10741"/>
                  </a:lnTo>
                  <a:lnTo>
                    <a:pt x="43529" y="11629"/>
                  </a:lnTo>
                  <a:lnTo>
                    <a:pt x="44438" y="12518"/>
                  </a:lnTo>
                  <a:lnTo>
                    <a:pt x="44438" y="12518"/>
                  </a:lnTo>
                  <a:lnTo>
                    <a:pt x="45245" y="13366"/>
                  </a:lnTo>
                  <a:lnTo>
                    <a:pt x="45992" y="14214"/>
                  </a:lnTo>
                  <a:lnTo>
                    <a:pt x="46699" y="15062"/>
                  </a:lnTo>
                  <a:lnTo>
                    <a:pt x="47345" y="15910"/>
                  </a:lnTo>
                  <a:lnTo>
                    <a:pt x="47951" y="16758"/>
                  </a:lnTo>
                  <a:lnTo>
                    <a:pt x="48496" y="17606"/>
                  </a:lnTo>
                  <a:lnTo>
                    <a:pt x="49001" y="18454"/>
                  </a:lnTo>
                  <a:lnTo>
                    <a:pt x="49445" y="19302"/>
                  </a:lnTo>
                  <a:lnTo>
                    <a:pt x="49849" y="20150"/>
                  </a:lnTo>
                  <a:lnTo>
                    <a:pt x="50212" y="20997"/>
                  </a:lnTo>
                  <a:lnTo>
                    <a:pt x="50495" y="21825"/>
                  </a:lnTo>
                  <a:lnTo>
                    <a:pt x="50757" y="22653"/>
                  </a:lnTo>
                  <a:lnTo>
                    <a:pt x="50959" y="23481"/>
                  </a:lnTo>
                  <a:lnTo>
                    <a:pt x="51121" y="24288"/>
                  </a:lnTo>
                  <a:lnTo>
                    <a:pt x="51222" y="25076"/>
                  </a:lnTo>
                  <a:lnTo>
                    <a:pt x="51262" y="25863"/>
                  </a:lnTo>
                  <a:lnTo>
                    <a:pt x="51282" y="26247"/>
                  </a:lnTo>
                  <a:lnTo>
                    <a:pt x="51282" y="26630"/>
                  </a:lnTo>
                  <a:lnTo>
                    <a:pt x="51262" y="27014"/>
                  </a:lnTo>
                  <a:lnTo>
                    <a:pt x="51222" y="27398"/>
                  </a:lnTo>
                  <a:lnTo>
                    <a:pt x="51181" y="27761"/>
                  </a:lnTo>
                  <a:lnTo>
                    <a:pt x="51141" y="28145"/>
                  </a:lnTo>
                  <a:lnTo>
                    <a:pt x="51080" y="28508"/>
                  </a:lnTo>
                  <a:lnTo>
                    <a:pt x="51000" y="28872"/>
                  </a:lnTo>
                  <a:lnTo>
                    <a:pt x="50899" y="29215"/>
                  </a:lnTo>
                  <a:lnTo>
                    <a:pt x="50798" y="29578"/>
                  </a:lnTo>
                  <a:lnTo>
                    <a:pt x="50697" y="29921"/>
                  </a:lnTo>
                  <a:lnTo>
                    <a:pt x="50555" y="30265"/>
                  </a:lnTo>
                  <a:lnTo>
                    <a:pt x="50414" y="30608"/>
                  </a:lnTo>
                  <a:lnTo>
                    <a:pt x="50273" y="30931"/>
                  </a:lnTo>
                  <a:lnTo>
                    <a:pt x="50111" y="31254"/>
                  </a:lnTo>
                  <a:lnTo>
                    <a:pt x="49929" y="31577"/>
                  </a:lnTo>
                  <a:lnTo>
                    <a:pt x="49748" y="31900"/>
                  </a:lnTo>
                  <a:lnTo>
                    <a:pt x="49546" y="32203"/>
                  </a:lnTo>
                  <a:lnTo>
                    <a:pt x="49324" y="32506"/>
                  </a:lnTo>
                  <a:lnTo>
                    <a:pt x="49102" y="32809"/>
                  </a:lnTo>
                  <a:lnTo>
                    <a:pt x="48880" y="33111"/>
                  </a:lnTo>
                  <a:lnTo>
                    <a:pt x="48617" y="33394"/>
                  </a:lnTo>
                  <a:lnTo>
                    <a:pt x="48375" y="33677"/>
                  </a:lnTo>
                  <a:lnTo>
                    <a:pt x="48092" y="33939"/>
                  </a:lnTo>
                  <a:lnTo>
                    <a:pt x="47810" y="34202"/>
                  </a:lnTo>
                  <a:lnTo>
                    <a:pt x="47507" y="34464"/>
                  </a:lnTo>
                  <a:lnTo>
                    <a:pt x="47204" y="34727"/>
                  </a:lnTo>
                  <a:lnTo>
                    <a:pt x="46881" y="34969"/>
                  </a:lnTo>
                  <a:lnTo>
                    <a:pt x="46558" y="35191"/>
                  </a:lnTo>
                  <a:lnTo>
                    <a:pt x="46194" y="35433"/>
                  </a:lnTo>
                  <a:lnTo>
                    <a:pt x="45851" y="35655"/>
                  </a:lnTo>
                  <a:lnTo>
                    <a:pt x="45468" y="3585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2" name="Google Shape;2622;p32"/>
            <p:cNvSpPr/>
            <p:nvPr/>
          </p:nvSpPr>
          <p:spPr>
            <a:xfrm>
              <a:off x="1781650" y="894275"/>
              <a:ext cx="1173575" cy="847500"/>
            </a:xfrm>
            <a:custGeom>
              <a:avLst/>
              <a:gdLst/>
              <a:ahLst/>
              <a:cxnLst/>
              <a:rect l="l" t="t" r="r" b="b"/>
              <a:pathLst>
                <a:path w="46943" h="33900" extrusionOk="0">
                  <a:moveTo>
                    <a:pt x="14396" y="1"/>
                  </a:moveTo>
                  <a:lnTo>
                    <a:pt x="13346" y="21"/>
                  </a:lnTo>
                  <a:lnTo>
                    <a:pt x="12317" y="102"/>
                  </a:lnTo>
                  <a:lnTo>
                    <a:pt x="11307" y="223"/>
                  </a:lnTo>
                  <a:lnTo>
                    <a:pt x="10318" y="384"/>
                  </a:lnTo>
                  <a:lnTo>
                    <a:pt x="9833" y="485"/>
                  </a:lnTo>
                  <a:lnTo>
                    <a:pt x="9349" y="586"/>
                  </a:lnTo>
                  <a:lnTo>
                    <a:pt x="8884" y="707"/>
                  </a:lnTo>
                  <a:lnTo>
                    <a:pt x="8420" y="849"/>
                  </a:lnTo>
                  <a:lnTo>
                    <a:pt x="7956" y="990"/>
                  </a:lnTo>
                  <a:lnTo>
                    <a:pt x="7511" y="1152"/>
                  </a:lnTo>
                  <a:lnTo>
                    <a:pt x="6886" y="1394"/>
                  </a:lnTo>
                  <a:lnTo>
                    <a:pt x="6280" y="1656"/>
                  </a:lnTo>
                  <a:lnTo>
                    <a:pt x="5715" y="1939"/>
                  </a:lnTo>
                  <a:lnTo>
                    <a:pt x="5169" y="2222"/>
                  </a:lnTo>
                  <a:lnTo>
                    <a:pt x="4644" y="2545"/>
                  </a:lnTo>
                  <a:lnTo>
                    <a:pt x="4160" y="2888"/>
                  </a:lnTo>
                  <a:lnTo>
                    <a:pt x="3696" y="3231"/>
                  </a:lnTo>
                  <a:lnTo>
                    <a:pt x="3251" y="3595"/>
                  </a:lnTo>
                  <a:lnTo>
                    <a:pt x="2848" y="3978"/>
                  </a:lnTo>
                  <a:lnTo>
                    <a:pt x="2464" y="4382"/>
                  </a:lnTo>
                  <a:lnTo>
                    <a:pt x="2101" y="4786"/>
                  </a:lnTo>
                  <a:lnTo>
                    <a:pt x="1778" y="5210"/>
                  </a:lnTo>
                  <a:lnTo>
                    <a:pt x="1475" y="5654"/>
                  </a:lnTo>
                  <a:lnTo>
                    <a:pt x="1212" y="6118"/>
                  </a:lnTo>
                  <a:lnTo>
                    <a:pt x="970" y="6583"/>
                  </a:lnTo>
                  <a:lnTo>
                    <a:pt x="748" y="7067"/>
                  </a:lnTo>
                  <a:lnTo>
                    <a:pt x="546" y="7552"/>
                  </a:lnTo>
                  <a:lnTo>
                    <a:pt x="384" y="8056"/>
                  </a:lnTo>
                  <a:lnTo>
                    <a:pt x="263" y="8561"/>
                  </a:lnTo>
                  <a:lnTo>
                    <a:pt x="162" y="9086"/>
                  </a:lnTo>
                  <a:lnTo>
                    <a:pt x="82" y="9611"/>
                  </a:lnTo>
                  <a:lnTo>
                    <a:pt x="21" y="10156"/>
                  </a:lnTo>
                  <a:lnTo>
                    <a:pt x="1" y="10701"/>
                  </a:lnTo>
                  <a:lnTo>
                    <a:pt x="1" y="11267"/>
                  </a:lnTo>
                  <a:lnTo>
                    <a:pt x="41" y="11832"/>
                  </a:lnTo>
                  <a:lnTo>
                    <a:pt x="102" y="12397"/>
                  </a:lnTo>
                  <a:lnTo>
                    <a:pt x="183" y="12983"/>
                  </a:lnTo>
                  <a:lnTo>
                    <a:pt x="304" y="13568"/>
                  </a:lnTo>
                  <a:lnTo>
                    <a:pt x="445" y="14154"/>
                  </a:lnTo>
                  <a:lnTo>
                    <a:pt x="627" y="14739"/>
                  </a:lnTo>
                  <a:lnTo>
                    <a:pt x="829" y="15345"/>
                  </a:lnTo>
                  <a:lnTo>
                    <a:pt x="1051" y="15951"/>
                  </a:lnTo>
                  <a:lnTo>
                    <a:pt x="1273" y="16476"/>
                  </a:lnTo>
                  <a:lnTo>
                    <a:pt x="1031" y="15870"/>
                  </a:lnTo>
                  <a:lnTo>
                    <a:pt x="808" y="15264"/>
                  </a:lnTo>
                  <a:lnTo>
                    <a:pt x="627" y="14659"/>
                  </a:lnTo>
                  <a:lnTo>
                    <a:pt x="465" y="14073"/>
                  </a:lnTo>
                  <a:lnTo>
                    <a:pt x="344" y="13488"/>
                  </a:lnTo>
                  <a:lnTo>
                    <a:pt x="243" y="12902"/>
                  </a:lnTo>
                  <a:lnTo>
                    <a:pt x="162" y="12317"/>
                  </a:lnTo>
                  <a:lnTo>
                    <a:pt x="122" y="11751"/>
                  </a:lnTo>
                  <a:lnTo>
                    <a:pt x="102" y="11186"/>
                  </a:lnTo>
                  <a:lnTo>
                    <a:pt x="122" y="10641"/>
                  </a:lnTo>
                  <a:lnTo>
                    <a:pt x="162" y="10075"/>
                  </a:lnTo>
                  <a:lnTo>
                    <a:pt x="243" y="9551"/>
                  </a:lnTo>
                  <a:lnTo>
                    <a:pt x="344" y="9026"/>
                  </a:lnTo>
                  <a:lnTo>
                    <a:pt x="465" y="8501"/>
                  </a:lnTo>
                  <a:lnTo>
                    <a:pt x="627" y="7996"/>
                  </a:lnTo>
                  <a:lnTo>
                    <a:pt x="808" y="7491"/>
                  </a:lnTo>
                  <a:lnTo>
                    <a:pt x="1010" y="7007"/>
                  </a:lnTo>
                  <a:lnTo>
                    <a:pt x="1253" y="6542"/>
                  </a:lnTo>
                  <a:lnTo>
                    <a:pt x="1515" y="6078"/>
                  </a:lnTo>
                  <a:lnTo>
                    <a:pt x="1818" y="5634"/>
                  </a:lnTo>
                  <a:lnTo>
                    <a:pt x="2141" y="5210"/>
                  </a:lnTo>
                  <a:lnTo>
                    <a:pt x="2484" y="4786"/>
                  </a:lnTo>
                  <a:lnTo>
                    <a:pt x="2868" y="4382"/>
                  </a:lnTo>
                  <a:lnTo>
                    <a:pt x="3292" y="3998"/>
                  </a:lnTo>
                  <a:lnTo>
                    <a:pt x="3716" y="3635"/>
                  </a:lnTo>
                  <a:lnTo>
                    <a:pt x="4180" y="3271"/>
                  </a:lnTo>
                  <a:lnTo>
                    <a:pt x="4685" y="2928"/>
                  </a:lnTo>
                  <a:lnTo>
                    <a:pt x="5190" y="2625"/>
                  </a:lnTo>
                  <a:lnTo>
                    <a:pt x="5735" y="2323"/>
                  </a:lnTo>
                  <a:lnTo>
                    <a:pt x="6320" y="2040"/>
                  </a:lnTo>
                  <a:lnTo>
                    <a:pt x="6926" y="1777"/>
                  </a:lnTo>
                  <a:lnTo>
                    <a:pt x="7552" y="1535"/>
                  </a:lnTo>
                  <a:lnTo>
                    <a:pt x="7996" y="1374"/>
                  </a:lnTo>
                  <a:lnTo>
                    <a:pt x="8460" y="1232"/>
                  </a:lnTo>
                  <a:lnTo>
                    <a:pt x="8905" y="1111"/>
                  </a:lnTo>
                  <a:lnTo>
                    <a:pt x="9389" y="990"/>
                  </a:lnTo>
                  <a:lnTo>
                    <a:pt x="9853" y="869"/>
                  </a:lnTo>
                  <a:lnTo>
                    <a:pt x="10338" y="768"/>
                  </a:lnTo>
                  <a:lnTo>
                    <a:pt x="11307" y="606"/>
                  </a:lnTo>
                  <a:lnTo>
                    <a:pt x="12317" y="485"/>
                  </a:lnTo>
                  <a:lnTo>
                    <a:pt x="13346" y="425"/>
                  </a:lnTo>
                  <a:lnTo>
                    <a:pt x="14376" y="384"/>
                  </a:lnTo>
                  <a:lnTo>
                    <a:pt x="15446" y="384"/>
                  </a:lnTo>
                  <a:lnTo>
                    <a:pt x="16516" y="445"/>
                  </a:lnTo>
                  <a:lnTo>
                    <a:pt x="17586" y="526"/>
                  </a:lnTo>
                  <a:lnTo>
                    <a:pt x="18697" y="667"/>
                  </a:lnTo>
                  <a:lnTo>
                    <a:pt x="19787" y="829"/>
                  </a:lnTo>
                  <a:lnTo>
                    <a:pt x="20897" y="1030"/>
                  </a:lnTo>
                  <a:lnTo>
                    <a:pt x="22008" y="1273"/>
                  </a:lnTo>
                  <a:lnTo>
                    <a:pt x="23138" y="1555"/>
                  </a:lnTo>
                  <a:lnTo>
                    <a:pt x="24249" y="1878"/>
                  </a:lnTo>
                  <a:lnTo>
                    <a:pt x="25359" y="2222"/>
                  </a:lnTo>
                  <a:lnTo>
                    <a:pt x="26470" y="2605"/>
                  </a:lnTo>
                  <a:lnTo>
                    <a:pt x="27580" y="3029"/>
                  </a:lnTo>
                  <a:lnTo>
                    <a:pt x="28670" y="3494"/>
                  </a:lnTo>
                  <a:lnTo>
                    <a:pt x="29761" y="3978"/>
                  </a:lnTo>
                  <a:lnTo>
                    <a:pt x="30831" y="4503"/>
                  </a:lnTo>
                  <a:lnTo>
                    <a:pt x="31881" y="5068"/>
                  </a:lnTo>
                  <a:lnTo>
                    <a:pt x="32930" y="5654"/>
                  </a:lnTo>
                  <a:lnTo>
                    <a:pt x="33960" y="6260"/>
                  </a:lnTo>
                  <a:lnTo>
                    <a:pt x="34949" y="6926"/>
                  </a:lnTo>
                  <a:lnTo>
                    <a:pt x="35939" y="7592"/>
                  </a:lnTo>
                  <a:lnTo>
                    <a:pt x="36888" y="8299"/>
                  </a:lnTo>
                  <a:lnTo>
                    <a:pt x="37816" y="9046"/>
                  </a:lnTo>
                  <a:lnTo>
                    <a:pt x="38725" y="9793"/>
                  </a:lnTo>
                  <a:lnTo>
                    <a:pt x="39593" y="10600"/>
                  </a:lnTo>
                  <a:lnTo>
                    <a:pt x="40421" y="11408"/>
                  </a:lnTo>
                  <a:lnTo>
                    <a:pt x="41208" y="12236"/>
                  </a:lnTo>
                  <a:lnTo>
                    <a:pt x="41955" y="13084"/>
                  </a:lnTo>
                  <a:lnTo>
                    <a:pt x="42642" y="13912"/>
                  </a:lnTo>
                  <a:lnTo>
                    <a:pt x="43268" y="14759"/>
                  </a:lnTo>
                  <a:lnTo>
                    <a:pt x="43833" y="15607"/>
                  </a:lnTo>
                  <a:lnTo>
                    <a:pt x="44358" y="16455"/>
                  </a:lnTo>
                  <a:lnTo>
                    <a:pt x="44822" y="17283"/>
                  </a:lnTo>
                  <a:lnTo>
                    <a:pt x="45246" y="18131"/>
                  </a:lnTo>
                  <a:lnTo>
                    <a:pt x="45589" y="18959"/>
                  </a:lnTo>
                  <a:lnTo>
                    <a:pt x="45912" y="19787"/>
                  </a:lnTo>
                  <a:lnTo>
                    <a:pt x="46034" y="20211"/>
                  </a:lnTo>
                  <a:lnTo>
                    <a:pt x="46155" y="20615"/>
                  </a:lnTo>
                  <a:lnTo>
                    <a:pt x="46256" y="21018"/>
                  </a:lnTo>
                  <a:lnTo>
                    <a:pt x="46357" y="21422"/>
                  </a:lnTo>
                  <a:lnTo>
                    <a:pt x="46437" y="21826"/>
                  </a:lnTo>
                  <a:lnTo>
                    <a:pt x="46498" y="22230"/>
                  </a:lnTo>
                  <a:lnTo>
                    <a:pt x="46558" y="22613"/>
                  </a:lnTo>
                  <a:lnTo>
                    <a:pt x="46579" y="23017"/>
                  </a:lnTo>
                  <a:lnTo>
                    <a:pt x="46619" y="23401"/>
                  </a:lnTo>
                  <a:lnTo>
                    <a:pt x="46619" y="23784"/>
                  </a:lnTo>
                  <a:lnTo>
                    <a:pt x="46619" y="24168"/>
                  </a:lnTo>
                  <a:lnTo>
                    <a:pt x="46619" y="24552"/>
                  </a:lnTo>
                  <a:lnTo>
                    <a:pt x="46579" y="24915"/>
                  </a:lnTo>
                  <a:lnTo>
                    <a:pt x="46538" y="25299"/>
                  </a:lnTo>
                  <a:lnTo>
                    <a:pt x="46478" y="25662"/>
                  </a:lnTo>
                  <a:lnTo>
                    <a:pt x="46417" y="26025"/>
                  </a:lnTo>
                  <a:lnTo>
                    <a:pt x="46336" y="26369"/>
                  </a:lnTo>
                  <a:lnTo>
                    <a:pt x="46235" y="26732"/>
                  </a:lnTo>
                  <a:lnTo>
                    <a:pt x="46134" y="27075"/>
                  </a:lnTo>
                  <a:lnTo>
                    <a:pt x="46013" y="27419"/>
                  </a:lnTo>
                  <a:lnTo>
                    <a:pt x="45892" y="27742"/>
                  </a:lnTo>
                  <a:lnTo>
                    <a:pt x="45731" y="28085"/>
                  </a:lnTo>
                  <a:lnTo>
                    <a:pt x="45569" y="28408"/>
                  </a:lnTo>
                  <a:lnTo>
                    <a:pt x="45408" y="28731"/>
                  </a:lnTo>
                  <a:lnTo>
                    <a:pt x="45206" y="29034"/>
                  </a:lnTo>
                  <a:lnTo>
                    <a:pt x="45024" y="29337"/>
                  </a:lnTo>
                  <a:lnTo>
                    <a:pt x="44802" y="29639"/>
                  </a:lnTo>
                  <a:lnTo>
                    <a:pt x="44580" y="29942"/>
                  </a:lnTo>
                  <a:lnTo>
                    <a:pt x="44338" y="30225"/>
                  </a:lnTo>
                  <a:lnTo>
                    <a:pt x="44075" y="30508"/>
                  </a:lnTo>
                  <a:lnTo>
                    <a:pt x="43813" y="30770"/>
                  </a:lnTo>
                  <a:lnTo>
                    <a:pt x="43550" y="31032"/>
                  </a:lnTo>
                  <a:lnTo>
                    <a:pt x="43247" y="31295"/>
                  </a:lnTo>
                  <a:lnTo>
                    <a:pt x="42945" y="31557"/>
                  </a:lnTo>
                  <a:lnTo>
                    <a:pt x="42621" y="31800"/>
                  </a:lnTo>
                  <a:lnTo>
                    <a:pt x="42298" y="32022"/>
                  </a:lnTo>
                  <a:lnTo>
                    <a:pt x="41955" y="32244"/>
                  </a:lnTo>
                  <a:lnTo>
                    <a:pt x="41592" y="32466"/>
                  </a:lnTo>
                  <a:lnTo>
                    <a:pt x="41228" y="32688"/>
                  </a:lnTo>
                  <a:lnTo>
                    <a:pt x="40845" y="32870"/>
                  </a:lnTo>
                  <a:lnTo>
                    <a:pt x="40441" y="33072"/>
                  </a:lnTo>
                  <a:lnTo>
                    <a:pt x="40037" y="33253"/>
                  </a:lnTo>
                  <a:lnTo>
                    <a:pt x="39613" y="33435"/>
                  </a:lnTo>
                  <a:lnTo>
                    <a:pt x="39189" y="33597"/>
                  </a:lnTo>
                  <a:lnTo>
                    <a:pt x="38809" y="33729"/>
                  </a:lnTo>
                  <a:lnTo>
                    <a:pt x="38809" y="33729"/>
                  </a:lnTo>
                  <a:lnTo>
                    <a:pt x="38846" y="33718"/>
                  </a:lnTo>
                  <a:lnTo>
                    <a:pt x="39431" y="33516"/>
                  </a:lnTo>
                  <a:lnTo>
                    <a:pt x="39876" y="33354"/>
                  </a:lnTo>
                  <a:lnTo>
                    <a:pt x="40300" y="33173"/>
                  </a:lnTo>
                  <a:lnTo>
                    <a:pt x="40724" y="32991"/>
                  </a:lnTo>
                  <a:lnTo>
                    <a:pt x="41107" y="32789"/>
                  </a:lnTo>
                  <a:lnTo>
                    <a:pt x="41511" y="32587"/>
                  </a:lnTo>
                  <a:lnTo>
                    <a:pt x="41874" y="32385"/>
                  </a:lnTo>
                  <a:lnTo>
                    <a:pt x="42238" y="32163"/>
                  </a:lnTo>
                  <a:lnTo>
                    <a:pt x="42581" y="31921"/>
                  </a:lnTo>
                  <a:lnTo>
                    <a:pt x="42924" y="31699"/>
                  </a:lnTo>
                  <a:lnTo>
                    <a:pt x="43227" y="31456"/>
                  </a:lnTo>
                  <a:lnTo>
                    <a:pt x="43550" y="31194"/>
                  </a:lnTo>
                  <a:lnTo>
                    <a:pt x="43833" y="30932"/>
                  </a:lnTo>
                  <a:lnTo>
                    <a:pt x="44116" y="30669"/>
                  </a:lnTo>
                  <a:lnTo>
                    <a:pt x="44378" y="30386"/>
                  </a:lnTo>
                  <a:lnTo>
                    <a:pt x="44640" y="30104"/>
                  </a:lnTo>
                  <a:lnTo>
                    <a:pt x="44883" y="29821"/>
                  </a:lnTo>
                  <a:lnTo>
                    <a:pt x="45105" y="29518"/>
                  </a:lnTo>
                  <a:lnTo>
                    <a:pt x="45327" y="29215"/>
                  </a:lnTo>
                  <a:lnTo>
                    <a:pt x="45529" y="28913"/>
                  </a:lnTo>
                  <a:lnTo>
                    <a:pt x="45711" y="28590"/>
                  </a:lnTo>
                  <a:lnTo>
                    <a:pt x="45892" y="28266"/>
                  </a:lnTo>
                  <a:lnTo>
                    <a:pt x="46054" y="27943"/>
                  </a:lnTo>
                  <a:lnTo>
                    <a:pt x="46195" y="27620"/>
                  </a:lnTo>
                  <a:lnTo>
                    <a:pt x="46336" y="27277"/>
                  </a:lnTo>
                  <a:lnTo>
                    <a:pt x="46458" y="26934"/>
                  </a:lnTo>
                  <a:lnTo>
                    <a:pt x="46558" y="26571"/>
                  </a:lnTo>
                  <a:lnTo>
                    <a:pt x="46659" y="26227"/>
                  </a:lnTo>
                  <a:lnTo>
                    <a:pt x="46740" y="25864"/>
                  </a:lnTo>
                  <a:lnTo>
                    <a:pt x="46821" y="25500"/>
                  </a:lnTo>
                  <a:lnTo>
                    <a:pt x="46861" y="25137"/>
                  </a:lnTo>
                  <a:lnTo>
                    <a:pt x="46902" y="24753"/>
                  </a:lnTo>
                  <a:lnTo>
                    <a:pt x="46942" y="24390"/>
                  </a:lnTo>
                  <a:lnTo>
                    <a:pt x="46942" y="24006"/>
                  </a:lnTo>
                  <a:lnTo>
                    <a:pt x="46942" y="23603"/>
                  </a:lnTo>
                  <a:lnTo>
                    <a:pt x="46942" y="23219"/>
                  </a:lnTo>
                  <a:lnTo>
                    <a:pt x="46922" y="22835"/>
                  </a:lnTo>
                  <a:lnTo>
                    <a:pt x="46882" y="22432"/>
                  </a:lnTo>
                  <a:lnTo>
                    <a:pt x="46821" y="22028"/>
                  </a:lnTo>
                  <a:lnTo>
                    <a:pt x="46760" y="21624"/>
                  </a:lnTo>
                  <a:lnTo>
                    <a:pt x="46680" y="21220"/>
                  </a:lnTo>
                  <a:lnTo>
                    <a:pt x="46579" y="20816"/>
                  </a:lnTo>
                  <a:lnTo>
                    <a:pt x="46478" y="20413"/>
                  </a:lnTo>
                  <a:lnTo>
                    <a:pt x="46357" y="19989"/>
                  </a:lnTo>
                  <a:lnTo>
                    <a:pt x="46215" y="19585"/>
                  </a:lnTo>
                  <a:lnTo>
                    <a:pt x="46074" y="19161"/>
                  </a:lnTo>
                  <a:lnTo>
                    <a:pt x="45912" y="18757"/>
                  </a:lnTo>
                  <a:lnTo>
                    <a:pt x="45549" y="17909"/>
                  </a:lnTo>
                  <a:lnTo>
                    <a:pt x="45125" y="17061"/>
                  </a:lnTo>
                  <a:lnTo>
                    <a:pt x="44661" y="16213"/>
                  </a:lnTo>
                  <a:lnTo>
                    <a:pt x="44136" y="15365"/>
                  </a:lnTo>
                  <a:lnTo>
                    <a:pt x="43550" y="14497"/>
                  </a:lnTo>
                  <a:lnTo>
                    <a:pt x="42924" y="13649"/>
                  </a:lnTo>
                  <a:lnTo>
                    <a:pt x="42238" y="12801"/>
                  </a:lnTo>
                  <a:lnTo>
                    <a:pt x="41491" y="11953"/>
                  </a:lnTo>
                  <a:lnTo>
                    <a:pt x="40683" y="11125"/>
                  </a:lnTo>
                  <a:lnTo>
                    <a:pt x="39855" y="10298"/>
                  </a:lnTo>
                  <a:lnTo>
                    <a:pt x="38967" y="9490"/>
                  </a:lnTo>
                  <a:lnTo>
                    <a:pt x="38059" y="8723"/>
                  </a:lnTo>
                  <a:lnTo>
                    <a:pt x="37130" y="7976"/>
                  </a:lnTo>
                  <a:lnTo>
                    <a:pt x="36161" y="7269"/>
                  </a:lnTo>
                  <a:lnTo>
                    <a:pt x="35171" y="6583"/>
                  </a:lnTo>
                  <a:lnTo>
                    <a:pt x="34162" y="5937"/>
                  </a:lnTo>
                  <a:lnTo>
                    <a:pt x="33132" y="5311"/>
                  </a:lnTo>
                  <a:lnTo>
                    <a:pt x="32082" y="4725"/>
                  </a:lnTo>
                  <a:lnTo>
                    <a:pt x="31012" y="4160"/>
                  </a:lnTo>
                  <a:lnTo>
                    <a:pt x="29922" y="3635"/>
                  </a:lnTo>
                  <a:lnTo>
                    <a:pt x="28832" y="3130"/>
                  </a:lnTo>
                  <a:lnTo>
                    <a:pt x="27721" y="2666"/>
                  </a:lnTo>
                  <a:lnTo>
                    <a:pt x="26611" y="2242"/>
                  </a:lnTo>
                  <a:lnTo>
                    <a:pt x="25480" y="1858"/>
                  </a:lnTo>
                  <a:lnTo>
                    <a:pt x="24370" y="1495"/>
                  </a:lnTo>
                  <a:lnTo>
                    <a:pt x="23239" y="1172"/>
                  </a:lnTo>
                  <a:lnTo>
                    <a:pt x="22109" y="889"/>
                  </a:lnTo>
                  <a:lnTo>
                    <a:pt x="20978" y="647"/>
                  </a:lnTo>
                  <a:lnTo>
                    <a:pt x="19868" y="445"/>
                  </a:lnTo>
                  <a:lnTo>
                    <a:pt x="18757" y="263"/>
                  </a:lnTo>
                  <a:lnTo>
                    <a:pt x="17647" y="142"/>
                  </a:lnTo>
                  <a:lnTo>
                    <a:pt x="16556" y="41"/>
                  </a:lnTo>
                  <a:lnTo>
                    <a:pt x="15466" y="1"/>
                  </a:lnTo>
                  <a:close/>
                  <a:moveTo>
                    <a:pt x="38809" y="33729"/>
                  </a:moveTo>
                  <a:lnTo>
                    <a:pt x="38240" y="33899"/>
                  </a:lnTo>
                  <a:lnTo>
                    <a:pt x="38240" y="33899"/>
                  </a:lnTo>
                  <a:lnTo>
                    <a:pt x="38725" y="33758"/>
                  </a:lnTo>
                  <a:lnTo>
                    <a:pt x="38809" y="3372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3" name="Google Shape;2623;p32"/>
            <p:cNvSpPr/>
            <p:nvPr/>
          </p:nvSpPr>
          <p:spPr>
            <a:xfrm>
              <a:off x="1781650" y="894275"/>
              <a:ext cx="1173575" cy="847500"/>
            </a:xfrm>
            <a:custGeom>
              <a:avLst/>
              <a:gdLst/>
              <a:ahLst/>
              <a:cxnLst/>
              <a:rect l="l" t="t" r="r" b="b"/>
              <a:pathLst>
                <a:path w="46943" h="33900" fill="none" extrusionOk="0">
                  <a:moveTo>
                    <a:pt x="38240" y="33899"/>
                  </a:moveTo>
                  <a:lnTo>
                    <a:pt x="38846" y="33718"/>
                  </a:lnTo>
                  <a:lnTo>
                    <a:pt x="38846" y="33718"/>
                  </a:lnTo>
                  <a:lnTo>
                    <a:pt x="39431" y="33516"/>
                  </a:lnTo>
                  <a:lnTo>
                    <a:pt x="39431" y="33516"/>
                  </a:lnTo>
                  <a:lnTo>
                    <a:pt x="39876" y="33354"/>
                  </a:lnTo>
                  <a:lnTo>
                    <a:pt x="40300" y="33173"/>
                  </a:lnTo>
                  <a:lnTo>
                    <a:pt x="40724" y="32991"/>
                  </a:lnTo>
                  <a:lnTo>
                    <a:pt x="41107" y="32789"/>
                  </a:lnTo>
                  <a:lnTo>
                    <a:pt x="41511" y="32587"/>
                  </a:lnTo>
                  <a:lnTo>
                    <a:pt x="41874" y="32385"/>
                  </a:lnTo>
                  <a:lnTo>
                    <a:pt x="42238" y="32163"/>
                  </a:lnTo>
                  <a:lnTo>
                    <a:pt x="42581" y="31921"/>
                  </a:lnTo>
                  <a:lnTo>
                    <a:pt x="42924" y="31699"/>
                  </a:lnTo>
                  <a:lnTo>
                    <a:pt x="43227" y="31456"/>
                  </a:lnTo>
                  <a:lnTo>
                    <a:pt x="43550" y="31194"/>
                  </a:lnTo>
                  <a:lnTo>
                    <a:pt x="43833" y="30932"/>
                  </a:lnTo>
                  <a:lnTo>
                    <a:pt x="44116" y="30669"/>
                  </a:lnTo>
                  <a:lnTo>
                    <a:pt x="44378" y="30386"/>
                  </a:lnTo>
                  <a:lnTo>
                    <a:pt x="44640" y="30104"/>
                  </a:lnTo>
                  <a:lnTo>
                    <a:pt x="44883" y="29821"/>
                  </a:lnTo>
                  <a:lnTo>
                    <a:pt x="45105" y="29518"/>
                  </a:lnTo>
                  <a:lnTo>
                    <a:pt x="45327" y="29215"/>
                  </a:lnTo>
                  <a:lnTo>
                    <a:pt x="45529" y="28913"/>
                  </a:lnTo>
                  <a:lnTo>
                    <a:pt x="45711" y="28590"/>
                  </a:lnTo>
                  <a:lnTo>
                    <a:pt x="45892" y="28266"/>
                  </a:lnTo>
                  <a:lnTo>
                    <a:pt x="46054" y="27943"/>
                  </a:lnTo>
                  <a:lnTo>
                    <a:pt x="46195" y="27620"/>
                  </a:lnTo>
                  <a:lnTo>
                    <a:pt x="46336" y="27277"/>
                  </a:lnTo>
                  <a:lnTo>
                    <a:pt x="46458" y="26934"/>
                  </a:lnTo>
                  <a:lnTo>
                    <a:pt x="46558" y="26571"/>
                  </a:lnTo>
                  <a:lnTo>
                    <a:pt x="46659" y="26227"/>
                  </a:lnTo>
                  <a:lnTo>
                    <a:pt x="46740" y="25864"/>
                  </a:lnTo>
                  <a:lnTo>
                    <a:pt x="46821" y="25500"/>
                  </a:lnTo>
                  <a:lnTo>
                    <a:pt x="46861" y="25137"/>
                  </a:lnTo>
                  <a:lnTo>
                    <a:pt x="46902" y="24753"/>
                  </a:lnTo>
                  <a:lnTo>
                    <a:pt x="46942" y="24390"/>
                  </a:lnTo>
                  <a:lnTo>
                    <a:pt x="46942" y="24006"/>
                  </a:lnTo>
                  <a:lnTo>
                    <a:pt x="46942" y="23603"/>
                  </a:lnTo>
                  <a:lnTo>
                    <a:pt x="46942" y="23219"/>
                  </a:lnTo>
                  <a:lnTo>
                    <a:pt x="46922" y="22835"/>
                  </a:lnTo>
                  <a:lnTo>
                    <a:pt x="46882" y="22432"/>
                  </a:lnTo>
                  <a:lnTo>
                    <a:pt x="46821" y="22028"/>
                  </a:lnTo>
                  <a:lnTo>
                    <a:pt x="46760" y="21624"/>
                  </a:lnTo>
                  <a:lnTo>
                    <a:pt x="46680" y="21220"/>
                  </a:lnTo>
                  <a:lnTo>
                    <a:pt x="46579" y="20816"/>
                  </a:lnTo>
                  <a:lnTo>
                    <a:pt x="46478" y="20413"/>
                  </a:lnTo>
                  <a:lnTo>
                    <a:pt x="46357" y="19989"/>
                  </a:lnTo>
                  <a:lnTo>
                    <a:pt x="46215" y="19585"/>
                  </a:lnTo>
                  <a:lnTo>
                    <a:pt x="46074" y="19161"/>
                  </a:lnTo>
                  <a:lnTo>
                    <a:pt x="45912" y="18757"/>
                  </a:lnTo>
                  <a:lnTo>
                    <a:pt x="45549" y="17909"/>
                  </a:lnTo>
                  <a:lnTo>
                    <a:pt x="45125" y="17061"/>
                  </a:lnTo>
                  <a:lnTo>
                    <a:pt x="44661" y="16213"/>
                  </a:lnTo>
                  <a:lnTo>
                    <a:pt x="44136" y="15365"/>
                  </a:lnTo>
                  <a:lnTo>
                    <a:pt x="43550" y="14497"/>
                  </a:lnTo>
                  <a:lnTo>
                    <a:pt x="42924" y="13649"/>
                  </a:lnTo>
                  <a:lnTo>
                    <a:pt x="42238" y="12801"/>
                  </a:lnTo>
                  <a:lnTo>
                    <a:pt x="41491" y="11953"/>
                  </a:lnTo>
                  <a:lnTo>
                    <a:pt x="40683" y="11125"/>
                  </a:lnTo>
                  <a:lnTo>
                    <a:pt x="40683" y="11125"/>
                  </a:lnTo>
                  <a:lnTo>
                    <a:pt x="39855" y="10298"/>
                  </a:lnTo>
                  <a:lnTo>
                    <a:pt x="38967" y="9490"/>
                  </a:lnTo>
                  <a:lnTo>
                    <a:pt x="38059" y="8723"/>
                  </a:lnTo>
                  <a:lnTo>
                    <a:pt x="37130" y="7976"/>
                  </a:lnTo>
                  <a:lnTo>
                    <a:pt x="36161" y="7269"/>
                  </a:lnTo>
                  <a:lnTo>
                    <a:pt x="35171" y="6583"/>
                  </a:lnTo>
                  <a:lnTo>
                    <a:pt x="34162" y="5937"/>
                  </a:lnTo>
                  <a:lnTo>
                    <a:pt x="33132" y="5311"/>
                  </a:lnTo>
                  <a:lnTo>
                    <a:pt x="32082" y="4725"/>
                  </a:lnTo>
                  <a:lnTo>
                    <a:pt x="31012" y="4160"/>
                  </a:lnTo>
                  <a:lnTo>
                    <a:pt x="29922" y="3635"/>
                  </a:lnTo>
                  <a:lnTo>
                    <a:pt x="28832" y="3130"/>
                  </a:lnTo>
                  <a:lnTo>
                    <a:pt x="27721" y="2666"/>
                  </a:lnTo>
                  <a:lnTo>
                    <a:pt x="26611" y="2242"/>
                  </a:lnTo>
                  <a:lnTo>
                    <a:pt x="25480" y="1858"/>
                  </a:lnTo>
                  <a:lnTo>
                    <a:pt x="24370" y="1495"/>
                  </a:lnTo>
                  <a:lnTo>
                    <a:pt x="23239" y="1172"/>
                  </a:lnTo>
                  <a:lnTo>
                    <a:pt x="22109" y="889"/>
                  </a:lnTo>
                  <a:lnTo>
                    <a:pt x="20978" y="647"/>
                  </a:lnTo>
                  <a:lnTo>
                    <a:pt x="19868" y="445"/>
                  </a:lnTo>
                  <a:lnTo>
                    <a:pt x="18757" y="263"/>
                  </a:lnTo>
                  <a:lnTo>
                    <a:pt x="17647" y="142"/>
                  </a:lnTo>
                  <a:lnTo>
                    <a:pt x="16556" y="41"/>
                  </a:lnTo>
                  <a:lnTo>
                    <a:pt x="15466" y="1"/>
                  </a:lnTo>
                  <a:lnTo>
                    <a:pt x="14396" y="1"/>
                  </a:lnTo>
                  <a:lnTo>
                    <a:pt x="13346" y="21"/>
                  </a:lnTo>
                  <a:lnTo>
                    <a:pt x="12317" y="102"/>
                  </a:lnTo>
                  <a:lnTo>
                    <a:pt x="11307" y="223"/>
                  </a:lnTo>
                  <a:lnTo>
                    <a:pt x="10318" y="384"/>
                  </a:lnTo>
                  <a:lnTo>
                    <a:pt x="9833" y="485"/>
                  </a:lnTo>
                  <a:lnTo>
                    <a:pt x="9349" y="586"/>
                  </a:lnTo>
                  <a:lnTo>
                    <a:pt x="8884" y="707"/>
                  </a:lnTo>
                  <a:lnTo>
                    <a:pt x="8420" y="849"/>
                  </a:lnTo>
                  <a:lnTo>
                    <a:pt x="7956" y="990"/>
                  </a:lnTo>
                  <a:lnTo>
                    <a:pt x="7511" y="1152"/>
                  </a:lnTo>
                  <a:lnTo>
                    <a:pt x="7511" y="1152"/>
                  </a:lnTo>
                  <a:lnTo>
                    <a:pt x="6886" y="1394"/>
                  </a:lnTo>
                  <a:lnTo>
                    <a:pt x="6280" y="1656"/>
                  </a:lnTo>
                  <a:lnTo>
                    <a:pt x="5715" y="1939"/>
                  </a:lnTo>
                  <a:lnTo>
                    <a:pt x="5169" y="2222"/>
                  </a:lnTo>
                  <a:lnTo>
                    <a:pt x="4644" y="2545"/>
                  </a:lnTo>
                  <a:lnTo>
                    <a:pt x="4160" y="2888"/>
                  </a:lnTo>
                  <a:lnTo>
                    <a:pt x="3696" y="3231"/>
                  </a:lnTo>
                  <a:lnTo>
                    <a:pt x="3251" y="3595"/>
                  </a:lnTo>
                  <a:lnTo>
                    <a:pt x="2848" y="3978"/>
                  </a:lnTo>
                  <a:lnTo>
                    <a:pt x="2464" y="4382"/>
                  </a:lnTo>
                  <a:lnTo>
                    <a:pt x="2101" y="4786"/>
                  </a:lnTo>
                  <a:lnTo>
                    <a:pt x="1778" y="5210"/>
                  </a:lnTo>
                  <a:lnTo>
                    <a:pt x="1475" y="5654"/>
                  </a:lnTo>
                  <a:lnTo>
                    <a:pt x="1212" y="6118"/>
                  </a:lnTo>
                  <a:lnTo>
                    <a:pt x="970" y="6583"/>
                  </a:lnTo>
                  <a:lnTo>
                    <a:pt x="748" y="7067"/>
                  </a:lnTo>
                  <a:lnTo>
                    <a:pt x="546" y="7552"/>
                  </a:lnTo>
                  <a:lnTo>
                    <a:pt x="384" y="8056"/>
                  </a:lnTo>
                  <a:lnTo>
                    <a:pt x="263" y="8561"/>
                  </a:lnTo>
                  <a:lnTo>
                    <a:pt x="162" y="9086"/>
                  </a:lnTo>
                  <a:lnTo>
                    <a:pt x="82" y="9611"/>
                  </a:lnTo>
                  <a:lnTo>
                    <a:pt x="21" y="10156"/>
                  </a:lnTo>
                  <a:lnTo>
                    <a:pt x="1" y="10701"/>
                  </a:lnTo>
                  <a:lnTo>
                    <a:pt x="1" y="11267"/>
                  </a:lnTo>
                  <a:lnTo>
                    <a:pt x="41" y="11832"/>
                  </a:lnTo>
                  <a:lnTo>
                    <a:pt x="102" y="12397"/>
                  </a:lnTo>
                  <a:lnTo>
                    <a:pt x="183" y="12983"/>
                  </a:lnTo>
                  <a:lnTo>
                    <a:pt x="304" y="13568"/>
                  </a:lnTo>
                  <a:lnTo>
                    <a:pt x="445" y="14154"/>
                  </a:lnTo>
                  <a:lnTo>
                    <a:pt x="627" y="14739"/>
                  </a:lnTo>
                  <a:lnTo>
                    <a:pt x="829" y="15345"/>
                  </a:lnTo>
                  <a:lnTo>
                    <a:pt x="1051" y="15951"/>
                  </a:lnTo>
                  <a:lnTo>
                    <a:pt x="1273" y="16476"/>
                  </a:lnTo>
                  <a:lnTo>
                    <a:pt x="1273" y="16476"/>
                  </a:lnTo>
                  <a:lnTo>
                    <a:pt x="1031" y="15870"/>
                  </a:lnTo>
                  <a:lnTo>
                    <a:pt x="808" y="15264"/>
                  </a:lnTo>
                  <a:lnTo>
                    <a:pt x="627" y="14659"/>
                  </a:lnTo>
                  <a:lnTo>
                    <a:pt x="465" y="14073"/>
                  </a:lnTo>
                  <a:lnTo>
                    <a:pt x="344" y="13488"/>
                  </a:lnTo>
                  <a:lnTo>
                    <a:pt x="243" y="12902"/>
                  </a:lnTo>
                  <a:lnTo>
                    <a:pt x="162" y="12317"/>
                  </a:lnTo>
                  <a:lnTo>
                    <a:pt x="122" y="11751"/>
                  </a:lnTo>
                  <a:lnTo>
                    <a:pt x="102" y="11186"/>
                  </a:lnTo>
                  <a:lnTo>
                    <a:pt x="122" y="10641"/>
                  </a:lnTo>
                  <a:lnTo>
                    <a:pt x="162" y="10075"/>
                  </a:lnTo>
                  <a:lnTo>
                    <a:pt x="243" y="9551"/>
                  </a:lnTo>
                  <a:lnTo>
                    <a:pt x="344" y="9026"/>
                  </a:lnTo>
                  <a:lnTo>
                    <a:pt x="465" y="8501"/>
                  </a:lnTo>
                  <a:lnTo>
                    <a:pt x="627" y="7996"/>
                  </a:lnTo>
                  <a:lnTo>
                    <a:pt x="808" y="7491"/>
                  </a:lnTo>
                  <a:lnTo>
                    <a:pt x="1010" y="7007"/>
                  </a:lnTo>
                  <a:lnTo>
                    <a:pt x="1253" y="6542"/>
                  </a:lnTo>
                  <a:lnTo>
                    <a:pt x="1515" y="6078"/>
                  </a:lnTo>
                  <a:lnTo>
                    <a:pt x="1818" y="5634"/>
                  </a:lnTo>
                  <a:lnTo>
                    <a:pt x="2141" y="5210"/>
                  </a:lnTo>
                  <a:lnTo>
                    <a:pt x="2484" y="4786"/>
                  </a:lnTo>
                  <a:lnTo>
                    <a:pt x="2868" y="4382"/>
                  </a:lnTo>
                  <a:lnTo>
                    <a:pt x="3292" y="3998"/>
                  </a:lnTo>
                  <a:lnTo>
                    <a:pt x="3716" y="3635"/>
                  </a:lnTo>
                  <a:lnTo>
                    <a:pt x="4180" y="3271"/>
                  </a:lnTo>
                  <a:lnTo>
                    <a:pt x="4685" y="2928"/>
                  </a:lnTo>
                  <a:lnTo>
                    <a:pt x="5190" y="2625"/>
                  </a:lnTo>
                  <a:lnTo>
                    <a:pt x="5735" y="2323"/>
                  </a:lnTo>
                  <a:lnTo>
                    <a:pt x="6320" y="2040"/>
                  </a:lnTo>
                  <a:lnTo>
                    <a:pt x="6926" y="1777"/>
                  </a:lnTo>
                  <a:lnTo>
                    <a:pt x="7552" y="1535"/>
                  </a:lnTo>
                  <a:lnTo>
                    <a:pt x="7552" y="1535"/>
                  </a:lnTo>
                  <a:lnTo>
                    <a:pt x="7996" y="1374"/>
                  </a:lnTo>
                  <a:lnTo>
                    <a:pt x="8460" y="1232"/>
                  </a:lnTo>
                  <a:lnTo>
                    <a:pt x="8905" y="1111"/>
                  </a:lnTo>
                  <a:lnTo>
                    <a:pt x="9389" y="990"/>
                  </a:lnTo>
                  <a:lnTo>
                    <a:pt x="9853" y="869"/>
                  </a:lnTo>
                  <a:lnTo>
                    <a:pt x="10338" y="768"/>
                  </a:lnTo>
                  <a:lnTo>
                    <a:pt x="11307" y="606"/>
                  </a:lnTo>
                  <a:lnTo>
                    <a:pt x="12317" y="485"/>
                  </a:lnTo>
                  <a:lnTo>
                    <a:pt x="13346" y="425"/>
                  </a:lnTo>
                  <a:lnTo>
                    <a:pt x="14376" y="384"/>
                  </a:lnTo>
                  <a:lnTo>
                    <a:pt x="15446" y="384"/>
                  </a:lnTo>
                  <a:lnTo>
                    <a:pt x="16516" y="445"/>
                  </a:lnTo>
                  <a:lnTo>
                    <a:pt x="17586" y="526"/>
                  </a:lnTo>
                  <a:lnTo>
                    <a:pt x="18697" y="667"/>
                  </a:lnTo>
                  <a:lnTo>
                    <a:pt x="19787" y="829"/>
                  </a:lnTo>
                  <a:lnTo>
                    <a:pt x="20897" y="1030"/>
                  </a:lnTo>
                  <a:lnTo>
                    <a:pt x="22008" y="1273"/>
                  </a:lnTo>
                  <a:lnTo>
                    <a:pt x="23138" y="1555"/>
                  </a:lnTo>
                  <a:lnTo>
                    <a:pt x="24249" y="1878"/>
                  </a:lnTo>
                  <a:lnTo>
                    <a:pt x="25359" y="2222"/>
                  </a:lnTo>
                  <a:lnTo>
                    <a:pt x="26470" y="2605"/>
                  </a:lnTo>
                  <a:lnTo>
                    <a:pt x="27580" y="3029"/>
                  </a:lnTo>
                  <a:lnTo>
                    <a:pt x="28670" y="3494"/>
                  </a:lnTo>
                  <a:lnTo>
                    <a:pt x="29761" y="3978"/>
                  </a:lnTo>
                  <a:lnTo>
                    <a:pt x="30831" y="4503"/>
                  </a:lnTo>
                  <a:lnTo>
                    <a:pt x="31881" y="5068"/>
                  </a:lnTo>
                  <a:lnTo>
                    <a:pt x="32930" y="5654"/>
                  </a:lnTo>
                  <a:lnTo>
                    <a:pt x="33960" y="6260"/>
                  </a:lnTo>
                  <a:lnTo>
                    <a:pt x="34949" y="6926"/>
                  </a:lnTo>
                  <a:lnTo>
                    <a:pt x="35939" y="7592"/>
                  </a:lnTo>
                  <a:lnTo>
                    <a:pt x="36888" y="8299"/>
                  </a:lnTo>
                  <a:lnTo>
                    <a:pt x="37816" y="9046"/>
                  </a:lnTo>
                  <a:lnTo>
                    <a:pt x="38725" y="9793"/>
                  </a:lnTo>
                  <a:lnTo>
                    <a:pt x="39593" y="10600"/>
                  </a:lnTo>
                  <a:lnTo>
                    <a:pt x="40421" y="11408"/>
                  </a:lnTo>
                  <a:lnTo>
                    <a:pt x="40421" y="11408"/>
                  </a:lnTo>
                  <a:lnTo>
                    <a:pt x="41208" y="12236"/>
                  </a:lnTo>
                  <a:lnTo>
                    <a:pt x="41955" y="13084"/>
                  </a:lnTo>
                  <a:lnTo>
                    <a:pt x="42642" y="13912"/>
                  </a:lnTo>
                  <a:lnTo>
                    <a:pt x="43268" y="14759"/>
                  </a:lnTo>
                  <a:lnTo>
                    <a:pt x="43833" y="15607"/>
                  </a:lnTo>
                  <a:lnTo>
                    <a:pt x="44358" y="16455"/>
                  </a:lnTo>
                  <a:lnTo>
                    <a:pt x="44822" y="17283"/>
                  </a:lnTo>
                  <a:lnTo>
                    <a:pt x="45246" y="18131"/>
                  </a:lnTo>
                  <a:lnTo>
                    <a:pt x="45589" y="18959"/>
                  </a:lnTo>
                  <a:lnTo>
                    <a:pt x="45912" y="19787"/>
                  </a:lnTo>
                  <a:lnTo>
                    <a:pt x="46034" y="20211"/>
                  </a:lnTo>
                  <a:lnTo>
                    <a:pt x="46155" y="20615"/>
                  </a:lnTo>
                  <a:lnTo>
                    <a:pt x="46256" y="21018"/>
                  </a:lnTo>
                  <a:lnTo>
                    <a:pt x="46357" y="21422"/>
                  </a:lnTo>
                  <a:lnTo>
                    <a:pt x="46437" y="21826"/>
                  </a:lnTo>
                  <a:lnTo>
                    <a:pt x="46498" y="22230"/>
                  </a:lnTo>
                  <a:lnTo>
                    <a:pt x="46558" y="22613"/>
                  </a:lnTo>
                  <a:lnTo>
                    <a:pt x="46579" y="23017"/>
                  </a:lnTo>
                  <a:lnTo>
                    <a:pt x="46619" y="23401"/>
                  </a:lnTo>
                  <a:lnTo>
                    <a:pt x="46619" y="23784"/>
                  </a:lnTo>
                  <a:lnTo>
                    <a:pt x="46619" y="24168"/>
                  </a:lnTo>
                  <a:lnTo>
                    <a:pt x="46619" y="24552"/>
                  </a:lnTo>
                  <a:lnTo>
                    <a:pt x="46579" y="24915"/>
                  </a:lnTo>
                  <a:lnTo>
                    <a:pt x="46538" y="25299"/>
                  </a:lnTo>
                  <a:lnTo>
                    <a:pt x="46478" y="25662"/>
                  </a:lnTo>
                  <a:lnTo>
                    <a:pt x="46417" y="26025"/>
                  </a:lnTo>
                  <a:lnTo>
                    <a:pt x="46336" y="26369"/>
                  </a:lnTo>
                  <a:lnTo>
                    <a:pt x="46235" y="26732"/>
                  </a:lnTo>
                  <a:lnTo>
                    <a:pt x="46134" y="27075"/>
                  </a:lnTo>
                  <a:lnTo>
                    <a:pt x="46013" y="27419"/>
                  </a:lnTo>
                  <a:lnTo>
                    <a:pt x="45892" y="27742"/>
                  </a:lnTo>
                  <a:lnTo>
                    <a:pt x="45731" y="28085"/>
                  </a:lnTo>
                  <a:lnTo>
                    <a:pt x="45569" y="28408"/>
                  </a:lnTo>
                  <a:lnTo>
                    <a:pt x="45408" y="28731"/>
                  </a:lnTo>
                  <a:lnTo>
                    <a:pt x="45206" y="29034"/>
                  </a:lnTo>
                  <a:lnTo>
                    <a:pt x="45024" y="29337"/>
                  </a:lnTo>
                  <a:lnTo>
                    <a:pt x="44802" y="29639"/>
                  </a:lnTo>
                  <a:lnTo>
                    <a:pt x="44580" y="29942"/>
                  </a:lnTo>
                  <a:lnTo>
                    <a:pt x="44338" y="30225"/>
                  </a:lnTo>
                  <a:lnTo>
                    <a:pt x="44075" y="30508"/>
                  </a:lnTo>
                  <a:lnTo>
                    <a:pt x="43813" y="30770"/>
                  </a:lnTo>
                  <a:lnTo>
                    <a:pt x="43550" y="31032"/>
                  </a:lnTo>
                  <a:lnTo>
                    <a:pt x="43247" y="31295"/>
                  </a:lnTo>
                  <a:lnTo>
                    <a:pt x="42945" y="31557"/>
                  </a:lnTo>
                  <a:lnTo>
                    <a:pt x="42621" y="31800"/>
                  </a:lnTo>
                  <a:lnTo>
                    <a:pt x="42298" y="32022"/>
                  </a:lnTo>
                  <a:lnTo>
                    <a:pt x="41955" y="32244"/>
                  </a:lnTo>
                  <a:lnTo>
                    <a:pt x="41592" y="32466"/>
                  </a:lnTo>
                  <a:lnTo>
                    <a:pt x="41228" y="32688"/>
                  </a:lnTo>
                  <a:lnTo>
                    <a:pt x="40845" y="32870"/>
                  </a:lnTo>
                  <a:lnTo>
                    <a:pt x="40441" y="33072"/>
                  </a:lnTo>
                  <a:lnTo>
                    <a:pt x="40037" y="33253"/>
                  </a:lnTo>
                  <a:lnTo>
                    <a:pt x="39613" y="33435"/>
                  </a:lnTo>
                  <a:lnTo>
                    <a:pt x="39189" y="33597"/>
                  </a:lnTo>
                  <a:lnTo>
                    <a:pt x="39189" y="33597"/>
                  </a:lnTo>
                  <a:lnTo>
                    <a:pt x="38725" y="33758"/>
                  </a:lnTo>
                  <a:lnTo>
                    <a:pt x="38240" y="3389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4" name="Google Shape;2624;p32"/>
            <p:cNvSpPr/>
            <p:nvPr/>
          </p:nvSpPr>
          <p:spPr>
            <a:xfrm>
              <a:off x="1822550" y="1012400"/>
              <a:ext cx="1030700" cy="761175"/>
            </a:xfrm>
            <a:custGeom>
              <a:avLst/>
              <a:gdLst/>
              <a:ahLst/>
              <a:cxnLst/>
              <a:rect l="l" t="t" r="r" b="b"/>
              <a:pathLst>
                <a:path w="41228" h="30447" extrusionOk="0">
                  <a:moveTo>
                    <a:pt x="12639" y="0"/>
                  </a:moveTo>
                  <a:lnTo>
                    <a:pt x="11710" y="20"/>
                  </a:lnTo>
                  <a:lnTo>
                    <a:pt x="10822" y="101"/>
                  </a:lnTo>
                  <a:lnTo>
                    <a:pt x="9934" y="202"/>
                  </a:lnTo>
                  <a:lnTo>
                    <a:pt x="9065" y="343"/>
                  </a:lnTo>
                  <a:lnTo>
                    <a:pt x="8217" y="525"/>
                  </a:lnTo>
                  <a:lnTo>
                    <a:pt x="7390" y="747"/>
                  </a:lnTo>
                  <a:lnTo>
                    <a:pt x="6582" y="1010"/>
                  </a:lnTo>
                  <a:lnTo>
                    <a:pt x="5916" y="1272"/>
                  </a:lnTo>
                  <a:lnTo>
                    <a:pt x="5270" y="1555"/>
                  </a:lnTo>
                  <a:lnTo>
                    <a:pt x="4664" y="1878"/>
                  </a:lnTo>
                  <a:lnTo>
                    <a:pt x="4099" y="2221"/>
                  </a:lnTo>
                  <a:lnTo>
                    <a:pt x="3574" y="2584"/>
                  </a:lnTo>
                  <a:lnTo>
                    <a:pt x="3069" y="2968"/>
                  </a:lnTo>
                  <a:lnTo>
                    <a:pt x="2625" y="3372"/>
                  </a:lnTo>
                  <a:lnTo>
                    <a:pt x="2201" y="3796"/>
                  </a:lnTo>
                  <a:lnTo>
                    <a:pt x="1817" y="4240"/>
                  </a:lnTo>
                  <a:lnTo>
                    <a:pt x="1454" y="4704"/>
                  </a:lnTo>
                  <a:lnTo>
                    <a:pt x="1151" y="5189"/>
                  </a:lnTo>
                  <a:lnTo>
                    <a:pt x="868" y="5694"/>
                  </a:lnTo>
                  <a:lnTo>
                    <a:pt x="646" y="6219"/>
                  </a:lnTo>
                  <a:lnTo>
                    <a:pt x="444" y="6744"/>
                  </a:lnTo>
                  <a:lnTo>
                    <a:pt x="283" y="7289"/>
                  </a:lnTo>
                  <a:lnTo>
                    <a:pt x="142" y="7854"/>
                  </a:lnTo>
                  <a:lnTo>
                    <a:pt x="61" y="8419"/>
                  </a:lnTo>
                  <a:lnTo>
                    <a:pt x="0" y="9005"/>
                  </a:lnTo>
                  <a:lnTo>
                    <a:pt x="0" y="9611"/>
                  </a:lnTo>
                  <a:lnTo>
                    <a:pt x="20" y="10216"/>
                  </a:lnTo>
                  <a:lnTo>
                    <a:pt x="81" y="10842"/>
                  </a:lnTo>
                  <a:lnTo>
                    <a:pt x="162" y="11468"/>
                  </a:lnTo>
                  <a:lnTo>
                    <a:pt x="303" y="12094"/>
                  </a:lnTo>
                  <a:lnTo>
                    <a:pt x="465" y="12740"/>
                  </a:lnTo>
                  <a:lnTo>
                    <a:pt x="687" y="13386"/>
                  </a:lnTo>
                  <a:lnTo>
                    <a:pt x="929" y="14032"/>
                  </a:lnTo>
                  <a:lnTo>
                    <a:pt x="1212" y="14698"/>
                  </a:lnTo>
                  <a:lnTo>
                    <a:pt x="1535" y="15344"/>
                  </a:lnTo>
                  <a:lnTo>
                    <a:pt x="1898" y="16011"/>
                  </a:lnTo>
                  <a:lnTo>
                    <a:pt x="2282" y="16677"/>
                  </a:lnTo>
                  <a:lnTo>
                    <a:pt x="2726" y="17343"/>
                  </a:lnTo>
                  <a:lnTo>
                    <a:pt x="3190" y="18009"/>
                  </a:lnTo>
                  <a:lnTo>
                    <a:pt x="3634" y="18595"/>
                  </a:lnTo>
                  <a:lnTo>
                    <a:pt x="3150" y="17929"/>
                  </a:lnTo>
                  <a:lnTo>
                    <a:pt x="2685" y="17262"/>
                  </a:lnTo>
                  <a:lnTo>
                    <a:pt x="2261" y="16596"/>
                  </a:lnTo>
                  <a:lnTo>
                    <a:pt x="1878" y="15930"/>
                  </a:lnTo>
                  <a:lnTo>
                    <a:pt x="1535" y="15264"/>
                  </a:lnTo>
                  <a:lnTo>
                    <a:pt x="1232" y="14597"/>
                  </a:lnTo>
                  <a:lnTo>
                    <a:pt x="949" y="13931"/>
                  </a:lnTo>
                  <a:lnTo>
                    <a:pt x="727" y="13285"/>
                  </a:lnTo>
                  <a:lnTo>
                    <a:pt x="545" y="12639"/>
                  </a:lnTo>
                  <a:lnTo>
                    <a:pt x="384" y="11993"/>
                  </a:lnTo>
                  <a:lnTo>
                    <a:pt x="283" y="11347"/>
                  </a:lnTo>
                  <a:lnTo>
                    <a:pt x="202" y="10721"/>
                  </a:lnTo>
                  <a:lnTo>
                    <a:pt x="162" y="10115"/>
                  </a:lnTo>
                  <a:lnTo>
                    <a:pt x="162" y="9510"/>
                  </a:lnTo>
                  <a:lnTo>
                    <a:pt x="202" y="8904"/>
                  </a:lnTo>
                  <a:lnTo>
                    <a:pt x="283" y="8339"/>
                  </a:lnTo>
                  <a:lnTo>
                    <a:pt x="404" y="7753"/>
                  </a:lnTo>
                  <a:lnTo>
                    <a:pt x="545" y="7208"/>
                  </a:lnTo>
                  <a:lnTo>
                    <a:pt x="747" y="6663"/>
                  </a:lnTo>
                  <a:lnTo>
                    <a:pt x="969" y="6138"/>
                  </a:lnTo>
                  <a:lnTo>
                    <a:pt x="1232" y="5633"/>
                  </a:lnTo>
                  <a:lnTo>
                    <a:pt x="1555" y="5128"/>
                  </a:lnTo>
                  <a:lnTo>
                    <a:pt x="1898" y="4664"/>
                  </a:lnTo>
                  <a:lnTo>
                    <a:pt x="2261" y="4220"/>
                  </a:lnTo>
                  <a:lnTo>
                    <a:pt x="2685" y="3776"/>
                  </a:lnTo>
                  <a:lnTo>
                    <a:pt x="3150" y="3372"/>
                  </a:lnTo>
                  <a:lnTo>
                    <a:pt x="3634" y="2968"/>
                  </a:lnTo>
                  <a:lnTo>
                    <a:pt x="4179" y="2605"/>
                  </a:lnTo>
                  <a:lnTo>
                    <a:pt x="4745" y="2261"/>
                  </a:lnTo>
                  <a:lnTo>
                    <a:pt x="5350" y="1938"/>
                  </a:lnTo>
                  <a:lnTo>
                    <a:pt x="5997" y="1656"/>
                  </a:lnTo>
                  <a:lnTo>
                    <a:pt x="6683" y="1393"/>
                  </a:lnTo>
                  <a:lnTo>
                    <a:pt x="7470" y="1131"/>
                  </a:lnTo>
                  <a:lnTo>
                    <a:pt x="8278" y="909"/>
                  </a:lnTo>
                  <a:lnTo>
                    <a:pt x="9106" y="727"/>
                  </a:lnTo>
                  <a:lnTo>
                    <a:pt x="9974" y="586"/>
                  </a:lnTo>
                  <a:lnTo>
                    <a:pt x="10842" y="485"/>
                  </a:lnTo>
                  <a:lnTo>
                    <a:pt x="11730" y="424"/>
                  </a:lnTo>
                  <a:lnTo>
                    <a:pt x="12639" y="384"/>
                  </a:lnTo>
                  <a:lnTo>
                    <a:pt x="13568" y="404"/>
                  </a:lnTo>
                  <a:lnTo>
                    <a:pt x="14517" y="444"/>
                  </a:lnTo>
                  <a:lnTo>
                    <a:pt x="15466" y="525"/>
                  </a:lnTo>
                  <a:lnTo>
                    <a:pt x="16414" y="626"/>
                  </a:lnTo>
                  <a:lnTo>
                    <a:pt x="17384" y="767"/>
                  </a:lnTo>
                  <a:lnTo>
                    <a:pt x="18353" y="949"/>
                  </a:lnTo>
                  <a:lnTo>
                    <a:pt x="19322" y="1171"/>
                  </a:lnTo>
                  <a:lnTo>
                    <a:pt x="20311" y="1413"/>
                  </a:lnTo>
                  <a:lnTo>
                    <a:pt x="21280" y="1696"/>
                  </a:lnTo>
                  <a:lnTo>
                    <a:pt x="22270" y="1999"/>
                  </a:lnTo>
                  <a:lnTo>
                    <a:pt x="23239" y="2342"/>
                  </a:lnTo>
                  <a:lnTo>
                    <a:pt x="24208" y="2706"/>
                  </a:lnTo>
                  <a:lnTo>
                    <a:pt x="25157" y="3109"/>
                  </a:lnTo>
                  <a:lnTo>
                    <a:pt x="26106" y="3533"/>
                  </a:lnTo>
                  <a:lnTo>
                    <a:pt x="27055" y="3998"/>
                  </a:lnTo>
                  <a:lnTo>
                    <a:pt x="27963" y="4482"/>
                  </a:lnTo>
                  <a:lnTo>
                    <a:pt x="28892" y="5007"/>
                  </a:lnTo>
                  <a:lnTo>
                    <a:pt x="29780" y="5532"/>
                  </a:lnTo>
                  <a:lnTo>
                    <a:pt x="30648" y="6097"/>
                  </a:lnTo>
                  <a:lnTo>
                    <a:pt x="31516" y="6703"/>
                  </a:lnTo>
                  <a:lnTo>
                    <a:pt x="32344" y="7309"/>
                  </a:lnTo>
                  <a:lnTo>
                    <a:pt x="33172" y="7955"/>
                  </a:lnTo>
                  <a:lnTo>
                    <a:pt x="33959" y="8621"/>
                  </a:lnTo>
                  <a:lnTo>
                    <a:pt x="34706" y="9328"/>
                  </a:lnTo>
                  <a:lnTo>
                    <a:pt x="35453" y="10034"/>
                  </a:lnTo>
                  <a:lnTo>
                    <a:pt x="36140" y="10761"/>
                  </a:lnTo>
                  <a:lnTo>
                    <a:pt x="36786" y="11508"/>
                  </a:lnTo>
                  <a:lnTo>
                    <a:pt x="37372" y="12235"/>
                  </a:lnTo>
                  <a:lnTo>
                    <a:pt x="37937" y="12982"/>
                  </a:lnTo>
                  <a:lnTo>
                    <a:pt x="38442" y="13709"/>
                  </a:lnTo>
                  <a:lnTo>
                    <a:pt x="38886" y="14456"/>
                  </a:lnTo>
                  <a:lnTo>
                    <a:pt x="39290" y="15183"/>
                  </a:lnTo>
                  <a:lnTo>
                    <a:pt x="39653" y="15930"/>
                  </a:lnTo>
                  <a:lnTo>
                    <a:pt x="39976" y="16657"/>
                  </a:lnTo>
                  <a:lnTo>
                    <a:pt x="40238" y="17384"/>
                  </a:lnTo>
                  <a:lnTo>
                    <a:pt x="40461" y="18090"/>
                  </a:lnTo>
                  <a:lnTo>
                    <a:pt x="40642" y="18797"/>
                  </a:lnTo>
                  <a:lnTo>
                    <a:pt x="40763" y="19504"/>
                  </a:lnTo>
                  <a:lnTo>
                    <a:pt x="40844" y="20190"/>
                  </a:lnTo>
                  <a:lnTo>
                    <a:pt x="40864" y="20876"/>
                  </a:lnTo>
                  <a:lnTo>
                    <a:pt x="40864" y="21543"/>
                  </a:lnTo>
                  <a:lnTo>
                    <a:pt x="40804" y="22189"/>
                  </a:lnTo>
                  <a:lnTo>
                    <a:pt x="40683" y="22815"/>
                  </a:lnTo>
                  <a:lnTo>
                    <a:pt x="40622" y="23138"/>
                  </a:lnTo>
                  <a:lnTo>
                    <a:pt x="40541" y="23441"/>
                  </a:lnTo>
                  <a:lnTo>
                    <a:pt x="40440" y="23743"/>
                  </a:lnTo>
                  <a:lnTo>
                    <a:pt x="40339" y="24046"/>
                  </a:lnTo>
                  <a:lnTo>
                    <a:pt x="40218" y="24349"/>
                  </a:lnTo>
                  <a:lnTo>
                    <a:pt x="40097" y="24632"/>
                  </a:lnTo>
                  <a:lnTo>
                    <a:pt x="39956" y="24914"/>
                  </a:lnTo>
                  <a:lnTo>
                    <a:pt x="39794" y="25197"/>
                  </a:lnTo>
                  <a:lnTo>
                    <a:pt x="39633" y="25460"/>
                  </a:lnTo>
                  <a:lnTo>
                    <a:pt x="39471" y="25742"/>
                  </a:lnTo>
                  <a:lnTo>
                    <a:pt x="39269" y="26005"/>
                  </a:lnTo>
                  <a:lnTo>
                    <a:pt x="39088" y="26247"/>
                  </a:lnTo>
                  <a:lnTo>
                    <a:pt x="38866" y="26509"/>
                  </a:lnTo>
                  <a:lnTo>
                    <a:pt x="38643" y="26752"/>
                  </a:lnTo>
                  <a:lnTo>
                    <a:pt x="38421" y="26994"/>
                  </a:lnTo>
                  <a:lnTo>
                    <a:pt x="38179" y="27216"/>
                  </a:lnTo>
                  <a:lnTo>
                    <a:pt x="37917" y="27438"/>
                  </a:lnTo>
                  <a:lnTo>
                    <a:pt x="37654" y="27660"/>
                  </a:lnTo>
                  <a:lnTo>
                    <a:pt x="37372" y="27882"/>
                  </a:lnTo>
                  <a:lnTo>
                    <a:pt x="37089" y="28084"/>
                  </a:lnTo>
                  <a:lnTo>
                    <a:pt x="36786" y="28286"/>
                  </a:lnTo>
                  <a:lnTo>
                    <a:pt x="36463" y="28468"/>
                  </a:lnTo>
                  <a:lnTo>
                    <a:pt x="36140" y="28650"/>
                  </a:lnTo>
                  <a:lnTo>
                    <a:pt x="35817" y="28831"/>
                  </a:lnTo>
                  <a:lnTo>
                    <a:pt x="35110" y="29154"/>
                  </a:lnTo>
                  <a:lnTo>
                    <a:pt x="34363" y="29457"/>
                  </a:lnTo>
                  <a:lnTo>
                    <a:pt x="33737" y="29659"/>
                  </a:lnTo>
                  <a:lnTo>
                    <a:pt x="33091" y="29841"/>
                  </a:lnTo>
                  <a:lnTo>
                    <a:pt x="32425" y="30002"/>
                  </a:lnTo>
                  <a:lnTo>
                    <a:pt x="31739" y="30144"/>
                  </a:lnTo>
                  <a:lnTo>
                    <a:pt x="31052" y="30265"/>
                  </a:lnTo>
                  <a:lnTo>
                    <a:pt x="30345" y="30345"/>
                  </a:lnTo>
                  <a:lnTo>
                    <a:pt x="29771" y="30395"/>
                  </a:lnTo>
                  <a:lnTo>
                    <a:pt x="29771" y="30395"/>
                  </a:lnTo>
                  <a:lnTo>
                    <a:pt x="30265" y="30366"/>
                  </a:lnTo>
                  <a:lnTo>
                    <a:pt x="30911" y="30285"/>
                  </a:lnTo>
                  <a:lnTo>
                    <a:pt x="31557" y="30204"/>
                  </a:lnTo>
                  <a:lnTo>
                    <a:pt x="32203" y="30083"/>
                  </a:lnTo>
                  <a:lnTo>
                    <a:pt x="32829" y="29962"/>
                  </a:lnTo>
                  <a:lnTo>
                    <a:pt x="33434" y="29800"/>
                  </a:lnTo>
                  <a:lnTo>
                    <a:pt x="34040" y="29639"/>
                  </a:lnTo>
                  <a:lnTo>
                    <a:pt x="34626" y="29437"/>
                  </a:lnTo>
                  <a:lnTo>
                    <a:pt x="35393" y="29134"/>
                  </a:lnTo>
                  <a:lnTo>
                    <a:pt x="35756" y="28973"/>
                  </a:lnTo>
                  <a:lnTo>
                    <a:pt x="36100" y="28791"/>
                  </a:lnTo>
                  <a:lnTo>
                    <a:pt x="36443" y="28629"/>
                  </a:lnTo>
                  <a:lnTo>
                    <a:pt x="36766" y="28427"/>
                  </a:lnTo>
                  <a:lnTo>
                    <a:pt x="37089" y="28246"/>
                  </a:lnTo>
                  <a:lnTo>
                    <a:pt x="37392" y="28044"/>
                  </a:lnTo>
                  <a:lnTo>
                    <a:pt x="37695" y="27842"/>
                  </a:lnTo>
                  <a:lnTo>
                    <a:pt x="37957" y="27620"/>
                  </a:lnTo>
                  <a:lnTo>
                    <a:pt x="38240" y="27398"/>
                  </a:lnTo>
                  <a:lnTo>
                    <a:pt x="38502" y="27176"/>
                  </a:lnTo>
                  <a:lnTo>
                    <a:pt x="38744" y="26933"/>
                  </a:lnTo>
                  <a:lnTo>
                    <a:pt x="38987" y="26691"/>
                  </a:lnTo>
                  <a:lnTo>
                    <a:pt x="39209" y="26449"/>
                  </a:lnTo>
                  <a:lnTo>
                    <a:pt x="39411" y="26186"/>
                  </a:lnTo>
                  <a:lnTo>
                    <a:pt x="39613" y="25924"/>
                  </a:lnTo>
                  <a:lnTo>
                    <a:pt x="39794" y="25661"/>
                  </a:lnTo>
                  <a:lnTo>
                    <a:pt x="39976" y="25399"/>
                  </a:lnTo>
                  <a:lnTo>
                    <a:pt x="40138" y="25116"/>
                  </a:lnTo>
                  <a:lnTo>
                    <a:pt x="40299" y="24834"/>
                  </a:lnTo>
                  <a:lnTo>
                    <a:pt x="40440" y="24551"/>
                  </a:lnTo>
                  <a:lnTo>
                    <a:pt x="40561" y="24248"/>
                  </a:lnTo>
                  <a:lnTo>
                    <a:pt x="40683" y="23945"/>
                  </a:lnTo>
                  <a:lnTo>
                    <a:pt x="40804" y="23642"/>
                  </a:lnTo>
                  <a:lnTo>
                    <a:pt x="40885" y="23340"/>
                  </a:lnTo>
                  <a:lnTo>
                    <a:pt x="40965" y="23037"/>
                  </a:lnTo>
                  <a:lnTo>
                    <a:pt x="41046" y="22714"/>
                  </a:lnTo>
                  <a:lnTo>
                    <a:pt x="41107" y="22391"/>
                  </a:lnTo>
                  <a:lnTo>
                    <a:pt x="41147" y="22068"/>
                  </a:lnTo>
                  <a:lnTo>
                    <a:pt x="41208" y="21422"/>
                  </a:lnTo>
                  <a:lnTo>
                    <a:pt x="41228" y="20735"/>
                  </a:lnTo>
                  <a:lnTo>
                    <a:pt x="41187" y="20049"/>
                  </a:lnTo>
                  <a:lnTo>
                    <a:pt x="41107" y="19362"/>
                  </a:lnTo>
                  <a:lnTo>
                    <a:pt x="40985" y="18635"/>
                  </a:lnTo>
                  <a:lnTo>
                    <a:pt x="40804" y="17929"/>
                  </a:lnTo>
                  <a:lnTo>
                    <a:pt x="40582" y="17202"/>
                  </a:lnTo>
                  <a:lnTo>
                    <a:pt x="40319" y="16475"/>
                  </a:lnTo>
                  <a:lnTo>
                    <a:pt x="39996" y="15728"/>
                  </a:lnTo>
                  <a:lnTo>
                    <a:pt x="39633" y="14981"/>
                  </a:lnTo>
                  <a:lnTo>
                    <a:pt x="39229" y="14234"/>
                  </a:lnTo>
                  <a:lnTo>
                    <a:pt x="38765" y="13487"/>
                  </a:lnTo>
                  <a:lnTo>
                    <a:pt x="38240" y="12740"/>
                  </a:lnTo>
                  <a:lnTo>
                    <a:pt x="37695" y="11993"/>
                  </a:lnTo>
                  <a:lnTo>
                    <a:pt x="37089" y="11246"/>
                  </a:lnTo>
                  <a:lnTo>
                    <a:pt x="36443" y="10499"/>
                  </a:lnTo>
                  <a:lnTo>
                    <a:pt x="35736" y="9772"/>
                  </a:lnTo>
                  <a:lnTo>
                    <a:pt x="34989" y="9045"/>
                  </a:lnTo>
                  <a:lnTo>
                    <a:pt x="34222" y="8339"/>
                  </a:lnTo>
                  <a:lnTo>
                    <a:pt x="33414" y="7672"/>
                  </a:lnTo>
                  <a:lnTo>
                    <a:pt x="32607" y="7006"/>
                  </a:lnTo>
                  <a:lnTo>
                    <a:pt x="31759" y="6380"/>
                  </a:lnTo>
                  <a:lnTo>
                    <a:pt x="30891" y="5795"/>
                  </a:lnTo>
                  <a:lnTo>
                    <a:pt x="30002" y="5209"/>
                  </a:lnTo>
                  <a:lnTo>
                    <a:pt x="29094" y="4664"/>
                  </a:lnTo>
                  <a:lnTo>
                    <a:pt x="28165" y="4139"/>
                  </a:lnTo>
                  <a:lnTo>
                    <a:pt x="27216" y="3655"/>
                  </a:lnTo>
                  <a:lnTo>
                    <a:pt x="26267" y="3190"/>
                  </a:lnTo>
                  <a:lnTo>
                    <a:pt x="25318" y="2746"/>
                  </a:lnTo>
                  <a:lnTo>
                    <a:pt x="24349" y="2342"/>
                  </a:lnTo>
                  <a:lnTo>
                    <a:pt x="23360" y="1979"/>
                  </a:lnTo>
                  <a:lnTo>
                    <a:pt x="22370" y="1636"/>
                  </a:lnTo>
                  <a:lnTo>
                    <a:pt x="21381" y="1313"/>
                  </a:lnTo>
                  <a:lnTo>
                    <a:pt x="20392" y="1030"/>
                  </a:lnTo>
                  <a:lnTo>
                    <a:pt x="19403" y="788"/>
                  </a:lnTo>
                  <a:lnTo>
                    <a:pt x="18433" y="565"/>
                  </a:lnTo>
                  <a:lnTo>
                    <a:pt x="17444" y="384"/>
                  </a:lnTo>
                  <a:lnTo>
                    <a:pt x="16455" y="242"/>
                  </a:lnTo>
                  <a:lnTo>
                    <a:pt x="15486" y="121"/>
                  </a:lnTo>
                  <a:lnTo>
                    <a:pt x="14537" y="41"/>
                  </a:lnTo>
                  <a:lnTo>
                    <a:pt x="13588" y="0"/>
                  </a:lnTo>
                  <a:close/>
                  <a:moveTo>
                    <a:pt x="29771" y="30395"/>
                  </a:moveTo>
                  <a:lnTo>
                    <a:pt x="29578" y="30406"/>
                  </a:lnTo>
                  <a:lnTo>
                    <a:pt x="29094" y="30436"/>
                  </a:lnTo>
                  <a:lnTo>
                    <a:pt x="29094" y="30436"/>
                  </a:lnTo>
                  <a:lnTo>
                    <a:pt x="29639" y="30406"/>
                  </a:lnTo>
                  <a:lnTo>
                    <a:pt x="29771" y="30395"/>
                  </a:lnTo>
                  <a:close/>
                  <a:moveTo>
                    <a:pt x="29094" y="30436"/>
                  </a:moveTo>
                  <a:lnTo>
                    <a:pt x="28912" y="30446"/>
                  </a:lnTo>
                  <a:lnTo>
                    <a:pt x="28932" y="30446"/>
                  </a:lnTo>
                  <a:lnTo>
                    <a:pt x="29094" y="3043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5" name="Google Shape;2625;p32"/>
            <p:cNvSpPr/>
            <p:nvPr/>
          </p:nvSpPr>
          <p:spPr>
            <a:xfrm>
              <a:off x="1822550" y="1012400"/>
              <a:ext cx="1030700" cy="761175"/>
            </a:xfrm>
            <a:custGeom>
              <a:avLst/>
              <a:gdLst/>
              <a:ahLst/>
              <a:cxnLst/>
              <a:rect l="l" t="t" r="r" b="b"/>
              <a:pathLst>
                <a:path w="41228" h="30447" fill="none" extrusionOk="0">
                  <a:moveTo>
                    <a:pt x="28912" y="30446"/>
                  </a:moveTo>
                  <a:lnTo>
                    <a:pt x="28932" y="30446"/>
                  </a:lnTo>
                  <a:lnTo>
                    <a:pt x="29578" y="30406"/>
                  </a:lnTo>
                  <a:lnTo>
                    <a:pt x="29578" y="30406"/>
                  </a:lnTo>
                  <a:lnTo>
                    <a:pt x="30265" y="30366"/>
                  </a:lnTo>
                  <a:lnTo>
                    <a:pt x="30911" y="30285"/>
                  </a:lnTo>
                  <a:lnTo>
                    <a:pt x="31557" y="30204"/>
                  </a:lnTo>
                  <a:lnTo>
                    <a:pt x="32203" y="30083"/>
                  </a:lnTo>
                  <a:lnTo>
                    <a:pt x="32829" y="29962"/>
                  </a:lnTo>
                  <a:lnTo>
                    <a:pt x="33434" y="29800"/>
                  </a:lnTo>
                  <a:lnTo>
                    <a:pt x="34040" y="29639"/>
                  </a:lnTo>
                  <a:lnTo>
                    <a:pt x="34626" y="29437"/>
                  </a:lnTo>
                  <a:lnTo>
                    <a:pt x="34626" y="29437"/>
                  </a:lnTo>
                  <a:lnTo>
                    <a:pt x="35393" y="29134"/>
                  </a:lnTo>
                  <a:lnTo>
                    <a:pt x="35756" y="28973"/>
                  </a:lnTo>
                  <a:lnTo>
                    <a:pt x="36100" y="28791"/>
                  </a:lnTo>
                  <a:lnTo>
                    <a:pt x="36443" y="28629"/>
                  </a:lnTo>
                  <a:lnTo>
                    <a:pt x="36766" y="28427"/>
                  </a:lnTo>
                  <a:lnTo>
                    <a:pt x="37089" y="28246"/>
                  </a:lnTo>
                  <a:lnTo>
                    <a:pt x="37392" y="28044"/>
                  </a:lnTo>
                  <a:lnTo>
                    <a:pt x="37695" y="27842"/>
                  </a:lnTo>
                  <a:lnTo>
                    <a:pt x="37957" y="27620"/>
                  </a:lnTo>
                  <a:lnTo>
                    <a:pt x="38240" y="27398"/>
                  </a:lnTo>
                  <a:lnTo>
                    <a:pt x="38502" y="27176"/>
                  </a:lnTo>
                  <a:lnTo>
                    <a:pt x="38744" y="26933"/>
                  </a:lnTo>
                  <a:lnTo>
                    <a:pt x="38987" y="26691"/>
                  </a:lnTo>
                  <a:lnTo>
                    <a:pt x="39209" y="26449"/>
                  </a:lnTo>
                  <a:lnTo>
                    <a:pt x="39411" y="26186"/>
                  </a:lnTo>
                  <a:lnTo>
                    <a:pt x="39613" y="25924"/>
                  </a:lnTo>
                  <a:lnTo>
                    <a:pt x="39794" y="25661"/>
                  </a:lnTo>
                  <a:lnTo>
                    <a:pt x="39976" y="25399"/>
                  </a:lnTo>
                  <a:lnTo>
                    <a:pt x="40138" y="25116"/>
                  </a:lnTo>
                  <a:lnTo>
                    <a:pt x="40299" y="24834"/>
                  </a:lnTo>
                  <a:lnTo>
                    <a:pt x="40440" y="24551"/>
                  </a:lnTo>
                  <a:lnTo>
                    <a:pt x="40561" y="24248"/>
                  </a:lnTo>
                  <a:lnTo>
                    <a:pt x="40683" y="23945"/>
                  </a:lnTo>
                  <a:lnTo>
                    <a:pt x="40804" y="23642"/>
                  </a:lnTo>
                  <a:lnTo>
                    <a:pt x="40885" y="23340"/>
                  </a:lnTo>
                  <a:lnTo>
                    <a:pt x="40965" y="23037"/>
                  </a:lnTo>
                  <a:lnTo>
                    <a:pt x="41046" y="22714"/>
                  </a:lnTo>
                  <a:lnTo>
                    <a:pt x="41107" y="22391"/>
                  </a:lnTo>
                  <a:lnTo>
                    <a:pt x="41147" y="22068"/>
                  </a:lnTo>
                  <a:lnTo>
                    <a:pt x="41208" y="21422"/>
                  </a:lnTo>
                  <a:lnTo>
                    <a:pt x="41228" y="20735"/>
                  </a:lnTo>
                  <a:lnTo>
                    <a:pt x="41187" y="20049"/>
                  </a:lnTo>
                  <a:lnTo>
                    <a:pt x="41107" y="19362"/>
                  </a:lnTo>
                  <a:lnTo>
                    <a:pt x="40985" y="18635"/>
                  </a:lnTo>
                  <a:lnTo>
                    <a:pt x="40804" y="17929"/>
                  </a:lnTo>
                  <a:lnTo>
                    <a:pt x="40582" y="17202"/>
                  </a:lnTo>
                  <a:lnTo>
                    <a:pt x="40319" y="16475"/>
                  </a:lnTo>
                  <a:lnTo>
                    <a:pt x="39996" y="15728"/>
                  </a:lnTo>
                  <a:lnTo>
                    <a:pt x="39633" y="14981"/>
                  </a:lnTo>
                  <a:lnTo>
                    <a:pt x="39229" y="14234"/>
                  </a:lnTo>
                  <a:lnTo>
                    <a:pt x="38765" y="13487"/>
                  </a:lnTo>
                  <a:lnTo>
                    <a:pt x="38240" y="12740"/>
                  </a:lnTo>
                  <a:lnTo>
                    <a:pt x="37695" y="11993"/>
                  </a:lnTo>
                  <a:lnTo>
                    <a:pt x="37089" y="11246"/>
                  </a:lnTo>
                  <a:lnTo>
                    <a:pt x="36443" y="10499"/>
                  </a:lnTo>
                  <a:lnTo>
                    <a:pt x="35736" y="9772"/>
                  </a:lnTo>
                  <a:lnTo>
                    <a:pt x="35736" y="9772"/>
                  </a:lnTo>
                  <a:lnTo>
                    <a:pt x="34989" y="9045"/>
                  </a:lnTo>
                  <a:lnTo>
                    <a:pt x="34222" y="8339"/>
                  </a:lnTo>
                  <a:lnTo>
                    <a:pt x="33414" y="7672"/>
                  </a:lnTo>
                  <a:lnTo>
                    <a:pt x="32607" y="7006"/>
                  </a:lnTo>
                  <a:lnTo>
                    <a:pt x="31759" y="6380"/>
                  </a:lnTo>
                  <a:lnTo>
                    <a:pt x="30891" y="5795"/>
                  </a:lnTo>
                  <a:lnTo>
                    <a:pt x="30002" y="5209"/>
                  </a:lnTo>
                  <a:lnTo>
                    <a:pt x="29094" y="4664"/>
                  </a:lnTo>
                  <a:lnTo>
                    <a:pt x="28165" y="4139"/>
                  </a:lnTo>
                  <a:lnTo>
                    <a:pt x="27216" y="3655"/>
                  </a:lnTo>
                  <a:lnTo>
                    <a:pt x="26267" y="3190"/>
                  </a:lnTo>
                  <a:lnTo>
                    <a:pt x="25318" y="2746"/>
                  </a:lnTo>
                  <a:lnTo>
                    <a:pt x="24349" y="2342"/>
                  </a:lnTo>
                  <a:lnTo>
                    <a:pt x="23360" y="1979"/>
                  </a:lnTo>
                  <a:lnTo>
                    <a:pt x="22370" y="1636"/>
                  </a:lnTo>
                  <a:lnTo>
                    <a:pt x="21381" y="1313"/>
                  </a:lnTo>
                  <a:lnTo>
                    <a:pt x="20392" y="1030"/>
                  </a:lnTo>
                  <a:lnTo>
                    <a:pt x="19403" y="788"/>
                  </a:lnTo>
                  <a:lnTo>
                    <a:pt x="18433" y="565"/>
                  </a:lnTo>
                  <a:lnTo>
                    <a:pt x="17444" y="384"/>
                  </a:lnTo>
                  <a:lnTo>
                    <a:pt x="16455" y="242"/>
                  </a:lnTo>
                  <a:lnTo>
                    <a:pt x="15486" y="121"/>
                  </a:lnTo>
                  <a:lnTo>
                    <a:pt x="14537" y="41"/>
                  </a:lnTo>
                  <a:lnTo>
                    <a:pt x="13588" y="0"/>
                  </a:lnTo>
                  <a:lnTo>
                    <a:pt x="12639" y="0"/>
                  </a:lnTo>
                  <a:lnTo>
                    <a:pt x="11710" y="20"/>
                  </a:lnTo>
                  <a:lnTo>
                    <a:pt x="10822" y="101"/>
                  </a:lnTo>
                  <a:lnTo>
                    <a:pt x="9934" y="202"/>
                  </a:lnTo>
                  <a:lnTo>
                    <a:pt x="9065" y="343"/>
                  </a:lnTo>
                  <a:lnTo>
                    <a:pt x="8217" y="525"/>
                  </a:lnTo>
                  <a:lnTo>
                    <a:pt x="7390" y="747"/>
                  </a:lnTo>
                  <a:lnTo>
                    <a:pt x="6582" y="1010"/>
                  </a:lnTo>
                  <a:lnTo>
                    <a:pt x="6582" y="1010"/>
                  </a:lnTo>
                  <a:lnTo>
                    <a:pt x="5916" y="1272"/>
                  </a:lnTo>
                  <a:lnTo>
                    <a:pt x="5270" y="1555"/>
                  </a:lnTo>
                  <a:lnTo>
                    <a:pt x="4664" y="1878"/>
                  </a:lnTo>
                  <a:lnTo>
                    <a:pt x="4099" y="2221"/>
                  </a:lnTo>
                  <a:lnTo>
                    <a:pt x="3574" y="2584"/>
                  </a:lnTo>
                  <a:lnTo>
                    <a:pt x="3069" y="2968"/>
                  </a:lnTo>
                  <a:lnTo>
                    <a:pt x="2625" y="3372"/>
                  </a:lnTo>
                  <a:lnTo>
                    <a:pt x="2201" y="3796"/>
                  </a:lnTo>
                  <a:lnTo>
                    <a:pt x="1817" y="4240"/>
                  </a:lnTo>
                  <a:lnTo>
                    <a:pt x="1454" y="4704"/>
                  </a:lnTo>
                  <a:lnTo>
                    <a:pt x="1151" y="5189"/>
                  </a:lnTo>
                  <a:lnTo>
                    <a:pt x="868" y="5694"/>
                  </a:lnTo>
                  <a:lnTo>
                    <a:pt x="646" y="6219"/>
                  </a:lnTo>
                  <a:lnTo>
                    <a:pt x="444" y="6744"/>
                  </a:lnTo>
                  <a:lnTo>
                    <a:pt x="283" y="7289"/>
                  </a:lnTo>
                  <a:lnTo>
                    <a:pt x="142" y="7854"/>
                  </a:lnTo>
                  <a:lnTo>
                    <a:pt x="61" y="8419"/>
                  </a:lnTo>
                  <a:lnTo>
                    <a:pt x="0" y="9005"/>
                  </a:lnTo>
                  <a:lnTo>
                    <a:pt x="0" y="9611"/>
                  </a:lnTo>
                  <a:lnTo>
                    <a:pt x="20" y="10216"/>
                  </a:lnTo>
                  <a:lnTo>
                    <a:pt x="81" y="10842"/>
                  </a:lnTo>
                  <a:lnTo>
                    <a:pt x="162" y="11468"/>
                  </a:lnTo>
                  <a:lnTo>
                    <a:pt x="303" y="12094"/>
                  </a:lnTo>
                  <a:lnTo>
                    <a:pt x="465" y="12740"/>
                  </a:lnTo>
                  <a:lnTo>
                    <a:pt x="687" y="13386"/>
                  </a:lnTo>
                  <a:lnTo>
                    <a:pt x="929" y="14032"/>
                  </a:lnTo>
                  <a:lnTo>
                    <a:pt x="1212" y="14698"/>
                  </a:lnTo>
                  <a:lnTo>
                    <a:pt x="1535" y="15344"/>
                  </a:lnTo>
                  <a:lnTo>
                    <a:pt x="1898" y="16011"/>
                  </a:lnTo>
                  <a:lnTo>
                    <a:pt x="2282" y="16677"/>
                  </a:lnTo>
                  <a:lnTo>
                    <a:pt x="2726" y="17343"/>
                  </a:lnTo>
                  <a:lnTo>
                    <a:pt x="3190" y="18009"/>
                  </a:lnTo>
                  <a:lnTo>
                    <a:pt x="3634" y="18595"/>
                  </a:lnTo>
                  <a:lnTo>
                    <a:pt x="3634" y="18595"/>
                  </a:lnTo>
                  <a:lnTo>
                    <a:pt x="3150" y="17929"/>
                  </a:lnTo>
                  <a:lnTo>
                    <a:pt x="2685" y="17262"/>
                  </a:lnTo>
                  <a:lnTo>
                    <a:pt x="2261" y="16596"/>
                  </a:lnTo>
                  <a:lnTo>
                    <a:pt x="1878" y="15930"/>
                  </a:lnTo>
                  <a:lnTo>
                    <a:pt x="1535" y="15264"/>
                  </a:lnTo>
                  <a:lnTo>
                    <a:pt x="1232" y="14597"/>
                  </a:lnTo>
                  <a:lnTo>
                    <a:pt x="949" y="13931"/>
                  </a:lnTo>
                  <a:lnTo>
                    <a:pt x="727" y="13285"/>
                  </a:lnTo>
                  <a:lnTo>
                    <a:pt x="545" y="12639"/>
                  </a:lnTo>
                  <a:lnTo>
                    <a:pt x="384" y="11993"/>
                  </a:lnTo>
                  <a:lnTo>
                    <a:pt x="283" y="11347"/>
                  </a:lnTo>
                  <a:lnTo>
                    <a:pt x="202" y="10721"/>
                  </a:lnTo>
                  <a:lnTo>
                    <a:pt x="162" y="10115"/>
                  </a:lnTo>
                  <a:lnTo>
                    <a:pt x="162" y="9510"/>
                  </a:lnTo>
                  <a:lnTo>
                    <a:pt x="202" y="8904"/>
                  </a:lnTo>
                  <a:lnTo>
                    <a:pt x="283" y="8339"/>
                  </a:lnTo>
                  <a:lnTo>
                    <a:pt x="404" y="7753"/>
                  </a:lnTo>
                  <a:lnTo>
                    <a:pt x="545" y="7208"/>
                  </a:lnTo>
                  <a:lnTo>
                    <a:pt x="747" y="6663"/>
                  </a:lnTo>
                  <a:lnTo>
                    <a:pt x="969" y="6138"/>
                  </a:lnTo>
                  <a:lnTo>
                    <a:pt x="1232" y="5633"/>
                  </a:lnTo>
                  <a:lnTo>
                    <a:pt x="1555" y="5128"/>
                  </a:lnTo>
                  <a:lnTo>
                    <a:pt x="1898" y="4664"/>
                  </a:lnTo>
                  <a:lnTo>
                    <a:pt x="2261" y="4220"/>
                  </a:lnTo>
                  <a:lnTo>
                    <a:pt x="2685" y="3776"/>
                  </a:lnTo>
                  <a:lnTo>
                    <a:pt x="3150" y="3372"/>
                  </a:lnTo>
                  <a:lnTo>
                    <a:pt x="3634" y="2968"/>
                  </a:lnTo>
                  <a:lnTo>
                    <a:pt x="4179" y="2605"/>
                  </a:lnTo>
                  <a:lnTo>
                    <a:pt x="4745" y="2261"/>
                  </a:lnTo>
                  <a:lnTo>
                    <a:pt x="5350" y="1938"/>
                  </a:lnTo>
                  <a:lnTo>
                    <a:pt x="5997" y="1656"/>
                  </a:lnTo>
                  <a:lnTo>
                    <a:pt x="6683" y="1393"/>
                  </a:lnTo>
                  <a:lnTo>
                    <a:pt x="6683" y="1393"/>
                  </a:lnTo>
                  <a:lnTo>
                    <a:pt x="7470" y="1131"/>
                  </a:lnTo>
                  <a:lnTo>
                    <a:pt x="8278" y="909"/>
                  </a:lnTo>
                  <a:lnTo>
                    <a:pt x="9106" y="727"/>
                  </a:lnTo>
                  <a:lnTo>
                    <a:pt x="9974" y="586"/>
                  </a:lnTo>
                  <a:lnTo>
                    <a:pt x="10842" y="485"/>
                  </a:lnTo>
                  <a:lnTo>
                    <a:pt x="11730" y="424"/>
                  </a:lnTo>
                  <a:lnTo>
                    <a:pt x="12639" y="384"/>
                  </a:lnTo>
                  <a:lnTo>
                    <a:pt x="13568" y="404"/>
                  </a:lnTo>
                  <a:lnTo>
                    <a:pt x="14517" y="444"/>
                  </a:lnTo>
                  <a:lnTo>
                    <a:pt x="15466" y="525"/>
                  </a:lnTo>
                  <a:lnTo>
                    <a:pt x="16414" y="626"/>
                  </a:lnTo>
                  <a:lnTo>
                    <a:pt x="17384" y="767"/>
                  </a:lnTo>
                  <a:lnTo>
                    <a:pt x="18353" y="949"/>
                  </a:lnTo>
                  <a:lnTo>
                    <a:pt x="19322" y="1171"/>
                  </a:lnTo>
                  <a:lnTo>
                    <a:pt x="20311" y="1413"/>
                  </a:lnTo>
                  <a:lnTo>
                    <a:pt x="21280" y="1696"/>
                  </a:lnTo>
                  <a:lnTo>
                    <a:pt x="22270" y="1999"/>
                  </a:lnTo>
                  <a:lnTo>
                    <a:pt x="23239" y="2342"/>
                  </a:lnTo>
                  <a:lnTo>
                    <a:pt x="24208" y="2706"/>
                  </a:lnTo>
                  <a:lnTo>
                    <a:pt x="25157" y="3109"/>
                  </a:lnTo>
                  <a:lnTo>
                    <a:pt x="26106" y="3533"/>
                  </a:lnTo>
                  <a:lnTo>
                    <a:pt x="27055" y="3998"/>
                  </a:lnTo>
                  <a:lnTo>
                    <a:pt x="27963" y="4482"/>
                  </a:lnTo>
                  <a:lnTo>
                    <a:pt x="28892" y="5007"/>
                  </a:lnTo>
                  <a:lnTo>
                    <a:pt x="29780" y="5532"/>
                  </a:lnTo>
                  <a:lnTo>
                    <a:pt x="30648" y="6097"/>
                  </a:lnTo>
                  <a:lnTo>
                    <a:pt x="31516" y="6703"/>
                  </a:lnTo>
                  <a:lnTo>
                    <a:pt x="32344" y="7309"/>
                  </a:lnTo>
                  <a:lnTo>
                    <a:pt x="33172" y="7955"/>
                  </a:lnTo>
                  <a:lnTo>
                    <a:pt x="33959" y="8621"/>
                  </a:lnTo>
                  <a:lnTo>
                    <a:pt x="34706" y="9328"/>
                  </a:lnTo>
                  <a:lnTo>
                    <a:pt x="35453" y="10034"/>
                  </a:lnTo>
                  <a:lnTo>
                    <a:pt x="35453" y="10034"/>
                  </a:lnTo>
                  <a:lnTo>
                    <a:pt x="36140" y="10761"/>
                  </a:lnTo>
                  <a:lnTo>
                    <a:pt x="36786" y="11508"/>
                  </a:lnTo>
                  <a:lnTo>
                    <a:pt x="37372" y="12235"/>
                  </a:lnTo>
                  <a:lnTo>
                    <a:pt x="37937" y="12982"/>
                  </a:lnTo>
                  <a:lnTo>
                    <a:pt x="38442" y="13709"/>
                  </a:lnTo>
                  <a:lnTo>
                    <a:pt x="38886" y="14456"/>
                  </a:lnTo>
                  <a:lnTo>
                    <a:pt x="39290" y="15183"/>
                  </a:lnTo>
                  <a:lnTo>
                    <a:pt x="39653" y="15930"/>
                  </a:lnTo>
                  <a:lnTo>
                    <a:pt x="39976" y="16657"/>
                  </a:lnTo>
                  <a:lnTo>
                    <a:pt x="40238" y="17384"/>
                  </a:lnTo>
                  <a:lnTo>
                    <a:pt x="40461" y="18090"/>
                  </a:lnTo>
                  <a:lnTo>
                    <a:pt x="40642" y="18797"/>
                  </a:lnTo>
                  <a:lnTo>
                    <a:pt x="40763" y="19504"/>
                  </a:lnTo>
                  <a:lnTo>
                    <a:pt x="40844" y="20190"/>
                  </a:lnTo>
                  <a:lnTo>
                    <a:pt x="40864" y="20876"/>
                  </a:lnTo>
                  <a:lnTo>
                    <a:pt x="40864" y="21543"/>
                  </a:lnTo>
                  <a:lnTo>
                    <a:pt x="40804" y="22189"/>
                  </a:lnTo>
                  <a:lnTo>
                    <a:pt x="40683" y="22815"/>
                  </a:lnTo>
                  <a:lnTo>
                    <a:pt x="40622" y="23138"/>
                  </a:lnTo>
                  <a:lnTo>
                    <a:pt x="40541" y="23441"/>
                  </a:lnTo>
                  <a:lnTo>
                    <a:pt x="40440" y="23743"/>
                  </a:lnTo>
                  <a:lnTo>
                    <a:pt x="40339" y="24046"/>
                  </a:lnTo>
                  <a:lnTo>
                    <a:pt x="40218" y="24349"/>
                  </a:lnTo>
                  <a:lnTo>
                    <a:pt x="40097" y="24632"/>
                  </a:lnTo>
                  <a:lnTo>
                    <a:pt x="39956" y="24914"/>
                  </a:lnTo>
                  <a:lnTo>
                    <a:pt x="39794" y="25197"/>
                  </a:lnTo>
                  <a:lnTo>
                    <a:pt x="39633" y="25460"/>
                  </a:lnTo>
                  <a:lnTo>
                    <a:pt x="39471" y="25742"/>
                  </a:lnTo>
                  <a:lnTo>
                    <a:pt x="39269" y="26005"/>
                  </a:lnTo>
                  <a:lnTo>
                    <a:pt x="39088" y="26247"/>
                  </a:lnTo>
                  <a:lnTo>
                    <a:pt x="38866" y="26509"/>
                  </a:lnTo>
                  <a:lnTo>
                    <a:pt x="38643" y="26752"/>
                  </a:lnTo>
                  <a:lnTo>
                    <a:pt x="38421" y="26994"/>
                  </a:lnTo>
                  <a:lnTo>
                    <a:pt x="38179" y="27216"/>
                  </a:lnTo>
                  <a:lnTo>
                    <a:pt x="37917" y="27438"/>
                  </a:lnTo>
                  <a:lnTo>
                    <a:pt x="37654" y="27660"/>
                  </a:lnTo>
                  <a:lnTo>
                    <a:pt x="37372" y="27882"/>
                  </a:lnTo>
                  <a:lnTo>
                    <a:pt x="37089" y="28084"/>
                  </a:lnTo>
                  <a:lnTo>
                    <a:pt x="36786" y="28286"/>
                  </a:lnTo>
                  <a:lnTo>
                    <a:pt x="36463" y="28468"/>
                  </a:lnTo>
                  <a:lnTo>
                    <a:pt x="36140" y="28650"/>
                  </a:lnTo>
                  <a:lnTo>
                    <a:pt x="35817" y="28831"/>
                  </a:lnTo>
                  <a:lnTo>
                    <a:pt x="35110" y="29154"/>
                  </a:lnTo>
                  <a:lnTo>
                    <a:pt x="34363" y="29457"/>
                  </a:lnTo>
                  <a:lnTo>
                    <a:pt x="34363" y="29457"/>
                  </a:lnTo>
                  <a:lnTo>
                    <a:pt x="33737" y="29659"/>
                  </a:lnTo>
                  <a:lnTo>
                    <a:pt x="33091" y="29841"/>
                  </a:lnTo>
                  <a:lnTo>
                    <a:pt x="32425" y="30002"/>
                  </a:lnTo>
                  <a:lnTo>
                    <a:pt x="31739" y="30144"/>
                  </a:lnTo>
                  <a:lnTo>
                    <a:pt x="31052" y="30265"/>
                  </a:lnTo>
                  <a:lnTo>
                    <a:pt x="30345" y="30345"/>
                  </a:lnTo>
                  <a:lnTo>
                    <a:pt x="29639" y="30406"/>
                  </a:lnTo>
                  <a:lnTo>
                    <a:pt x="28912" y="3044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6" name="Google Shape;2626;p32"/>
            <p:cNvSpPr/>
            <p:nvPr/>
          </p:nvSpPr>
          <p:spPr>
            <a:xfrm>
              <a:off x="1879575" y="1130000"/>
              <a:ext cx="863650" cy="638025"/>
            </a:xfrm>
            <a:custGeom>
              <a:avLst/>
              <a:gdLst/>
              <a:ahLst/>
              <a:cxnLst/>
              <a:rect l="l" t="t" r="r" b="b"/>
              <a:pathLst>
                <a:path w="34546" h="25521" extrusionOk="0">
                  <a:moveTo>
                    <a:pt x="8706" y="20703"/>
                  </a:moveTo>
                  <a:lnTo>
                    <a:pt x="8723" y="20715"/>
                  </a:lnTo>
                  <a:lnTo>
                    <a:pt x="8763" y="20740"/>
                  </a:lnTo>
                  <a:lnTo>
                    <a:pt x="8706" y="20703"/>
                  </a:lnTo>
                  <a:close/>
                  <a:moveTo>
                    <a:pt x="8763" y="20740"/>
                  </a:moveTo>
                  <a:lnTo>
                    <a:pt x="9409" y="21159"/>
                  </a:lnTo>
                  <a:lnTo>
                    <a:pt x="10176" y="21603"/>
                  </a:lnTo>
                  <a:lnTo>
                    <a:pt x="10420" y="21745"/>
                  </a:lnTo>
                  <a:lnTo>
                    <a:pt x="10217" y="21624"/>
                  </a:lnTo>
                  <a:lnTo>
                    <a:pt x="9470" y="21179"/>
                  </a:lnTo>
                  <a:lnTo>
                    <a:pt x="8763" y="20740"/>
                  </a:lnTo>
                  <a:close/>
                  <a:moveTo>
                    <a:pt x="10420" y="21745"/>
                  </a:moveTo>
                  <a:lnTo>
                    <a:pt x="10964" y="22068"/>
                  </a:lnTo>
                  <a:lnTo>
                    <a:pt x="11327" y="22254"/>
                  </a:lnTo>
                  <a:lnTo>
                    <a:pt x="11327" y="22254"/>
                  </a:lnTo>
                  <a:lnTo>
                    <a:pt x="10944" y="22048"/>
                  </a:lnTo>
                  <a:lnTo>
                    <a:pt x="10420" y="21745"/>
                  </a:lnTo>
                  <a:close/>
                  <a:moveTo>
                    <a:pt x="11327" y="22254"/>
                  </a:moveTo>
                  <a:lnTo>
                    <a:pt x="11731" y="22472"/>
                  </a:lnTo>
                  <a:lnTo>
                    <a:pt x="12518" y="22855"/>
                  </a:lnTo>
                  <a:lnTo>
                    <a:pt x="11751" y="22472"/>
                  </a:lnTo>
                  <a:lnTo>
                    <a:pt x="11327" y="22254"/>
                  </a:lnTo>
                  <a:close/>
                  <a:moveTo>
                    <a:pt x="12518" y="22855"/>
                  </a:moveTo>
                  <a:lnTo>
                    <a:pt x="13326" y="23219"/>
                  </a:lnTo>
                  <a:lnTo>
                    <a:pt x="14154" y="23562"/>
                  </a:lnTo>
                  <a:lnTo>
                    <a:pt x="14961" y="23865"/>
                  </a:lnTo>
                  <a:lnTo>
                    <a:pt x="15671" y="24107"/>
                  </a:lnTo>
                  <a:lnTo>
                    <a:pt x="15671" y="24107"/>
                  </a:lnTo>
                  <a:lnTo>
                    <a:pt x="14921" y="23845"/>
                  </a:lnTo>
                  <a:lnTo>
                    <a:pt x="14113" y="23542"/>
                  </a:lnTo>
                  <a:lnTo>
                    <a:pt x="13326" y="23198"/>
                  </a:lnTo>
                  <a:lnTo>
                    <a:pt x="12518" y="22855"/>
                  </a:lnTo>
                  <a:close/>
                  <a:moveTo>
                    <a:pt x="15671" y="24107"/>
                  </a:moveTo>
                  <a:lnTo>
                    <a:pt x="15728" y="24127"/>
                  </a:lnTo>
                  <a:lnTo>
                    <a:pt x="15749" y="24134"/>
                  </a:lnTo>
                  <a:lnTo>
                    <a:pt x="15671" y="24107"/>
                  </a:lnTo>
                  <a:close/>
                  <a:moveTo>
                    <a:pt x="15749" y="24134"/>
                  </a:moveTo>
                  <a:lnTo>
                    <a:pt x="15789" y="24147"/>
                  </a:lnTo>
                  <a:lnTo>
                    <a:pt x="16617" y="24410"/>
                  </a:lnTo>
                  <a:lnTo>
                    <a:pt x="17445" y="24652"/>
                  </a:lnTo>
                  <a:lnTo>
                    <a:pt x="18029" y="24795"/>
                  </a:lnTo>
                  <a:lnTo>
                    <a:pt x="18029" y="24795"/>
                  </a:lnTo>
                  <a:lnTo>
                    <a:pt x="17364" y="24612"/>
                  </a:lnTo>
                  <a:lnTo>
                    <a:pt x="16556" y="24390"/>
                  </a:lnTo>
                  <a:lnTo>
                    <a:pt x="15749" y="24134"/>
                  </a:lnTo>
                  <a:close/>
                  <a:moveTo>
                    <a:pt x="18029" y="24795"/>
                  </a:moveTo>
                  <a:lnTo>
                    <a:pt x="18171" y="24834"/>
                  </a:lnTo>
                  <a:lnTo>
                    <a:pt x="18262" y="24852"/>
                  </a:lnTo>
                  <a:lnTo>
                    <a:pt x="18262" y="24852"/>
                  </a:lnTo>
                  <a:lnTo>
                    <a:pt x="18029" y="24795"/>
                  </a:lnTo>
                  <a:close/>
                  <a:moveTo>
                    <a:pt x="10600" y="0"/>
                  </a:moveTo>
                  <a:lnTo>
                    <a:pt x="9813" y="41"/>
                  </a:lnTo>
                  <a:lnTo>
                    <a:pt x="9066" y="81"/>
                  </a:lnTo>
                  <a:lnTo>
                    <a:pt x="8319" y="182"/>
                  </a:lnTo>
                  <a:lnTo>
                    <a:pt x="7592" y="303"/>
                  </a:lnTo>
                  <a:lnTo>
                    <a:pt x="6885" y="445"/>
                  </a:lnTo>
                  <a:lnTo>
                    <a:pt x="6199" y="626"/>
                  </a:lnTo>
                  <a:lnTo>
                    <a:pt x="5533" y="848"/>
                  </a:lnTo>
                  <a:lnTo>
                    <a:pt x="4887" y="1111"/>
                  </a:lnTo>
                  <a:lnTo>
                    <a:pt x="4281" y="1393"/>
                  </a:lnTo>
                  <a:lnTo>
                    <a:pt x="3736" y="1696"/>
                  </a:lnTo>
                  <a:lnTo>
                    <a:pt x="3211" y="2019"/>
                  </a:lnTo>
                  <a:lnTo>
                    <a:pt x="2726" y="2383"/>
                  </a:lnTo>
                  <a:lnTo>
                    <a:pt x="2282" y="2746"/>
                  </a:lnTo>
                  <a:lnTo>
                    <a:pt x="1878" y="3150"/>
                  </a:lnTo>
                  <a:lnTo>
                    <a:pt x="1515" y="3574"/>
                  </a:lnTo>
                  <a:lnTo>
                    <a:pt x="1192" y="4018"/>
                  </a:lnTo>
                  <a:lnTo>
                    <a:pt x="909" y="4462"/>
                  </a:lnTo>
                  <a:lnTo>
                    <a:pt x="647" y="4947"/>
                  </a:lnTo>
                  <a:lnTo>
                    <a:pt x="445" y="5452"/>
                  </a:lnTo>
                  <a:lnTo>
                    <a:pt x="283" y="5956"/>
                  </a:lnTo>
                  <a:lnTo>
                    <a:pt x="142" y="6481"/>
                  </a:lnTo>
                  <a:lnTo>
                    <a:pt x="61" y="7026"/>
                  </a:lnTo>
                  <a:lnTo>
                    <a:pt x="1" y="7572"/>
                  </a:lnTo>
                  <a:lnTo>
                    <a:pt x="1" y="8137"/>
                  </a:lnTo>
                  <a:lnTo>
                    <a:pt x="21" y="8722"/>
                  </a:lnTo>
                  <a:lnTo>
                    <a:pt x="81" y="9308"/>
                  </a:lnTo>
                  <a:lnTo>
                    <a:pt x="203" y="9893"/>
                  </a:lnTo>
                  <a:lnTo>
                    <a:pt x="344" y="10499"/>
                  </a:lnTo>
                  <a:lnTo>
                    <a:pt x="526" y="11105"/>
                  </a:lnTo>
                  <a:lnTo>
                    <a:pt x="748" y="11731"/>
                  </a:lnTo>
                  <a:lnTo>
                    <a:pt x="1030" y="12336"/>
                  </a:lnTo>
                  <a:lnTo>
                    <a:pt x="1333" y="12962"/>
                  </a:lnTo>
                  <a:lnTo>
                    <a:pt x="1676" y="13588"/>
                  </a:lnTo>
                  <a:lnTo>
                    <a:pt x="2060" y="14214"/>
                  </a:lnTo>
                  <a:lnTo>
                    <a:pt x="2484" y="14840"/>
                  </a:lnTo>
                  <a:lnTo>
                    <a:pt x="2948" y="15466"/>
                  </a:lnTo>
                  <a:lnTo>
                    <a:pt x="3473" y="16092"/>
                  </a:lnTo>
                  <a:lnTo>
                    <a:pt x="4018" y="16718"/>
                  </a:lnTo>
                  <a:lnTo>
                    <a:pt x="4604" y="17343"/>
                  </a:lnTo>
                  <a:lnTo>
                    <a:pt x="5230" y="17949"/>
                  </a:lnTo>
                  <a:lnTo>
                    <a:pt x="5876" y="18535"/>
                  </a:lnTo>
                  <a:lnTo>
                    <a:pt x="6542" y="19100"/>
                  </a:lnTo>
                  <a:lnTo>
                    <a:pt x="7229" y="19645"/>
                  </a:lnTo>
                  <a:lnTo>
                    <a:pt x="7935" y="20170"/>
                  </a:lnTo>
                  <a:lnTo>
                    <a:pt x="8662" y="20675"/>
                  </a:lnTo>
                  <a:lnTo>
                    <a:pt x="8706" y="20703"/>
                  </a:lnTo>
                  <a:lnTo>
                    <a:pt x="8016" y="20210"/>
                  </a:lnTo>
                  <a:lnTo>
                    <a:pt x="7309" y="19685"/>
                  </a:lnTo>
                  <a:lnTo>
                    <a:pt x="6643" y="19161"/>
                  </a:lnTo>
                  <a:lnTo>
                    <a:pt x="5977" y="18595"/>
                  </a:lnTo>
                  <a:lnTo>
                    <a:pt x="5351" y="18030"/>
                  </a:lnTo>
                  <a:lnTo>
                    <a:pt x="4745" y="17424"/>
                  </a:lnTo>
                  <a:lnTo>
                    <a:pt x="4160" y="16818"/>
                  </a:lnTo>
                  <a:lnTo>
                    <a:pt x="3615" y="16213"/>
                  </a:lnTo>
                  <a:lnTo>
                    <a:pt x="3130" y="15587"/>
                  </a:lnTo>
                  <a:lnTo>
                    <a:pt x="2666" y="14981"/>
                  </a:lnTo>
                  <a:lnTo>
                    <a:pt x="2242" y="14355"/>
                  </a:lnTo>
                  <a:lnTo>
                    <a:pt x="1858" y="13750"/>
                  </a:lnTo>
                  <a:lnTo>
                    <a:pt x="1535" y="13124"/>
                  </a:lnTo>
                  <a:lnTo>
                    <a:pt x="1232" y="12518"/>
                  </a:lnTo>
                  <a:lnTo>
                    <a:pt x="970" y="11912"/>
                  </a:lnTo>
                  <a:lnTo>
                    <a:pt x="748" y="11307"/>
                  </a:lnTo>
                  <a:lnTo>
                    <a:pt x="546" y="10701"/>
                  </a:lnTo>
                  <a:lnTo>
                    <a:pt x="404" y="10115"/>
                  </a:lnTo>
                  <a:lnTo>
                    <a:pt x="303" y="9530"/>
                  </a:lnTo>
                  <a:lnTo>
                    <a:pt x="243" y="8965"/>
                  </a:lnTo>
                  <a:lnTo>
                    <a:pt x="203" y="8399"/>
                  </a:lnTo>
                  <a:lnTo>
                    <a:pt x="223" y="7834"/>
                  </a:lnTo>
                  <a:lnTo>
                    <a:pt x="283" y="7289"/>
                  </a:lnTo>
                  <a:lnTo>
                    <a:pt x="364" y="6764"/>
                  </a:lnTo>
                  <a:lnTo>
                    <a:pt x="485" y="6239"/>
                  </a:lnTo>
                  <a:lnTo>
                    <a:pt x="647" y="5734"/>
                  </a:lnTo>
                  <a:lnTo>
                    <a:pt x="869" y="5250"/>
                  </a:lnTo>
                  <a:lnTo>
                    <a:pt x="1111" y="4785"/>
                  </a:lnTo>
                  <a:lnTo>
                    <a:pt x="1394" y="4341"/>
                  </a:lnTo>
                  <a:lnTo>
                    <a:pt x="1717" y="3897"/>
                  </a:lnTo>
                  <a:lnTo>
                    <a:pt x="2060" y="3493"/>
                  </a:lnTo>
                  <a:lnTo>
                    <a:pt x="2464" y="3089"/>
                  </a:lnTo>
                  <a:lnTo>
                    <a:pt x="2908" y="2726"/>
                  </a:lnTo>
                  <a:lnTo>
                    <a:pt x="3372" y="2383"/>
                  </a:lnTo>
                  <a:lnTo>
                    <a:pt x="3877" y="2060"/>
                  </a:lnTo>
                  <a:lnTo>
                    <a:pt x="4442" y="1757"/>
                  </a:lnTo>
                  <a:lnTo>
                    <a:pt x="5028" y="1474"/>
                  </a:lnTo>
                  <a:lnTo>
                    <a:pt x="5654" y="1232"/>
                  </a:lnTo>
                  <a:lnTo>
                    <a:pt x="6300" y="1010"/>
                  </a:lnTo>
                  <a:lnTo>
                    <a:pt x="6986" y="828"/>
                  </a:lnTo>
                  <a:lnTo>
                    <a:pt x="7673" y="687"/>
                  </a:lnTo>
                  <a:lnTo>
                    <a:pt x="8400" y="566"/>
                  </a:lnTo>
                  <a:lnTo>
                    <a:pt x="9126" y="485"/>
                  </a:lnTo>
                  <a:lnTo>
                    <a:pt x="9873" y="424"/>
                  </a:lnTo>
                  <a:lnTo>
                    <a:pt x="10620" y="404"/>
                  </a:lnTo>
                  <a:lnTo>
                    <a:pt x="11408" y="404"/>
                  </a:lnTo>
                  <a:lnTo>
                    <a:pt x="12175" y="445"/>
                  </a:lnTo>
                  <a:lnTo>
                    <a:pt x="12983" y="505"/>
                  </a:lnTo>
                  <a:lnTo>
                    <a:pt x="13770" y="606"/>
                  </a:lnTo>
                  <a:lnTo>
                    <a:pt x="14578" y="727"/>
                  </a:lnTo>
                  <a:lnTo>
                    <a:pt x="15385" y="869"/>
                  </a:lnTo>
                  <a:lnTo>
                    <a:pt x="16213" y="1050"/>
                  </a:lnTo>
                  <a:lnTo>
                    <a:pt x="17021" y="1252"/>
                  </a:lnTo>
                  <a:lnTo>
                    <a:pt x="17828" y="1474"/>
                  </a:lnTo>
                  <a:lnTo>
                    <a:pt x="18656" y="1737"/>
                  </a:lnTo>
                  <a:lnTo>
                    <a:pt x="19464" y="2019"/>
                  </a:lnTo>
                  <a:lnTo>
                    <a:pt x="20271" y="2342"/>
                  </a:lnTo>
                  <a:lnTo>
                    <a:pt x="21059" y="2665"/>
                  </a:lnTo>
                  <a:lnTo>
                    <a:pt x="21846" y="3029"/>
                  </a:lnTo>
                  <a:lnTo>
                    <a:pt x="22633" y="3412"/>
                  </a:lnTo>
                  <a:lnTo>
                    <a:pt x="23421" y="3816"/>
                  </a:lnTo>
                  <a:lnTo>
                    <a:pt x="24168" y="4240"/>
                  </a:lnTo>
                  <a:lnTo>
                    <a:pt x="24915" y="4684"/>
                  </a:lnTo>
                  <a:lnTo>
                    <a:pt x="25642" y="5169"/>
                  </a:lnTo>
                  <a:lnTo>
                    <a:pt x="26369" y="5654"/>
                  </a:lnTo>
                  <a:lnTo>
                    <a:pt x="27055" y="6178"/>
                  </a:lnTo>
                  <a:lnTo>
                    <a:pt x="27741" y="6724"/>
                  </a:lnTo>
                  <a:lnTo>
                    <a:pt x="28408" y="7269"/>
                  </a:lnTo>
                  <a:lnTo>
                    <a:pt x="29034" y="7854"/>
                  </a:lnTo>
                  <a:lnTo>
                    <a:pt x="29639" y="8440"/>
                  </a:lnTo>
                  <a:lnTo>
                    <a:pt x="30225" y="9045"/>
                  </a:lnTo>
                  <a:lnTo>
                    <a:pt x="30750" y="9671"/>
                  </a:lnTo>
                  <a:lnTo>
                    <a:pt x="31254" y="10277"/>
                  </a:lnTo>
                  <a:lnTo>
                    <a:pt x="31719" y="10903"/>
                  </a:lnTo>
                  <a:lnTo>
                    <a:pt x="32143" y="11509"/>
                  </a:lnTo>
                  <a:lnTo>
                    <a:pt x="32526" y="12134"/>
                  </a:lnTo>
                  <a:lnTo>
                    <a:pt x="32849" y="12740"/>
                  </a:lnTo>
                  <a:lnTo>
                    <a:pt x="33152" y="13346"/>
                  </a:lnTo>
                  <a:lnTo>
                    <a:pt x="33415" y="13952"/>
                  </a:lnTo>
                  <a:lnTo>
                    <a:pt x="33637" y="14557"/>
                  </a:lnTo>
                  <a:lnTo>
                    <a:pt x="33819" y="15163"/>
                  </a:lnTo>
                  <a:lnTo>
                    <a:pt x="33980" y="15748"/>
                  </a:lnTo>
                  <a:lnTo>
                    <a:pt x="34081" y="16334"/>
                  </a:lnTo>
                  <a:lnTo>
                    <a:pt x="34142" y="16919"/>
                  </a:lnTo>
                  <a:lnTo>
                    <a:pt x="34162" y="17485"/>
                  </a:lnTo>
                  <a:lnTo>
                    <a:pt x="34162" y="18030"/>
                  </a:lnTo>
                  <a:lnTo>
                    <a:pt x="34101" y="18575"/>
                  </a:lnTo>
                  <a:lnTo>
                    <a:pt x="34020" y="19120"/>
                  </a:lnTo>
                  <a:lnTo>
                    <a:pt x="33899" y="19625"/>
                  </a:lnTo>
                  <a:lnTo>
                    <a:pt x="33718" y="20130"/>
                  </a:lnTo>
                  <a:lnTo>
                    <a:pt x="33516" y="20614"/>
                  </a:lnTo>
                  <a:lnTo>
                    <a:pt x="33273" y="21079"/>
                  </a:lnTo>
                  <a:lnTo>
                    <a:pt x="32991" y="21543"/>
                  </a:lnTo>
                  <a:lnTo>
                    <a:pt x="32668" y="21967"/>
                  </a:lnTo>
                  <a:lnTo>
                    <a:pt x="32324" y="22391"/>
                  </a:lnTo>
                  <a:lnTo>
                    <a:pt x="31921" y="22774"/>
                  </a:lnTo>
                  <a:lnTo>
                    <a:pt x="31477" y="23158"/>
                  </a:lnTo>
                  <a:lnTo>
                    <a:pt x="31012" y="23501"/>
                  </a:lnTo>
                  <a:lnTo>
                    <a:pt x="30507" y="23824"/>
                  </a:lnTo>
                  <a:lnTo>
                    <a:pt x="29942" y="24127"/>
                  </a:lnTo>
                  <a:lnTo>
                    <a:pt x="29357" y="24390"/>
                  </a:lnTo>
                  <a:lnTo>
                    <a:pt x="28731" y="24632"/>
                  </a:lnTo>
                  <a:lnTo>
                    <a:pt x="28085" y="24854"/>
                  </a:lnTo>
                  <a:lnTo>
                    <a:pt x="27398" y="25036"/>
                  </a:lnTo>
                  <a:lnTo>
                    <a:pt x="26712" y="25197"/>
                  </a:lnTo>
                  <a:lnTo>
                    <a:pt x="25985" y="25298"/>
                  </a:lnTo>
                  <a:lnTo>
                    <a:pt x="25258" y="25399"/>
                  </a:lnTo>
                  <a:lnTo>
                    <a:pt x="24511" y="25440"/>
                  </a:lnTo>
                  <a:lnTo>
                    <a:pt x="23744" y="25480"/>
                  </a:lnTo>
                  <a:lnTo>
                    <a:pt x="22977" y="25460"/>
                  </a:lnTo>
                  <a:lnTo>
                    <a:pt x="22189" y="25440"/>
                  </a:lnTo>
                  <a:lnTo>
                    <a:pt x="21402" y="25359"/>
                  </a:lnTo>
                  <a:lnTo>
                    <a:pt x="20614" y="25278"/>
                  </a:lnTo>
                  <a:lnTo>
                    <a:pt x="19807" y="25157"/>
                  </a:lnTo>
                  <a:lnTo>
                    <a:pt x="18999" y="24995"/>
                  </a:lnTo>
                  <a:lnTo>
                    <a:pt x="18262" y="24852"/>
                  </a:lnTo>
                  <a:lnTo>
                    <a:pt x="18262" y="24852"/>
                  </a:lnTo>
                  <a:lnTo>
                    <a:pt x="18272" y="24854"/>
                  </a:lnTo>
                  <a:lnTo>
                    <a:pt x="19100" y="25036"/>
                  </a:lnTo>
                  <a:lnTo>
                    <a:pt x="19928" y="25197"/>
                  </a:lnTo>
                  <a:lnTo>
                    <a:pt x="20756" y="25318"/>
                  </a:lnTo>
                  <a:lnTo>
                    <a:pt x="21563" y="25419"/>
                  </a:lnTo>
                  <a:lnTo>
                    <a:pt x="22371" y="25480"/>
                  </a:lnTo>
                  <a:lnTo>
                    <a:pt x="23158" y="25520"/>
                  </a:lnTo>
                  <a:lnTo>
                    <a:pt x="23946" y="25520"/>
                  </a:lnTo>
                  <a:lnTo>
                    <a:pt x="24713" y="25500"/>
                  </a:lnTo>
                  <a:lnTo>
                    <a:pt x="25480" y="25440"/>
                  </a:lnTo>
                  <a:lnTo>
                    <a:pt x="26227" y="25359"/>
                  </a:lnTo>
                  <a:lnTo>
                    <a:pt x="26954" y="25238"/>
                  </a:lnTo>
                  <a:lnTo>
                    <a:pt x="27661" y="25076"/>
                  </a:lnTo>
                  <a:lnTo>
                    <a:pt x="28347" y="24894"/>
                  </a:lnTo>
                  <a:lnTo>
                    <a:pt x="29013" y="24672"/>
                  </a:lnTo>
                  <a:lnTo>
                    <a:pt x="29659" y="24430"/>
                  </a:lnTo>
                  <a:lnTo>
                    <a:pt x="30245" y="24147"/>
                  </a:lnTo>
                  <a:lnTo>
                    <a:pt x="30810" y="23845"/>
                  </a:lnTo>
                  <a:lnTo>
                    <a:pt x="31335" y="23522"/>
                  </a:lnTo>
                  <a:lnTo>
                    <a:pt x="31820" y="23158"/>
                  </a:lnTo>
                  <a:lnTo>
                    <a:pt x="32264" y="22774"/>
                  </a:lnTo>
                  <a:lnTo>
                    <a:pt x="32668" y="22391"/>
                  </a:lnTo>
                  <a:lnTo>
                    <a:pt x="33031" y="21967"/>
                  </a:lnTo>
                  <a:lnTo>
                    <a:pt x="33354" y="21523"/>
                  </a:lnTo>
                  <a:lnTo>
                    <a:pt x="33637" y="21058"/>
                  </a:lnTo>
                  <a:lnTo>
                    <a:pt x="33879" y="20574"/>
                  </a:lnTo>
                  <a:lnTo>
                    <a:pt x="34101" y="20089"/>
                  </a:lnTo>
                  <a:lnTo>
                    <a:pt x="34263" y="19585"/>
                  </a:lnTo>
                  <a:lnTo>
                    <a:pt x="34404" y="19039"/>
                  </a:lnTo>
                  <a:lnTo>
                    <a:pt x="34485" y="18514"/>
                  </a:lnTo>
                  <a:lnTo>
                    <a:pt x="34545" y="17949"/>
                  </a:lnTo>
                  <a:lnTo>
                    <a:pt x="34545" y="17384"/>
                  </a:lnTo>
                  <a:lnTo>
                    <a:pt x="34525" y="16818"/>
                  </a:lnTo>
                  <a:lnTo>
                    <a:pt x="34444" y="16233"/>
                  </a:lnTo>
                  <a:lnTo>
                    <a:pt x="34343" y="15627"/>
                  </a:lnTo>
                  <a:lnTo>
                    <a:pt x="34202" y="15042"/>
                  </a:lnTo>
                  <a:lnTo>
                    <a:pt x="34020" y="14416"/>
                  </a:lnTo>
                  <a:lnTo>
                    <a:pt x="33778" y="13810"/>
                  </a:lnTo>
                  <a:lnTo>
                    <a:pt x="33516" y="13184"/>
                  </a:lnTo>
                  <a:lnTo>
                    <a:pt x="33213" y="12558"/>
                  </a:lnTo>
                  <a:lnTo>
                    <a:pt x="32870" y="11953"/>
                  </a:lnTo>
                  <a:lnTo>
                    <a:pt x="32486" y="11307"/>
                  </a:lnTo>
                  <a:lnTo>
                    <a:pt x="32062" y="10681"/>
                  </a:lnTo>
                  <a:lnTo>
                    <a:pt x="31577" y="10055"/>
                  </a:lnTo>
                  <a:lnTo>
                    <a:pt x="31073" y="9429"/>
                  </a:lnTo>
                  <a:lnTo>
                    <a:pt x="30528" y="8823"/>
                  </a:lnTo>
                  <a:lnTo>
                    <a:pt x="29942" y="8197"/>
                  </a:lnTo>
                  <a:lnTo>
                    <a:pt x="29316" y="7592"/>
                  </a:lnTo>
                  <a:lnTo>
                    <a:pt x="28670" y="7006"/>
                  </a:lnTo>
                  <a:lnTo>
                    <a:pt x="28004" y="6441"/>
                  </a:lnTo>
                  <a:lnTo>
                    <a:pt x="27317" y="5896"/>
                  </a:lnTo>
                  <a:lnTo>
                    <a:pt x="26611" y="5371"/>
                  </a:lnTo>
                  <a:lnTo>
                    <a:pt x="25884" y="4866"/>
                  </a:lnTo>
                  <a:lnTo>
                    <a:pt x="25137" y="4382"/>
                  </a:lnTo>
                  <a:lnTo>
                    <a:pt x="24370" y="3917"/>
                  </a:lnTo>
                  <a:lnTo>
                    <a:pt x="23603" y="3473"/>
                  </a:lnTo>
                  <a:lnTo>
                    <a:pt x="22815" y="3069"/>
                  </a:lnTo>
                  <a:lnTo>
                    <a:pt x="22008" y="2686"/>
                  </a:lnTo>
                  <a:lnTo>
                    <a:pt x="21220" y="2322"/>
                  </a:lnTo>
                  <a:lnTo>
                    <a:pt x="20392" y="1979"/>
                  </a:lnTo>
                  <a:lnTo>
                    <a:pt x="19585" y="1656"/>
                  </a:lnTo>
                  <a:lnTo>
                    <a:pt x="18757" y="1373"/>
                  </a:lnTo>
                  <a:lnTo>
                    <a:pt x="17929" y="1111"/>
                  </a:lnTo>
                  <a:lnTo>
                    <a:pt x="17101" y="869"/>
                  </a:lnTo>
                  <a:lnTo>
                    <a:pt x="16274" y="667"/>
                  </a:lnTo>
                  <a:lnTo>
                    <a:pt x="15446" y="485"/>
                  </a:lnTo>
                  <a:lnTo>
                    <a:pt x="14618" y="344"/>
                  </a:lnTo>
                  <a:lnTo>
                    <a:pt x="13790" y="202"/>
                  </a:lnTo>
                  <a:lnTo>
                    <a:pt x="12983" y="122"/>
                  </a:lnTo>
                  <a:lnTo>
                    <a:pt x="12175" y="41"/>
                  </a:lnTo>
                  <a:lnTo>
                    <a:pt x="11388" y="21"/>
                  </a:lnTo>
                  <a:lnTo>
                    <a:pt x="1060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7" name="Google Shape;2627;p32"/>
            <p:cNvSpPr/>
            <p:nvPr/>
          </p:nvSpPr>
          <p:spPr>
            <a:xfrm>
              <a:off x="1879575" y="1130000"/>
              <a:ext cx="863650" cy="638025"/>
            </a:xfrm>
            <a:custGeom>
              <a:avLst/>
              <a:gdLst/>
              <a:ahLst/>
              <a:cxnLst/>
              <a:rect l="l" t="t" r="r" b="b"/>
              <a:pathLst>
                <a:path w="34546" h="25521" fill="none" extrusionOk="0">
                  <a:moveTo>
                    <a:pt x="4745" y="17424"/>
                  </a:moveTo>
                  <a:lnTo>
                    <a:pt x="4745" y="17424"/>
                  </a:lnTo>
                  <a:lnTo>
                    <a:pt x="4160" y="16818"/>
                  </a:lnTo>
                  <a:lnTo>
                    <a:pt x="3615" y="16213"/>
                  </a:lnTo>
                  <a:lnTo>
                    <a:pt x="3130" y="15587"/>
                  </a:lnTo>
                  <a:lnTo>
                    <a:pt x="2666" y="14981"/>
                  </a:lnTo>
                  <a:lnTo>
                    <a:pt x="2242" y="14355"/>
                  </a:lnTo>
                  <a:lnTo>
                    <a:pt x="1858" y="13750"/>
                  </a:lnTo>
                  <a:lnTo>
                    <a:pt x="1535" y="13124"/>
                  </a:lnTo>
                  <a:lnTo>
                    <a:pt x="1232" y="12518"/>
                  </a:lnTo>
                  <a:lnTo>
                    <a:pt x="970" y="11912"/>
                  </a:lnTo>
                  <a:lnTo>
                    <a:pt x="748" y="11307"/>
                  </a:lnTo>
                  <a:lnTo>
                    <a:pt x="546" y="10701"/>
                  </a:lnTo>
                  <a:lnTo>
                    <a:pt x="404" y="10115"/>
                  </a:lnTo>
                  <a:lnTo>
                    <a:pt x="303" y="9530"/>
                  </a:lnTo>
                  <a:lnTo>
                    <a:pt x="243" y="8965"/>
                  </a:lnTo>
                  <a:lnTo>
                    <a:pt x="203" y="8399"/>
                  </a:lnTo>
                  <a:lnTo>
                    <a:pt x="223" y="7834"/>
                  </a:lnTo>
                  <a:lnTo>
                    <a:pt x="283" y="7289"/>
                  </a:lnTo>
                  <a:lnTo>
                    <a:pt x="364" y="6764"/>
                  </a:lnTo>
                  <a:lnTo>
                    <a:pt x="485" y="6239"/>
                  </a:lnTo>
                  <a:lnTo>
                    <a:pt x="647" y="5734"/>
                  </a:lnTo>
                  <a:lnTo>
                    <a:pt x="869" y="5250"/>
                  </a:lnTo>
                  <a:lnTo>
                    <a:pt x="1111" y="4785"/>
                  </a:lnTo>
                  <a:lnTo>
                    <a:pt x="1394" y="4341"/>
                  </a:lnTo>
                  <a:lnTo>
                    <a:pt x="1717" y="3897"/>
                  </a:lnTo>
                  <a:lnTo>
                    <a:pt x="2060" y="3493"/>
                  </a:lnTo>
                  <a:lnTo>
                    <a:pt x="2464" y="3089"/>
                  </a:lnTo>
                  <a:lnTo>
                    <a:pt x="2908" y="2726"/>
                  </a:lnTo>
                  <a:lnTo>
                    <a:pt x="3372" y="2383"/>
                  </a:lnTo>
                  <a:lnTo>
                    <a:pt x="3877" y="2060"/>
                  </a:lnTo>
                  <a:lnTo>
                    <a:pt x="4442" y="1757"/>
                  </a:lnTo>
                  <a:lnTo>
                    <a:pt x="5028" y="1474"/>
                  </a:lnTo>
                  <a:lnTo>
                    <a:pt x="5654" y="1232"/>
                  </a:lnTo>
                  <a:lnTo>
                    <a:pt x="5654" y="1232"/>
                  </a:lnTo>
                  <a:lnTo>
                    <a:pt x="6300" y="1010"/>
                  </a:lnTo>
                  <a:lnTo>
                    <a:pt x="6986" y="828"/>
                  </a:lnTo>
                  <a:lnTo>
                    <a:pt x="7673" y="687"/>
                  </a:lnTo>
                  <a:lnTo>
                    <a:pt x="8400" y="566"/>
                  </a:lnTo>
                  <a:lnTo>
                    <a:pt x="9126" y="485"/>
                  </a:lnTo>
                  <a:lnTo>
                    <a:pt x="9873" y="424"/>
                  </a:lnTo>
                  <a:lnTo>
                    <a:pt x="10620" y="404"/>
                  </a:lnTo>
                  <a:lnTo>
                    <a:pt x="11408" y="404"/>
                  </a:lnTo>
                  <a:lnTo>
                    <a:pt x="12175" y="445"/>
                  </a:lnTo>
                  <a:lnTo>
                    <a:pt x="12983" y="505"/>
                  </a:lnTo>
                  <a:lnTo>
                    <a:pt x="13770" y="606"/>
                  </a:lnTo>
                  <a:lnTo>
                    <a:pt x="14578" y="727"/>
                  </a:lnTo>
                  <a:lnTo>
                    <a:pt x="15385" y="869"/>
                  </a:lnTo>
                  <a:lnTo>
                    <a:pt x="16213" y="1050"/>
                  </a:lnTo>
                  <a:lnTo>
                    <a:pt x="17021" y="1252"/>
                  </a:lnTo>
                  <a:lnTo>
                    <a:pt x="17828" y="1474"/>
                  </a:lnTo>
                  <a:lnTo>
                    <a:pt x="18656" y="1737"/>
                  </a:lnTo>
                  <a:lnTo>
                    <a:pt x="19464" y="2019"/>
                  </a:lnTo>
                  <a:lnTo>
                    <a:pt x="20271" y="2342"/>
                  </a:lnTo>
                  <a:lnTo>
                    <a:pt x="21059" y="2665"/>
                  </a:lnTo>
                  <a:lnTo>
                    <a:pt x="21846" y="3029"/>
                  </a:lnTo>
                  <a:lnTo>
                    <a:pt x="22633" y="3412"/>
                  </a:lnTo>
                  <a:lnTo>
                    <a:pt x="23421" y="3816"/>
                  </a:lnTo>
                  <a:lnTo>
                    <a:pt x="24168" y="4240"/>
                  </a:lnTo>
                  <a:lnTo>
                    <a:pt x="24915" y="4684"/>
                  </a:lnTo>
                  <a:lnTo>
                    <a:pt x="25642" y="5169"/>
                  </a:lnTo>
                  <a:lnTo>
                    <a:pt x="26369" y="5654"/>
                  </a:lnTo>
                  <a:lnTo>
                    <a:pt x="27055" y="6178"/>
                  </a:lnTo>
                  <a:lnTo>
                    <a:pt x="27741" y="6724"/>
                  </a:lnTo>
                  <a:lnTo>
                    <a:pt x="28408" y="7269"/>
                  </a:lnTo>
                  <a:lnTo>
                    <a:pt x="29034" y="7854"/>
                  </a:lnTo>
                  <a:lnTo>
                    <a:pt x="29639" y="8440"/>
                  </a:lnTo>
                  <a:lnTo>
                    <a:pt x="29639" y="8440"/>
                  </a:lnTo>
                  <a:lnTo>
                    <a:pt x="30225" y="9045"/>
                  </a:lnTo>
                  <a:lnTo>
                    <a:pt x="30750" y="9671"/>
                  </a:lnTo>
                  <a:lnTo>
                    <a:pt x="31254" y="10277"/>
                  </a:lnTo>
                  <a:lnTo>
                    <a:pt x="31719" y="10903"/>
                  </a:lnTo>
                  <a:lnTo>
                    <a:pt x="32143" y="11509"/>
                  </a:lnTo>
                  <a:lnTo>
                    <a:pt x="32526" y="12134"/>
                  </a:lnTo>
                  <a:lnTo>
                    <a:pt x="32849" y="12740"/>
                  </a:lnTo>
                  <a:lnTo>
                    <a:pt x="33152" y="13346"/>
                  </a:lnTo>
                  <a:lnTo>
                    <a:pt x="33415" y="13952"/>
                  </a:lnTo>
                  <a:lnTo>
                    <a:pt x="33637" y="14557"/>
                  </a:lnTo>
                  <a:lnTo>
                    <a:pt x="33819" y="15163"/>
                  </a:lnTo>
                  <a:lnTo>
                    <a:pt x="33980" y="15748"/>
                  </a:lnTo>
                  <a:lnTo>
                    <a:pt x="34081" y="16334"/>
                  </a:lnTo>
                  <a:lnTo>
                    <a:pt x="34142" y="16919"/>
                  </a:lnTo>
                  <a:lnTo>
                    <a:pt x="34162" y="17485"/>
                  </a:lnTo>
                  <a:lnTo>
                    <a:pt x="34162" y="18030"/>
                  </a:lnTo>
                  <a:lnTo>
                    <a:pt x="34101" y="18575"/>
                  </a:lnTo>
                  <a:lnTo>
                    <a:pt x="34020" y="19120"/>
                  </a:lnTo>
                  <a:lnTo>
                    <a:pt x="33899" y="19625"/>
                  </a:lnTo>
                  <a:lnTo>
                    <a:pt x="33718" y="20130"/>
                  </a:lnTo>
                  <a:lnTo>
                    <a:pt x="33516" y="20614"/>
                  </a:lnTo>
                  <a:lnTo>
                    <a:pt x="33273" y="21079"/>
                  </a:lnTo>
                  <a:lnTo>
                    <a:pt x="32991" y="21543"/>
                  </a:lnTo>
                  <a:lnTo>
                    <a:pt x="32668" y="21967"/>
                  </a:lnTo>
                  <a:lnTo>
                    <a:pt x="32324" y="22391"/>
                  </a:lnTo>
                  <a:lnTo>
                    <a:pt x="31921" y="22774"/>
                  </a:lnTo>
                  <a:lnTo>
                    <a:pt x="31477" y="23158"/>
                  </a:lnTo>
                  <a:lnTo>
                    <a:pt x="31012" y="23501"/>
                  </a:lnTo>
                  <a:lnTo>
                    <a:pt x="30507" y="23824"/>
                  </a:lnTo>
                  <a:lnTo>
                    <a:pt x="29942" y="24127"/>
                  </a:lnTo>
                  <a:lnTo>
                    <a:pt x="29357" y="24390"/>
                  </a:lnTo>
                  <a:lnTo>
                    <a:pt x="28731" y="24632"/>
                  </a:lnTo>
                  <a:lnTo>
                    <a:pt x="28731" y="24632"/>
                  </a:lnTo>
                  <a:lnTo>
                    <a:pt x="28085" y="24854"/>
                  </a:lnTo>
                  <a:lnTo>
                    <a:pt x="27398" y="25036"/>
                  </a:lnTo>
                  <a:lnTo>
                    <a:pt x="26712" y="25197"/>
                  </a:lnTo>
                  <a:lnTo>
                    <a:pt x="25985" y="25298"/>
                  </a:lnTo>
                  <a:lnTo>
                    <a:pt x="25258" y="25399"/>
                  </a:lnTo>
                  <a:lnTo>
                    <a:pt x="24511" y="25440"/>
                  </a:lnTo>
                  <a:lnTo>
                    <a:pt x="23744" y="25480"/>
                  </a:lnTo>
                  <a:lnTo>
                    <a:pt x="22977" y="25460"/>
                  </a:lnTo>
                  <a:lnTo>
                    <a:pt x="22189" y="25440"/>
                  </a:lnTo>
                  <a:lnTo>
                    <a:pt x="21402" y="25359"/>
                  </a:lnTo>
                  <a:lnTo>
                    <a:pt x="20614" y="25278"/>
                  </a:lnTo>
                  <a:lnTo>
                    <a:pt x="19807" y="25157"/>
                  </a:lnTo>
                  <a:lnTo>
                    <a:pt x="18999" y="24995"/>
                  </a:lnTo>
                  <a:lnTo>
                    <a:pt x="18171" y="24834"/>
                  </a:lnTo>
                  <a:lnTo>
                    <a:pt x="17364" y="24612"/>
                  </a:lnTo>
                  <a:lnTo>
                    <a:pt x="16556" y="24390"/>
                  </a:lnTo>
                  <a:lnTo>
                    <a:pt x="15728" y="24127"/>
                  </a:lnTo>
                  <a:lnTo>
                    <a:pt x="14921" y="23845"/>
                  </a:lnTo>
                  <a:lnTo>
                    <a:pt x="14113" y="23542"/>
                  </a:lnTo>
                  <a:lnTo>
                    <a:pt x="13326" y="23198"/>
                  </a:lnTo>
                  <a:lnTo>
                    <a:pt x="12518" y="22855"/>
                  </a:lnTo>
                  <a:lnTo>
                    <a:pt x="11751" y="22472"/>
                  </a:lnTo>
                  <a:lnTo>
                    <a:pt x="10964" y="22068"/>
                  </a:lnTo>
                  <a:lnTo>
                    <a:pt x="10217" y="21624"/>
                  </a:lnTo>
                  <a:lnTo>
                    <a:pt x="9470" y="21179"/>
                  </a:lnTo>
                  <a:lnTo>
                    <a:pt x="8723" y="20715"/>
                  </a:lnTo>
                  <a:lnTo>
                    <a:pt x="8016" y="20210"/>
                  </a:lnTo>
                  <a:lnTo>
                    <a:pt x="7309" y="19685"/>
                  </a:lnTo>
                  <a:lnTo>
                    <a:pt x="6643" y="19161"/>
                  </a:lnTo>
                  <a:lnTo>
                    <a:pt x="5977" y="18595"/>
                  </a:lnTo>
                  <a:lnTo>
                    <a:pt x="5351" y="18030"/>
                  </a:lnTo>
                  <a:lnTo>
                    <a:pt x="4745" y="17424"/>
                  </a:lnTo>
                  <a:lnTo>
                    <a:pt x="4745" y="17424"/>
                  </a:lnTo>
                  <a:lnTo>
                    <a:pt x="4604" y="17343"/>
                  </a:lnTo>
                  <a:lnTo>
                    <a:pt x="4604" y="17343"/>
                  </a:lnTo>
                  <a:lnTo>
                    <a:pt x="5230" y="17949"/>
                  </a:lnTo>
                  <a:lnTo>
                    <a:pt x="5876" y="18535"/>
                  </a:lnTo>
                  <a:lnTo>
                    <a:pt x="6542" y="19100"/>
                  </a:lnTo>
                  <a:lnTo>
                    <a:pt x="7229" y="19645"/>
                  </a:lnTo>
                  <a:lnTo>
                    <a:pt x="7935" y="20170"/>
                  </a:lnTo>
                  <a:lnTo>
                    <a:pt x="8662" y="20675"/>
                  </a:lnTo>
                  <a:lnTo>
                    <a:pt x="9409" y="21159"/>
                  </a:lnTo>
                  <a:lnTo>
                    <a:pt x="10176" y="21603"/>
                  </a:lnTo>
                  <a:lnTo>
                    <a:pt x="10944" y="22048"/>
                  </a:lnTo>
                  <a:lnTo>
                    <a:pt x="11731" y="22472"/>
                  </a:lnTo>
                  <a:lnTo>
                    <a:pt x="12518" y="22855"/>
                  </a:lnTo>
                  <a:lnTo>
                    <a:pt x="13326" y="23219"/>
                  </a:lnTo>
                  <a:lnTo>
                    <a:pt x="14154" y="23562"/>
                  </a:lnTo>
                  <a:lnTo>
                    <a:pt x="14961" y="23865"/>
                  </a:lnTo>
                  <a:lnTo>
                    <a:pt x="15789" y="24147"/>
                  </a:lnTo>
                  <a:lnTo>
                    <a:pt x="16617" y="24410"/>
                  </a:lnTo>
                  <a:lnTo>
                    <a:pt x="17445" y="24652"/>
                  </a:lnTo>
                  <a:lnTo>
                    <a:pt x="18272" y="24854"/>
                  </a:lnTo>
                  <a:lnTo>
                    <a:pt x="19100" y="25036"/>
                  </a:lnTo>
                  <a:lnTo>
                    <a:pt x="19928" y="25197"/>
                  </a:lnTo>
                  <a:lnTo>
                    <a:pt x="20756" y="25318"/>
                  </a:lnTo>
                  <a:lnTo>
                    <a:pt x="21563" y="25419"/>
                  </a:lnTo>
                  <a:lnTo>
                    <a:pt x="22371" y="25480"/>
                  </a:lnTo>
                  <a:lnTo>
                    <a:pt x="23158" y="25520"/>
                  </a:lnTo>
                  <a:lnTo>
                    <a:pt x="23946" y="25520"/>
                  </a:lnTo>
                  <a:lnTo>
                    <a:pt x="24713" y="25500"/>
                  </a:lnTo>
                  <a:lnTo>
                    <a:pt x="25480" y="25440"/>
                  </a:lnTo>
                  <a:lnTo>
                    <a:pt x="26227" y="25359"/>
                  </a:lnTo>
                  <a:lnTo>
                    <a:pt x="26954" y="25238"/>
                  </a:lnTo>
                  <a:lnTo>
                    <a:pt x="27661" y="25076"/>
                  </a:lnTo>
                  <a:lnTo>
                    <a:pt x="28347" y="24894"/>
                  </a:lnTo>
                  <a:lnTo>
                    <a:pt x="29013" y="24672"/>
                  </a:lnTo>
                  <a:lnTo>
                    <a:pt x="29013" y="24672"/>
                  </a:lnTo>
                  <a:lnTo>
                    <a:pt x="29659" y="24430"/>
                  </a:lnTo>
                  <a:lnTo>
                    <a:pt x="30245" y="24147"/>
                  </a:lnTo>
                  <a:lnTo>
                    <a:pt x="30810" y="23845"/>
                  </a:lnTo>
                  <a:lnTo>
                    <a:pt x="31335" y="23522"/>
                  </a:lnTo>
                  <a:lnTo>
                    <a:pt x="31820" y="23158"/>
                  </a:lnTo>
                  <a:lnTo>
                    <a:pt x="32264" y="22774"/>
                  </a:lnTo>
                  <a:lnTo>
                    <a:pt x="32668" y="22391"/>
                  </a:lnTo>
                  <a:lnTo>
                    <a:pt x="33031" y="21967"/>
                  </a:lnTo>
                  <a:lnTo>
                    <a:pt x="33354" y="21523"/>
                  </a:lnTo>
                  <a:lnTo>
                    <a:pt x="33637" y="21058"/>
                  </a:lnTo>
                  <a:lnTo>
                    <a:pt x="33879" y="20574"/>
                  </a:lnTo>
                  <a:lnTo>
                    <a:pt x="34101" y="20089"/>
                  </a:lnTo>
                  <a:lnTo>
                    <a:pt x="34263" y="19585"/>
                  </a:lnTo>
                  <a:lnTo>
                    <a:pt x="34404" y="19039"/>
                  </a:lnTo>
                  <a:lnTo>
                    <a:pt x="34485" y="18514"/>
                  </a:lnTo>
                  <a:lnTo>
                    <a:pt x="34545" y="17949"/>
                  </a:lnTo>
                  <a:lnTo>
                    <a:pt x="34545" y="17384"/>
                  </a:lnTo>
                  <a:lnTo>
                    <a:pt x="34525" y="16818"/>
                  </a:lnTo>
                  <a:lnTo>
                    <a:pt x="34444" y="16233"/>
                  </a:lnTo>
                  <a:lnTo>
                    <a:pt x="34343" y="15627"/>
                  </a:lnTo>
                  <a:lnTo>
                    <a:pt x="34202" y="15042"/>
                  </a:lnTo>
                  <a:lnTo>
                    <a:pt x="34020" y="14416"/>
                  </a:lnTo>
                  <a:lnTo>
                    <a:pt x="33778" y="13810"/>
                  </a:lnTo>
                  <a:lnTo>
                    <a:pt x="33516" y="13184"/>
                  </a:lnTo>
                  <a:lnTo>
                    <a:pt x="33213" y="12558"/>
                  </a:lnTo>
                  <a:lnTo>
                    <a:pt x="32870" y="11953"/>
                  </a:lnTo>
                  <a:lnTo>
                    <a:pt x="32486" y="11307"/>
                  </a:lnTo>
                  <a:lnTo>
                    <a:pt x="32062" y="10681"/>
                  </a:lnTo>
                  <a:lnTo>
                    <a:pt x="31577" y="10055"/>
                  </a:lnTo>
                  <a:lnTo>
                    <a:pt x="31073" y="9429"/>
                  </a:lnTo>
                  <a:lnTo>
                    <a:pt x="30528" y="8823"/>
                  </a:lnTo>
                  <a:lnTo>
                    <a:pt x="29942" y="8197"/>
                  </a:lnTo>
                  <a:lnTo>
                    <a:pt x="29942" y="8197"/>
                  </a:lnTo>
                  <a:lnTo>
                    <a:pt x="29316" y="7592"/>
                  </a:lnTo>
                  <a:lnTo>
                    <a:pt x="28670" y="7006"/>
                  </a:lnTo>
                  <a:lnTo>
                    <a:pt x="28004" y="6441"/>
                  </a:lnTo>
                  <a:lnTo>
                    <a:pt x="27317" y="5896"/>
                  </a:lnTo>
                  <a:lnTo>
                    <a:pt x="26611" y="5371"/>
                  </a:lnTo>
                  <a:lnTo>
                    <a:pt x="25884" y="4866"/>
                  </a:lnTo>
                  <a:lnTo>
                    <a:pt x="25137" y="4382"/>
                  </a:lnTo>
                  <a:lnTo>
                    <a:pt x="24370" y="3917"/>
                  </a:lnTo>
                  <a:lnTo>
                    <a:pt x="23603" y="3473"/>
                  </a:lnTo>
                  <a:lnTo>
                    <a:pt x="22815" y="3069"/>
                  </a:lnTo>
                  <a:lnTo>
                    <a:pt x="22008" y="2686"/>
                  </a:lnTo>
                  <a:lnTo>
                    <a:pt x="21220" y="2322"/>
                  </a:lnTo>
                  <a:lnTo>
                    <a:pt x="20392" y="1979"/>
                  </a:lnTo>
                  <a:lnTo>
                    <a:pt x="19585" y="1656"/>
                  </a:lnTo>
                  <a:lnTo>
                    <a:pt x="18757" y="1373"/>
                  </a:lnTo>
                  <a:lnTo>
                    <a:pt x="17929" y="1111"/>
                  </a:lnTo>
                  <a:lnTo>
                    <a:pt x="17101" y="869"/>
                  </a:lnTo>
                  <a:lnTo>
                    <a:pt x="16274" y="667"/>
                  </a:lnTo>
                  <a:lnTo>
                    <a:pt x="15446" y="485"/>
                  </a:lnTo>
                  <a:lnTo>
                    <a:pt x="14618" y="344"/>
                  </a:lnTo>
                  <a:lnTo>
                    <a:pt x="13790" y="202"/>
                  </a:lnTo>
                  <a:lnTo>
                    <a:pt x="12983" y="122"/>
                  </a:lnTo>
                  <a:lnTo>
                    <a:pt x="12175" y="41"/>
                  </a:lnTo>
                  <a:lnTo>
                    <a:pt x="11388" y="21"/>
                  </a:lnTo>
                  <a:lnTo>
                    <a:pt x="10600" y="0"/>
                  </a:lnTo>
                  <a:lnTo>
                    <a:pt x="9813" y="41"/>
                  </a:lnTo>
                  <a:lnTo>
                    <a:pt x="9066" y="81"/>
                  </a:lnTo>
                  <a:lnTo>
                    <a:pt x="8319" y="182"/>
                  </a:lnTo>
                  <a:lnTo>
                    <a:pt x="7592" y="303"/>
                  </a:lnTo>
                  <a:lnTo>
                    <a:pt x="6885" y="445"/>
                  </a:lnTo>
                  <a:lnTo>
                    <a:pt x="6199" y="626"/>
                  </a:lnTo>
                  <a:lnTo>
                    <a:pt x="5533" y="848"/>
                  </a:lnTo>
                  <a:lnTo>
                    <a:pt x="5533" y="848"/>
                  </a:lnTo>
                  <a:lnTo>
                    <a:pt x="4887" y="1111"/>
                  </a:lnTo>
                  <a:lnTo>
                    <a:pt x="4281" y="1393"/>
                  </a:lnTo>
                  <a:lnTo>
                    <a:pt x="3736" y="1696"/>
                  </a:lnTo>
                  <a:lnTo>
                    <a:pt x="3211" y="2019"/>
                  </a:lnTo>
                  <a:lnTo>
                    <a:pt x="2726" y="2383"/>
                  </a:lnTo>
                  <a:lnTo>
                    <a:pt x="2282" y="2746"/>
                  </a:lnTo>
                  <a:lnTo>
                    <a:pt x="1878" y="3150"/>
                  </a:lnTo>
                  <a:lnTo>
                    <a:pt x="1515" y="3574"/>
                  </a:lnTo>
                  <a:lnTo>
                    <a:pt x="1192" y="4018"/>
                  </a:lnTo>
                  <a:lnTo>
                    <a:pt x="909" y="4462"/>
                  </a:lnTo>
                  <a:lnTo>
                    <a:pt x="647" y="4947"/>
                  </a:lnTo>
                  <a:lnTo>
                    <a:pt x="445" y="5452"/>
                  </a:lnTo>
                  <a:lnTo>
                    <a:pt x="283" y="5956"/>
                  </a:lnTo>
                  <a:lnTo>
                    <a:pt x="142" y="6481"/>
                  </a:lnTo>
                  <a:lnTo>
                    <a:pt x="61" y="7026"/>
                  </a:lnTo>
                  <a:lnTo>
                    <a:pt x="1" y="7572"/>
                  </a:lnTo>
                  <a:lnTo>
                    <a:pt x="1" y="8137"/>
                  </a:lnTo>
                  <a:lnTo>
                    <a:pt x="21" y="8722"/>
                  </a:lnTo>
                  <a:lnTo>
                    <a:pt x="81" y="9308"/>
                  </a:lnTo>
                  <a:lnTo>
                    <a:pt x="203" y="9893"/>
                  </a:lnTo>
                  <a:lnTo>
                    <a:pt x="344" y="10499"/>
                  </a:lnTo>
                  <a:lnTo>
                    <a:pt x="526" y="11105"/>
                  </a:lnTo>
                  <a:lnTo>
                    <a:pt x="748" y="11731"/>
                  </a:lnTo>
                  <a:lnTo>
                    <a:pt x="1030" y="12336"/>
                  </a:lnTo>
                  <a:lnTo>
                    <a:pt x="1333" y="12962"/>
                  </a:lnTo>
                  <a:lnTo>
                    <a:pt x="1676" y="13588"/>
                  </a:lnTo>
                  <a:lnTo>
                    <a:pt x="2060" y="14214"/>
                  </a:lnTo>
                  <a:lnTo>
                    <a:pt x="2484" y="14840"/>
                  </a:lnTo>
                  <a:lnTo>
                    <a:pt x="2948" y="15466"/>
                  </a:lnTo>
                  <a:lnTo>
                    <a:pt x="3473" y="16092"/>
                  </a:lnTo>
                  <a:lnTo>
                    <a:pt x="4018" y="16718"/>
                  </a:lnTo>
                  <a:lnTo>
                    <a:pt x="4604" y="17343"/>
                  </a:lnTo>
                  <a:lnTo>
                    <a:pt x="4604" y="17343"/>
                  </a:lnTo>
                  <a:lnTo>
                    <a:pt x="4745" y="1742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8" name="Google Shape;2628;p32"/>
            <p:cNvSpPr/>
            <p:nvPr/>
          </p:nvSpPr>
          <p:spPr>
            <a:xfrm>
              <a:off x="1951750" y="1245575"/>
              <a:ext cx="675875" cy="499225"/>
            </a:xfrm>
            <a:custGeom>
              <a:avLst/>
              <a:gdLst/>
              <a:ahLst/>
              <a:cxnLst/>
              <a:rect l="l" t="t" r="r" b="b"/>
              <a:pathLst>
                <a:path w="27035" h="19969" extrusionOk="0">
                  <a:moveTo>
                    <a:pt x="8965" y="384"/>
                  </a:moveTo>
                  <a:lnTo>
                    <a:pt x="9571" y="425"/>
                  </a:lnTo>
                  <a:lnTo>
                    <a:pt x="10176" y="465"/>
                  </a:lnTo>
                  <a:lnTo>
                    <a:pt x="10802" y="546"/>
                  </a:lnTo>
                  <a:lnTo>
                    <a:pt x="11428" y="627"/>
                  </a:lnTo>
                  <a:lnTo>
                    <a:pt x="12054" y="748"/>
                  </a:lnTo>
                  <a:lnTo>
                    <a:pt x="12680" y="889"/>
                  </a:lnTo>
                  <a:lnTo>
                    <a:pt x="13326" y="1051"/>
                  </a:lnTo>
                  <a:lnTo>
                    <a:pt x="13952" y="1232"/>
                  </a:lnTo>
                  <a:lnTo>
                    <a:pt x="14578" y="1434"/>
                  </a:lnTo>
                  <a:lnTo>
                    <a:pt x="15224" y="1656"/>
                  </a:lnTo>
                  <a:lnTo>
                    <a:pt x="15830" y="1879"/>
                  </a:lnTo>
                  <a:lnTo>
                    <a:pt x="16455" y="2141"/>
                  </a:lnTo>
                  <a:lnTo>
                    <a:pt x="17081" y="2424"/>
                  </a:lnTo>
                  <a:lnTo>
                    <a:pt x="17687" y="2726"/>
                  </a:lnTo>
                  <a:lnTo>
                    <a:pt x="18293" y="3029"/>
                  </a:lnTo>
                  <a:lnTo>
                    <a:pt x="18878" y="3373"/>
                  </a:lnTo>
                  <a:lnTo>
                    <a:pt x="19464" y="3716"/>
                  </a:lnTo>
                  <a:lnTo>
                    <a:pt x="20029" y="4079"/>
                  </a:lnTo>
                  <a:lnTo>
                    <a:pt x="20574" y="4463"/>
                  </a:lnTo>
                  <a:lnTo>
                    <a:pt x="21119" y="4867"/>
                  </a:lnTo>
                  <a:lnTo>
                    <a:pt x="21644" y="5291"/>
                  </a:lnTo>
                  <a:lnTo>
                    <a:pt x="22149" y="5715"/>
                  </a:lnTo>
                  <a:lnTo>
                    <a:pt x="22654" y="6159"/>
                  </a:lnTo>
                  <a:lnTo>
                    <a:pt x="23118" y="6623"/>
                  </a:lnTo>
                  <a:lnTo>
                    <a:pt x="23562" y="7108"/>
                  </a:lnTo>
                  <a:lnTo>
                    <a:pt x="23986" y="7572"/>
                  </a:lnTo>
                  <a:lnTo>
                    <a:pt x="24370" y="8057"/>
                  </a:lnTo>
                  <a:lnTo>
                    <a:pt x="24733" y="8541"/>
                  </a:lnTo>
                  <a:lnTo>
                    <a:pt x="25056" y="9006"/>
                  </a:lnTo>
                  <a:lnTo>
                    <a:pt x="25359" y="9490"/>
                  </a:lnTo>
                  <a:lnTo>
                    <a:pt x="25622" y="9975"/>
                  </a:lnTo>
                  <a:lnTo>
                    <a:pt x="25844" y="10439"/>
                  </a:lnTo>
                  <a:lnTo>
                    <a:pt x="26046" y="10924"/>
                  </a:lnTo>
                  <a:lnTo>
                    <a:pt x="26227" y="11388"/>
                  </a:lnTo>
                  <a:lnTo>
                    <a:pt x="26369" y="11852"/>
                  </a:lnTo>
                  <a:lnTo>
                    <a:pt x="26490" y="12317"/>
                  </a:lnTo>
                  <a:lnTo>
                    <a:pt x="26571" y="12761"/>
                  </a:lnTo>
                  <a:lnTo>
                    <a:pt x="26611" y="13205"/>
                  </a:lnTo>
                  <a:lnTo>
                    <a:pt x="26631" y="13649"/>
                  </a:lnTo>
                  <a:lnTo>
                    <a:pt x="26631" y="14073"/>
                  </a:lnTo>
                  <a:lnTo>
                    <a:pt x="26591" y="14497"/>
                  </a:lnTo>
                  <a:lnTo>
                    <a:pt x="26510" y="14921"/>
                  </a:lnTo>
                  <a:lnTo>
                    <a:pt x="26429" y="15305"/>
                  </a:lnTo>
                  <a:lnTo>
                    <a:pt x="26288" y="15709"/>
                  </a:lnTo>
                  <a:lnTo>
                    <a:pt x="26126" y="16072"/>
                  </a:lnTo>
                  <a:lnTo>
                    <a:pt x="25945" y="16456"/>
                  </a:lnTo>
                  <a:lnTo>
                    <a:pt x="25723" y="16799"/>
                  </a:lnTo>
                  <a:lnTo>
                    <a:pt x="25480" y="17142"/>
                  </a:lnTo>
                  <a:lnTo>
                    <a:pt x="25198" y="17445"/>
                  </a:lnTo>
                  <a:lnTo>
                    <a:pt x="24895" y="17768"/>
                  </a:lnTo>
                  <a:lnTo>
                    <a:pt x="24552" y="18051"/>
                  </a:lnTo>
                  <a:lnTo>
                    <a:pt x="24188" y="18313"/>
                  </a:lnTo>
                  <a:lnTo>
                    <a:pt x="23784" y="18575"/>
                  </a:lnTo>
                  <a:lnTo>
                    <a:pt x="23360" y="18798"/>
                  </a:lnTo>
                  <a:lnTo>
                    <a:pt x="22896" y="19020"/>
                  </a:lnTo>
                  <a:lnTo>
                    <a:pt x="22411" y="19201"/>
                  </a:lnTo>
                  <a:lnTo>
                    <a:pt x="21907" y="19363"/>
                  </a:lnTo>
                  <a:lnTo>
                    <a:pt x="21382" y="19504"/>
                  </a:lnTo>
                  <a:lnTo>
                    <a:pt x="20837" y="19625"/>
                  </a:lnTo>
                  <a:lnTo>
                    <a:pt x="20292" y="19726"/>
                  </a:lnTo>
                  <a:lnTo>
                    <a:pt x="19726" y="19787"/>
                  </a:lnTo>
                  <a:lnTo>
                    <a:pt x="19141" y="19827"/>
                  </a:lnTo>
                  <a:lnTo>
                    <a:pt x="18555" y="19847"/>
                  </a:lnTo>
                  <a:lnTo>
                    <a:pt x="17950" y="19847"/>
                  </a:lnTo>
                  <a:lnTo>
                    <a:pt x="17344" y="19827"/>
                  </a:lnTo>
                  <a:lnTo>
                    <a:pt x="16718" y="19767"/>
                  </a:lnTo>
                  <a:lnTo>
                    <a:pt x="16112" y="19706"/>
                  </a:lnTo>
                  <a:lnTo>
                    <a:pt x="15486" y="19605"/>
                  </a:lnTo>
                  <a:lnTo>
                    <a:pt x="14860" y="19484"/>
                  </a:lnTo>
                  <a:lnTo>
                    <a:pt x="14214" y="19343"/>
                  </a:lnTo>
                  <a:lnTo>
                    <a:pt x="13589" y="19181"/>
                  </a:lnTo>
                  <a:lnTo>
                    <a:pt x="12963" y="18999"/>
                  </a:lnTo>
                  <a:lnTo>
                    <a:pt x="12317" y="18818"/>
                  </a:lnTo>
                  <a:lnTo>
                    <a:pt x="11691" y="18596"/>
                  </a:lnTo>
                  <a:lnTo>
                    <a:pt x="11065" y="18353"/>
                  </a:lnTo>
                  <a:lnTo>
                    <a:pt x="10459" y="18091"/>
                  </a:lnTo>
                  <a:lnTo>
                    <a:pt x="9833" y="17808"/>
                  </a:lnTo>
                  <a:lnTo>
                    <a:pt x="9228" y="17505"/>
                  </a:lnTo>
                  <a:lnTo>
                    <a:pt x="8622" y="17203"/>
                  </a:lnTo>
                  <a:lnTo>
                    <a:pt x="8036" y="16859"/>
                  </a:lnTo>
                  <a:lnTo>
                    <a:pt x="7451" y="16516"/>
                  </a:lnTo>
                  <a:lnTo>
                    <a:pt x="6886" y="16153"/>
                  </a:lnTo>
                  <a:lnTo>
                    <a:pt x="6340" y="15769"/>
                  </a:lnTo>
                  <a:lnTo>
                    <a:pt x="5795" y="15365"/>
                  </a:lnTo>
                  <a:lnTo>
                    <a:pt x="5270" y="14941"/>
                  </a:lnTo>
                  <a:lnTo>
                    <a:pt x="4745" y="14517"/>
                  </a:lnTo>
                  <a:lnTo>
                    <a:pt x="4261" y="14073"/>
                  </a:lnTo>
                  <a:lnTo>
                    <a:pt x="3796" y="13609"/>
                  </a:lnTo>
                  <a:lnTo>
                    <a:pt x="3332" y="13124"/>
                  </a:lnTo>
                  <a:lnTo>
                    <a:pt x="2928" y="12660"/>
                  </a:lnTo>
                  <a:lnTo>
                    <a:pt x="2545" y="12175"/>
                  </a:lnTo>
                  <a:lnTo>
                    <a:pt x="2181" y="11711"/>
                  </a:lnTo>
                  <a:lnTo>
                    <a:pt x="1858" y="11226"/>
                  </a:lnTo>
                  <a:lnTo>
                    <a:pt x="1555" y="10742"/>
                  </a:lnTo>
                  <a:lnTo>
                    <a:pt x="1293" y="10277"/>
                  </a:lnTo>
                  <a:lnTo>
                    <a:pt x="1051" y="9793"/>
                  </a:lnTo>
                  <a:lnTo>
                    <a:pt x="849" y="9329"/>
                  </a:lnTo>
                  <a:lnTo>
                    <a:pt x="687" y="8844"/>
                  </a:lnTo>
                  <a:lnTo>
                    <a:pt x="546" y="8380"/>
                  </a:lnTo>
                  <a:lnTo>
                    <a:pt x="425" y="7935"/>
                  </a:lnTo>
                  <a:lnTo>
                    <a:pt x="344" y="7471"/>
                  </a:lnTo>
                  <a:lnTo>
                    <a:pt x="304" y="7027"/>
                  </a:lnTo>
                  <a:lnTo>
                    <a:pt x="283" y="6583"/>
                  </a:lnTo>
                  <a:lnTo>
                    <a:pt x="283" y="6159"/>
                  </a:lnTo>
                  <a:lnTo>
                    <a:pt x="324" y="5735"/>
                  </a:lnTo>
                  <a:lnTo>
                    <a:pt x="384" y="5331"/>
                  </a:lnTo>
                  <a:lnTo>
                    <a:pt x="485" y="4927"/>
                  </a:lnTo>
                  <a:lnTo>
                    <a:pt x="627" y="4544"/>
                  </a:lnTo>
                  <a:lnTo>
                    <a:pt x="788" y="4160"/>
                  </a:lnTo>
                  <a:lnTo>
                    <a:pt x="970" y="3797"/>
                  </a:lnTo>
                  <a:lnTo>
                    <a:pt x="1192" y="3433"/>
                  </a:lnTo>
                  <a:lnTo>
                    <a:pt x="1434" y="3110"/>
                  </a:lnTo>
                  <a:lnTo>
                    <a:pt x="1717" y="2787"/>
                  </a:lnTo>
                  <a:lnTo>
                    <a:pt x="2020" y="2484"/>
                  </a:lnTo>
                  <a:lnTo>
                    <a:pt x="2363" y="2181"/>
                  </a:lnTo>
                  <a:lnTo>
                    <a:pt x="2726" y="1919"/>
                  </a:lnTo>
                  <a:lnTo>
                    <a:pt x="3130" y="1677"/>
                  </a:lnTo>
                  <a:lnTo>
                    <a:pt x="3554" y="1434"/>
                  </a:lnTo>
                  <a:lnTo>
                    <a:pt x="3998" y="1232"/>
                  </a:lnTo>
                  <a:lnTo>
                    <a:pt x="4503" y="1031"/>
                  </a:lnTo>
                  <a:lnTo>
                    <a:pt x="5008" y="869"/>
                  </a:lnTo>
                  <a:lnTo>
                    <a:pt x="5533" y="728"/>
                  </a:lnTo>
                  <a:lnTo>
                    <a:pt x="6078" y="607"/>
                  </a:lnTo>
                  <a:lnTo>
                    <a:pt x="6623" y="506"/>
                  </a:lnTo>
                  <a:lnTo>
                    <a:pt x="7188" y="445"/>
                  </a:lnTo>
                  <a:lnTo>
                    <a:pt x="7774" y="405"/>
                  </a:lnTo>
                  <a:lnTo>
                    <a:pt x="8359" y="384"/>
                  </a:lnTo>
                  <a:close/>
                  <a:moveTo>
                    <a:pt x="8299" y="1"/>
                  </a:moveTo>
                  <a:lnTo>
                    <a:pt x="7693" y="21"/>
                  </a:lnTo>
                  <a:lnTo>
                    <a:pt x="7087" y="61"/>
                  </a:lnTo>
                  <a:lnTo>
                    <a:pt x="6522" y="142"/>
                  </a:lnTo>
                  <a:lnTo>
                    <a:pt x="5937" y="243"/>
                  </a:lnTo>
                  <a:lnTo>
                    <a:pt x="5391" y="344"/>
                  </a:lnTo>
                  <a:lnTo>
                    <a:pt x="4846" y="506"/>
                  </a:lnTo>
                  <a:lnTo>
                    <a:pt x="4321" y="667"/>
                  </a:lnTo>
                  <a:lnTo>
                    <a:pt x="3837" y="869"/>
                  </a:lnTo>
                  <a:lnTo>
                    <a:pt x="3372" y="1091"/>
                  </a:lnTo>
                  <a:lnTo>
                    <a:pt x="2928" y="1313"/>
                  </a:lnTo>
                  <a:lnTo>
                    <a:pt x="2525" y="1576"/>
                  </a:lnTo>
                  <a:lnTo>
                    <a:pt x="2141" y="1858"/>
                  </a:lnTo>
                  <a:lnTo>
                    <a:pt x="1798" y="2161"/>
                  </a:lnTo>
                  <a:lnTo>
                    <a:pt x="1475" y="2464"/>
                  </a:lnTo>
                  <a:lnTo>
                    <a:pt x="1192" y="2787"/>
                  </a:lnTo>
                  <a:lnTo>
                    <a:pt x="950" y="3130"/>
                  </a:lnTo>
                  <a:lnTo>
                    <a:pt x="707" y="3494"/>
                  </a:lnTo>
                  <a:lnTo>
                    <a:pt x="526" y="3877"/>
                  </a:lnTo>
                  <a:lnTo>
                    <a:pt x="364" y="4261"/>
                  </a:lnTo>
                  <a:lnTo>
                    <a:pt x="223" y="4665"/>
                  </a:lnTo>
                  <a:lnTo>
                    <a:pt x="122" y="5068"/>
                  </a:lnTo>
                  <a:lnTo>
                    <a:pt x="61" y="5492"/>
                  </a:lnTo>
                  <a:lnTo>
                    <a:pt x="21" y="5916"/>
                  </a:lnTo>
                  <a:lnTo>
                    <a:pt x="1" y="6361"/>
                  </a:lnTo>
                  <a:lnTo>
                    <a:pt x="21" y="6825"/>
                  </a:lnTo>
                  <a:lnTo>
                    <a:pt x="82" y="7269"/>
                  </a:lnTo>
                  <a:lnTo>
                    <a:pt x="162" y="7734"/>
                  </a:lnTo>
                  <a:lnTo>
                    <a:pt x="283" y="8218"/>
                  </a:lnTo>
                  <a:lnTo>
                    <a:pt x="425" y="8682"/>
                  </a:lnTo>
                  <a:lnTo>
                    <a:pt x="606" y="9167"/>
                  </a:lnTo>
                  <a:lnTo>
                    <a:pt x="808" y="9652"/>
                  </a:lnTo>
                  <a:lnTo>
                    <a:pt x="1051" y="10136"/>
                  </a:lnTo>
                  <a:lnTo>
                    <a:pt x="1313" y="10621"/>
                  </a:lnTo>
                  <a:lnTo>
                    <a:pt x="1616" y="11125"/>
                  </a:lnTo>
                  <a:lnTo>
                    <a:pt x="1959" y="11610"/>
                  </a:lnTo>
                  <a:lnTo>
                    <a:pt x="2323" y="12095"/>
                  </a:lnTo>
                  <a:lnTo>
                    <a:pt x="2726" y="12579"/>
                  </a:lnTo>
                  <a:lnTo>
                    <a:pt x="3150" y="13084"/>
                  </a:lnTo>
                  <a:lnTo>
                    <a:pt x="3615" y="13568"/>
                  </a:lnTo>
                  <a:lnTo>
                    <a:pt x="4099" y="14033"/>
                  </a:lnTo>
                  <a:lnTo>
                    <a:pt x="4604" y="14497"/>
                  </a:lnTo>
                  <a:lnTo>
                    <a:pt x="5129" y="14941"/>
                  </a:lnTo>
                  <a:lnTo>
                    <a:pt x="5654" y="15365"/>
                  </a:lnTo>
                  <a:lnTo>
                    <a:pt x="6219" y="15769"/>
                  </a:lnTo>
                  <a:lnTo>
                    <a:pt x="6785" y="16173"/>
                  </a:lnTo>
                  <a:lnTo>
                    <a:pt x="7370" y="16536"/>
                  </a:lnTo>
                  <a:lnTo>
                    <a:pt x="7956" y="16900"/>
                  </a:lnTo>
                  <a:lnTo>
                    <a:pt x="8561" y="17243"/>
                  </a:lnTo>
                  <a:lnTo>
                    <a:pt x="9187" y="17566"/>
                  </a:lnTo>
                  <a:lnTo>
                    <a:pt x="9813" y="17869"/>
                  </a:lnTo>
                  <a:lnTo>
                    <a:pt x="10439" y="18151"/>
                  </a:lnTo>
                  <a:lnTo>
                    <a:pt x="11065" y="18414"/>
                  </a:lnTo>
                  <a:lnTo>
                    <a:pt x="11711" y="18676"/>
                  </a:lnTo>
                  <a:lnTo>
                    <a:pt x="12357" y="18899"/>
                  </a:lnTo>
                  <a:lnTo>
                    <a:pt x="13003" y="19100"/>
                  </a:lnTo>
                  <a:lnTo>
                    <a:pt x="13649" y="19282"/>
                  </a:lnTo>
                  <a:lnTo>
                    <a:pt x="14295" y="19444"/>
                  </a:lnTo>
                  <a:lnTo>
                    <a:pt x="14941" y="19585"/>
                  </a:lnTo>
                  <a:lnTo>
                    <a:pt x="15587" y="19706"/>
                  </a:lnTo>
                  <a:lnTo>
                    <a:pt x="16233" y="19807"/>
                  </a:lnTo>
                  <a:lnTo>
                    <a:pt x="16879" y="19888"/>
                  </a:lnTo>
                  <a:lnTo>
                    <a:pt x="17505" y="19928"/>
                  </a:lnTo>
                  <a:lnTo>
                    <a:pt x="18131" y="19948"/>
                  </a:lnTo>
                  <a:lnTo>
                    <a:pt x="18737" y="19969"/>
                  </a:lnTo>
                  <a:lnTo>
                    <a:pt x="19343" y="19948"/>
                  </a:lnTo>
                  <a:lnTo>
                    <a:pt x="19948" y="19908"/>
                  </a:lnTo>
                  <a:lnTo>
                    <a:pt x="20514" y="19827"/>
                  </a:lnTo>
                  <a:lnTo>
                    <a:pt x="21099" y="19726"/>
                  </a:lnTo>
                  <a:lnTo>
                    <a:pt x="21644" y="19625"/>
                  </a:lnTo>
                  <a:lnTo>
                    <a:pt x="22189" y="19464"/>
                  </a:lnTo>
                  <a:lnTo>
                    <a:pt x="22714" y="19302"/>
                  </a:lnTo>
                  <a:lnTo>
                    <a:pt x="23199" y="19100"/>
                  </a:lnTo>
                  <a:lnTo>
                    <a:pt x="23663" y="18878"/>
                  </a:lnTo>
                  <a:lnTo>
                    <a:pt x="24107" y="18656"/>
                  </a:lnTo>
                  <a:lnTo>
                    <a:pt x="24511" y="18394"/>
                  </a:lnTo>
                  <a:lnTo>
                    <a:pt x="24895" y="18111"/>
                  </a:lnTo>
                  <a:lnTo>
                    <a:pt x="25238" y="17808"/>
                  </a:lnTo>
                  <a:lnTo>
                    <a:pt x="25561" y="17505"/>
                  </a:lnTo>
                  <a:lnTo>
                    <a:pt x="25844" y="17182"/>
                  </a:lnTo>
                  <a:lnTo>
                    <a:pt x="26086" y="16839"/>
                  </a:lnTo>
                  <a:lnTo>
                    <a:pt x="26328" y="16476"/>
                  </a:lnTo>
                  <a:lnTo>
                    <a:pt x="26510" y="16092"/>
                  </a:lnTo>
                  <a:lnTo>
                    <a:pt x="26671" y="15709"/>
                  </a:lnTo>
                  <a:lnTo>
                    <a:pt x="26813" y="15305"/>
                  </a:lnTo>
                  <a:lnTo>
                    <a:pt x="26914" y="14901"/>
                  </a:lnTo>
                  <a:lnTo>
                    <a:pt x="26974" y="14477"/>
                  </a:lnTo>
                  <a:lnTo>
                    <a:pt x="27015" y="14053"/>
                  </a:lnTo>
                  <a:lnTo>
                    <a:pt x="27035" y="13609"/>
                  </a:lnTo>
                  <a:lnTo>
                    <a:pt x="27015" y="13144"/>
                  </a:lnTo>
                  <a:lnTo>
                    <a:pt x="26954" y="12700"/>
                  </a:lnTo>
                  <a:lnTo>
                    <a:pt x="26873" y="12236"/>
                  </a:lnTo>
                  <a:lnTo>
                    <a:pt x="26752" y="11751"/>
                  </a:lnTo>
                  <a:lnTo>
                    <a:pt x="26611" y="11287"/>
                  </a:lnTo>
                  <a:lnTo>
                    <a:pt x="26429" y="10802"/>
                  </a:lnTo>
                  <a:lnTo>
                    <a:pt x="26227" y="10318"/>
                  </a:lnTo>
                  <a:lnTo>
                    <a:pt x="25985" y="9833"/>
                  </a:lnTo>
                  <a:lnTo>
                    <a:pt x="25723" y="9349"/>
                  </a:lnTo>
                  <a:lnTo>
                    <a:pt x="25420" y="8844"/>
                  </a:lnTo>
                  <a:lnTo>
                    <a:pt x="25077" y="8359"/>
                  </a:lnTo>
                  <a:lnTo>
                    <a:pt x="24713" y="7875"/>
                  </a:lnTo>
                  <a:lnTo>
                    <a:pt x="24309" y="7390"/>
                  </a:lnTo>
                  <a:lnTo>
                    <a:pt x="23885" y="6886"/>
                  </a:lnTo>
                  <a:lnTo>
                    <a:pt x="23421" y="6401"/>
                  </a:lnTo>
                  <a:lnTo>
                    <a:pt x="22936" y="5937"/>
                  </a:lnTo>
                  <a:lnTo>
                    <a:pt x="22432" y="5472"/>
                  </a:lnTo>
                  <a:lnTo>
                    <a:pt x="21907" y="5028"/>
                  </a:lnTo>
                  <a:lnTo>
                    <a:pt x="21382" y="4604"/>
                  </a:lnTo>
                  <a:lnTo>
                    <a:pt x="20816" y="4200"/>
                  </a:lnTo>
                  <a:lnTo>
                    <a:pt x="20251" y="3797"/>
                  </a:lnTo>
                  <a:lnTo>
                    <a:pt x="19666" y="3433"/>
                  </a:lnTo>
                  <a:lnTo>
                    <a:pt x="19080" y="3070"/>
                  </a:lnTo>
                  <a:lnTo>
                    <a:pt x="18474" y="2726"/>
                  </a:lnTo>
                  <a:lnTo>
                    <a:pt x="17849" y="2403"/>
                  </a:lnTo>
                  <a:lnTo>
                    <a:pt x="17223" y="2101"/>
                  </a:lnTo>
                  <a:lnTo>
                    <a:pt x="16597" y="1818"/>
                  </a:lnTo>
                  <a:lnTo>
                    <a:pt x="15971" y="1555"/>
                  </a:lnTo>
                  <a:lnTo>
                    <a:pt x="15325" y="1293"/>
                  </a:lnTo>
                  <a:lnTo>
                    <a:pt x="14679" y="1071"/>
                  </a:lnTo>
                  <a:lnTo>
                    <a:pt x="14033" y="869"/>
                  </a:lnTo>
                  <a:lnTo>
                    <a:pt x="13387" y="687"/>
                  </a:lnTo>
                  <a:lnTo>
                    <a:pt x="12741" y="526"/>
                  </a:lnTo>
                  <a:lnTo>
                    <a:pt x="12094" y="384"/>
                  </a:lnTo>
                  <a:lnTo>
                    <a:pt x="11448" y="263"/>
                  </a:lnTo>
                  <a:lnTo>
                    <a:pt x="10802" y="162"/>
                  </a:lnTo>
                  <a:lnTo>
                    <a:pt x="10156" y="82"/>
                  </a:lnTo>
                  <a:lnTo>
                    <a:pt x="9530" y="41"/>
                  </a:lnTo>
                  <a:lnTo>
                    <a:pt x="8904" y="21"/>
                  </a:lnTo>
                  <a:lnTo>
                    <a:pt x="829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9" name="Google Shape;2629;p32"/>
            <p:cNvSpPr/>
            <p:nvPr/>
          </p:nvSpPr>
          <p:spPr>
            <a:xfrm>
              <a:off x="1951750" y="1245575"/>
              <a:ext cx="675875" cy="499225"/>
            </a:xfrm>
            <a:custGeom>
              <a:avLst/>
              <a:gdLst/>
              <a:ahLst/>
              <a:cxnLst/>
              <a:rect l="l" t="t" r="r" b="b"/>
              <a:pathLst>
                <a:path w="27035" h="19969" fill="none" extrusionOk="0">
                  <a:moveTo>
                    <a:pt x="3796" y="13609"/>
                  </a:moveTo>
                  <a:lnTo>
                    <a:pt x="3796" y="13609"/>
                  </a:lnTo>
                  <a:lnTo>
                    <a:pt x="3332" y="13124"/>
                  </a:lnTo>
                  <a:lnTo>
                    <a:pt x="2928" y="12660"/>
                  </a:lnTo>
                  <a:lnTo>
                    <a:pt x="2545" y="12175"/>
                  </a:lnTo>
                  <a:lnTo>
                    <a:pt x="2181" y="11711"/>
                  </a:lnTo>
                  <a:lnTo>
                    <a:pt x="1858" y="11226"/>
                  </a:lnTo>
                  <a:lnTo>
                    <a:pt x="1555" y="10742"/>
                  </a:lnTo>
                  <a:lnTo>
                    <a:pt x="1293" y="10277"/>
                  </a:lnTo>
                  <a:lnTo>
                    <a:pt x="1051" y="9793"/>
                  </a:lnTo>
                  <a:lnTo>
                    <a:pt x="849" y="9329"/>
                  </a:lnTo>
                  <a:lnTo>
                    <a:pt x="687" y="8844"/>
                  </a:lnTo>
                  <a:lnTo>
                    <a:pt x="546" y="8380"/>
                  </a:lnTo>
                  <a:lnTo>
                    <a:pt x="425" y="7935"/>
                  </a:lnTo>
                  <a:lnTo>
                    <a:pt x="344" y="7471"/>
                  </a:lnTo>
                  <a:lnTo>
                    <a:pt x="304" y="7027"/>
                  </a:lnTo>
                  <a:lnTo>
                    <a:pt x="283" y="6583"/>
                  </a:lnTo>
                  <a:lnTo>
                    <a:pt x="283" y="6159"/>
                  </a:lnTo>
                  <a:lnTo>
                    <a:pt x="324" y="5735"/>
                  </a:lnTo>
                  <a:lnTo>
                    <a:pt x="384" y="5331"/>
                  </a:lnTo>
                  <a:lnTo>
                    <a:pt x="485" y="4927"/>
                  </a:lnTo>
                  <a:lnTo>
                    <a:pt x="627" y="4544"/>
                  </a:lnTo>
                  <a:lnTo>
                    <a:pt x="788" y="4160"/>
                  </a:lnTo>
                  <a:lnTo>
                    <a:pt x="970" y="3797"/>
                  </a:lnTo>
                  <a:lnTo>
                    <a:pt x="1192" y="3433"/>
                  </a:lnTo>
                  <a:lnTo>
                    <a:pt x="1434" y="3110"/>
                  </a:lnTo>
                  <a:lnTo>
                    <a:pt x="1717" y="2787"/>
                  </a:lnTo>
                  <a:lnTo>
                    <a:pt x="2020" y="2484"/>
                  </a:lnTo>
                  <a:lnTo>
                    <a:pt x="2363" y="2181"/>
                  </a:lnTo>
                  <a:lnTo>
                    <a:pt x="2726" y="1919"/>
                  </a:lnTo>
                  <a:lnTo>
                    <a:pt x="3130" y="1677"/>
                  </a:lnTo>
                  <a:lnTo>
                    <a:pt x="3554" y="1434"/>
                  </a:lnTo>
                  <a:lnTo>
                    <a:pt x="3998" y="1232"/>
                  </a:lnTo>
                  <a:lnTo>
                    <a:pt x="4503" y="1031"/>
                  </a:lnTo>
                  <a:lnTo>
                    <a:pt x="4503" y="1031"/>
                  </a:lnTo>
                  <a:lnTo>
                    <a:pt x="5008" y="869"/>
                  </a:lnTo>
                  <a:lnTo>
                    <a:pt x="5533" y="728"/>
                  </a:lnTo>
                  <a:lnTo>
                    <a:pt x="6078" y="607"/>
                  </a:lnTo>
                  <a:lnTo>
                    <a:pt x="6623" y="506"/>
                  </a:lnTo>
                  <a:lnTo>
                    <a:pt x="7188" y="445"/>
                  </a:lnTo>
                  <a:lnTo>
                    <a:pt x="7774" y="405"/>
                  </a:lnTo>
                  <a:lnTo>
                    <a:pt x="8359" y="384"/>
                  </a:lnTo>
                  <a:lnTo>
                    <a:pt x="8965" y="384"/>
                  </a:lnTo>
                  <a:lnTo>
                    <a:pt x="9571" y="425"/>
                  </a:lnTo>
                  <a:lnTo>
                    <a:pt x="10176" y="465"/>
                  </a:lnTo>
                  <a:lnTo>
                    <a:pt x="10802" y="546"/>
                  </a:lnTo>
                  <a:lnTo>
                    <a:pt x="11428" y="627"/>
                  </a:lnTo>
                  <a:lnTo>
                    <a:pt x="12054" y="748"/>
                  </a:lnTo>
                  <a:lnTo>
                    <a:pt x="12680" y="889"/>
                  </a:lnTo>
                  <a:lnTo>
                    <a:pt x="13326" y="1051"/>
                  </a:lnTo>
                  <a:lnTo>
                    <a:pt x="13952" y="1232"/>
                  </a:lnTo>
                  <a:lnTo>
                    <a:pt x="14578" y="1434"/>
                  </a:lnTo>
                  <a:lnTo>
                    <a:pt x="15224" y="1656"/>
                  </a:lnTo>
                  <a:lnTo>
                    <a:pt x="15830" y="1879"/>
                  </a:lnTo>
                  <a:lnTo>
                    <a:pt x="16455" y="2141"/>
                  </a:lnTo>
                  <a:lnTo>
                    <a:pt x="17081" y="2424"/>
                  </a:lnTo>
                  <a:lnTo>
                    <a:pt x="17687" y="2726"/>
                  </a:lnTo>
                  <a:lnTo>
                    <a:pt x="18293" y="3029"/>
                  </a:lnTo>
                  <a:lnTo>
                    <a:pt x="18878" y="3373"/>
                  </a:lnTo>
                  <a:lnTo>
                    <a:pt x="19464" y="3716"/>
                  </a:lnTo>
                  <a:lnTo>
                    <a:pt x="20029" y="4079"/>
                  </a:lnTo>
                  <a:lnTo>
                    <a:pt x="20574" y="4463"/>
                  </a:lnTo>
                  <a:lnTo>
                    <a:pt x="21119" y="4867"/>
                  </a:lnTo>
                  <a:lnTo>
                    <a:pt x="21644" y="5291"/>
                  </a:lnTo>
                  <a:lnTo>
                    <a:pt x="22149" y="5715"/>
                  </a:lnTo>
                  <a:lnTo>
                    <a:pt x="22654" y="6159"/>
                  </a:lnTo>
                  <a:lnTo>
                    <a:pt x="23118" y="6623"/>
                  </a:lnTo>
                  <a:lnTo>
                    <a:pt x="23118" y="6623"/>
                  </a:lnTo>
                  <a:lnTo>
                    <a:pt x="23562" y="7108"/>
                  </a:lnTo>
                  <a:lnTo>
                    <a:pt x="23986" y="7572"/>
                  </a:lnTo>
                  <a:lnTo>
                    <a:pt x="24370" y="8057"/>
                  </a:lnTo>
                  <a:lnTo>
                    <a:pt x="24733" y="8541"/>
                  </a:lnTo>
                  <a:lnTo>
                    <a:pt x="25056" y="9006"/>
                  </a:lnTo>
                  <a:lnTo>
                    <a:pt x="25359" y="9490"/>
                  </a:lnTo>
                  <a:lnTo>
                    <a:pt x="25622" y="9975"/>
                  </a:lnTo>
                  <a:lnTo>
                    <a:pt x="25844" y="10439"/>
                  </a:lnTo>
                  <a:lnTo>
                    <a:pt x="26046" y="10924"/>
                  </a:lnTo>
                  <a:lnTo>
                    <a:pt x="26227" y="11388"/>
                  </a:lnTo>
                  <a:lnTo>
                    <a:pt x="26369" y="11852"/>
                  </a:lnTo>
                  <a:lnTo>
                    <a:pt x="26490" y="12317"/>
                  </a:lnTo>
                  <a:lnTo>
                    <a:pt x="26571" y="12761"/>
                  </a:lnTo>
                  <a:lnTo>
                    <a:pt x="26611" y="13205"/>
                  </a:lnTo>
                  <a:lnTo>
                    <a:pt x="26631" y="13649"/>
                  </a:lnTo>
                  <a:lnTo>
                    <a:pt x="26631" y="14073"/>
                  </a:lnTo>
                  <a:lnTo>
                    <a:pt x="26591" y="14497"/>
                  </a:lnTo>
                  <a:lnTo>
                    <a:pt x="26510" y="14921"/>
                  </a:lnTo>
                  <a:lnTo>
                    <a:pt x="26429" y="15305"/>
                  </a:lnTo>
                  <a:lnTo>
                    <a:pt x="26288" y="15709"/>
                  </a:lnTo>
                  <a:lnTo>
                    <a:pt x="26126" y="16072"/>
                  </a:lnTo>
                  <a:lnTo>
                    <a:pt x="25945" y="16456"/>
                  </a:lnTo>
                  <a:lnTo>
                    <a:pt x="25723" y="16799"/>
                  </a:lnTo>
                  <a:lnTo>
                    <a:pt x="25480" y="17142"/>
                  </a:lnTo>
                  <a:lnTo>
                    <a:pt x="25198" y="17445"/>
                  </a:lnTo>
                  <a:lnTo>
                    <a:pt x="24895" y="17768"/>
                  </a:lnTo>
                  <a:lnTo>
                    <a:pt x="24552" y="18051"/>
                  </a:lnTo>
                  <a:lnTo>
                    <a:pt x="24188" y="18313"/>
                  </a:lnTo>
                  <a:lnTo>
                    <a:pt x="23784" y="18575"/>
                  </a:lnTo>
                  <a:lnTo>
                    <a:pt x="23360" y="18798"/>
                  </a:lnTo>
                  <a:lnTo>
                    <a:pt x="22896" y="19020"/>
                  </a:lnTo>
                  <a:lnTo>
                    <a:pt x="22411" y="19201"/>
                  </a:lnTo>
                  <a:lnTo>
                    <a:pt x="22411" y="19201"/>
                  </a:lnTo>
                  <a:lnTo>
                    <a:pt x="21907" y="19363"/>
                  </a:lnTo>
                  <a:lnTo>
                    <a:pt x="21382" y="19504"/>
                  </a:lnTo>
                  <a:lnTo>
                    <a:pt x="20837" y="19625"/>
                  </a:lnTo>
                  <a:lnTo>
                    <a:pt x="20292" y="19726"/>
                  </a:lnTo>
                  <a:lnTo>
                    <a:pt x="19726" y="19787"/>
                  </a:lnTo>
                  <a:lnTo>
                    <a:pt x="19141" y="19827"/>
                  </a:lnTo>
                  <a:lnTo>
                    <a:pt x="18555" y="19847"/>
                  </a:lnTo>
                  <a:lnTo>
                    <a:pt x="17950" y="19847"/>
                  </a:lnTo>
                  <a:lnTo>
                    <a:pt x="17344" y="19827"/>
                  </a:lnTo>
                  <a:lnTo>
                    <a:pt x="16718" y="19767"/>
                  </a:lnTo>
                  <a:lnTo>
                    <a:pt x="16112" y="19706"/>
                  </a:lnTo>
                  <a:lnTo>
                    <a:pt x="15486" y="19605"/>
                  </a:lnTo>
                  <a:lnTo>
                    <a:pt x="14860" y="19484"/>
                  </a:lnTo>
                  <a:lnTo>
                    <a:pt x="14214" y="19343"/>
                  </a:lnTo>
                  <a:lnTo>
                    <a:pt x="13589" y="19181"/>
                  </a:lnTo>
                  <a:lnTo>
                    <a:pt x="12963" y="18999"/>
                  </a:lnTo>
                  <a:lnTo>
                    <a:pt x="12317" y="18818"/>
                  </a:lnTo>
                  <a:lnTo>
                    <a:pt x="11691" y="18596"/>
                  </a:lnTo>
                  <a:lnTo>
                    <a:pt x="11065" y="18353"/>
                  </a:lnTo>
                  <a:lnTo>
                    <a:pt x="10459" y="18091"/>
                  </a:lnTo>
                  <a:lnTo>
                    <a:pt x="9833" y="17808"/>
                  </a:lnTo>
                  <a:lnTo>
                    <a:pt x="9228" y="17505"/>
                  </a:lnTo>
                  <a:lnTo>
                    <a:pt x="8622" y="17203"/>
                  </a:lnTo>
                  <a:lnTo>
                    <a:pt x="8036" y="16859"/>
                  </a:lnTo>
                  <a:lnTo>
                    <a:pt x="7451" y="16516"/>
                  </a:lnTo>
                  <a:lnTo>
                    <a:pt x="6886" y="16153"/>
                  </a:lnTo>
                  <a:lnTo>
                    <a:pt x="6340" y="15769"/>
                  </a:lnTo>
                  <a:lnTo>
                    <a:pt x="5795" y="15365"/>
                  </a:lnTo>
                  <a:lnTo>
                    <a:pt x="5270" y="14941"/>
                  </a:lnTo>
                  <a:lnTo>
                    <a:pt x="4745" y="14517"/>
                  </a:lnTo>
                  <a:lnTo>
                    <a:pt x="4261" y="14073"/>
                  </a:lnTo>
                  <a:lnTo>
                    <a:pt x="3796" y="13609"/>
                  </a:lnTo>
                  <a:lnTo>
                    <a:pt x="3796" y="13609"/>
                  </a:lnTo>
                  <a:lnTo>
                    <a:pt x="3615" y="13568"/>
                  </a:lnTo>
                  <a:lnTo>
                    <a:pt x="3615" y="13568"/>
                  </a:lnTo>
                  <a:lnTo>
                    <a:pt x="4099" y="14033"/>
                  </a:lnTo>
                  <a:lnTo>
                    <a:pt x="4604" y="14497"/>
                  </a:lnTo>
                  <a:lnTo>
                    <a:pt x="5129" y="14941"/>
                  </a:lnTo>
                  <a:lnTo>
                    <a:pt x="5654" y="15365"/>
                  </a:lnTo>
                  <a:lnTo>
                    <a:pt x="6219" y="15769"/>
                  </a:lnTo>
                  <a:lnTo>
                    <a:pt x="6785" y="16173"/>
                  </a:lnTo>
                  <a:lnTo>
                    <a:pt x="7370" y="16536"/>
                  </a:lnTo>
                  <a:lnTo>
                    <a:pt x="7956" y="16900"/>
                  </a:lnTo>
                  <a:lnTo>
                    <a:pt x="8561" y="17243"/>
                  </a:lnTo>
                  <a:lnTo>
                    <a:pt x="9187" y="17566"/>
                  </a:lnTo>
                  <a:lnTo>
                    <a:pt x="9813" y="17869"/>
                  </a:lnTo>
                  <a:lnTo>
                    <a:pt x="10439" y="18151"/>
                  </a:lnTo>
                  <a:lnTo>
                    <a:pt x="11065" y="18414"/>
                  </a:lnTo>
                  <a:lnTo>
                    <a:pt x="11711" y="18676"/>
                  </a:lnTo>
                  <a:lnTo>
                    <a:pt x="12357" y="18899"/>
                  </a:lnTo>
                  <a:lnTo>
                    <a:pt x="13003" y="19100"/>
                  </a:lnTo>
                  <a:lnTo>
                    <a:pt x="13649" y="19282"/>
                  </a:lnTo>
                  <a:lnTo>
                    <a:pt x="14295" y="19444"/>
                  </a:lnTo>
                  <a:lnTo>
                    <a:pt x="14941" y="19585"/>
                  </a:lnTo>
                  <a:lnTo>
                    <a:pt x="15587" y="19706"/>
                  </a:lnTo>
                  <a:lnTo>
                    <a:pt x="16233" y="19807"/>
                  </a:lnTo>
                  <a:lnTo>
                    <a:pt x="16879" y="19888"/>
                  </a:lnTo>
                  <a:lnTo>
                    <a:pt x="17505" y="19928"/>
                  </a:lnTo>
                  <a:lnTo>
                    <a:pt x="18131" y="19948"/>
                  </a:lnTo>
                  <a:lnTo>
                    <a:pt x="18737" y="19969"/>
                  </a:lnTo>
                  <a:lnTo>
                    <a:pt x="19343" y="19948"/>
                  </a:lnTo>
                  <a:lnTo>
                    <a:pt x="19948" y="19908"/>
                  </a:lnTo>
                  <a:lnTo>
                    <a:pt x="20514" y="19827"/>
                  </a:lnTo>
                  <a:lnTo>
                    <a:pt x="21099" y="19726"/>
                  </a:lnTo>
                  <a:lnTo>
                    <a:pt x="21644" y="19625"/>
                  </a:lnTo>
                  <a:lnTo>
                    <a:pt x="22189" y="19464"/>
                  </a:lnTo>
                  <a:lnTo>
                    <a:pt x="22714" y="19302"/>
                  </a:lnTo>
                  <a:lnTo>
                    <a:pt x="22714" y="19302"/>
                  </a:lnTo>
                  <a:lnTo>
                    <a:pt x="23199" y="19100"/>
                  </a:lnTo>
                  <a:lnTo>
                    <a:pt x="23663" y="18878"/>
                  </a:lnTo>
                  <a:lnTo>
                    <a:pt x="24107" y="18656"/>
                  </a:lnTo>
                  <a:lnTo>
                    <a:pt x="24511" y="18394"/>
                  </a:lnTo>
                  <a:lnTo>
                    <a:pt x="24895" y="18111"/>
                  </a:lnTo>
                  <a:lnTo>
                    <a:pt x="25238" y="17808"/>
                  </a:lnTo>
                  <a:lnTo>
                    <a:pt x="25561" y="17505"/>
                  </a:lnTo>
                  <a:lnTo>
                    <a:pt x="25844" y="17182"/>
                  </a:lnTo>
                  <a:lnTo>
                    <a:pt x="26086" y="16839"/>
                  </a:lnTo>
                  <a:lnTo>
                    <a:pt x="26328" y="16476"/>
                  </a:lnTo>
                  <a:lnTo>
                    <a:pt x="26510" y="16092"/>
                  </a:lnTo>
                  <a:lnTo>
                    <a:pt x="26671" y="15709"/>
                  </a:lnTo>
                  <a:lnTo>
                    <a:pt x="26813" y="15305"/>
                  </a:lnTo>
                  <a:lnTo>
                    <a:pt x="26914" y="14901"/>
                  </a:lnTo>
                  <a:lnTo>
                    <a:pt x="26974" y="14477"/>
                  </a:lnTo>
                  <a:lnTo>
                    <a:pt x="27015" y="14053"/>
                  </a:lnTo>
                  <a:lnTo>
                    <a:pt x="27035" y="13609"/>
                  </a:lnTo>
                  <a:lnTo>
                    <a:pt x="27015" y="13144"/>
                  </a:lnTo>
                  <a:lnTo>
                    <a:pt x="26954" y="12700"/>
                  </a:lnTo>
                  <a:lnTo>
                    <a:pt x="26873" y="12236"/>
                  </a:lnTo>
                  <a:lnTo>
                    <a:pt x="26752" y="11751"/>
                  </a:lnTo>
                  <a:lnTo>
                    <a:pt x="26611" y="11287"/>
                  </a:lnTo>
                  <a:lnTo>
                    <a:pt x="26429" y="10802"/>
                  </a:lnTo>
                  <a:lnTo>
                    <a:pt x="26227" y="10318"/>
                  </a:lnTo>
                  <a:lnTo>
                    <a:pt x="25985" y="9833"/>
                  </a:lnTo>
                  <a:lnTo>
                    <a:pt x="25723" y="9349"/>
                  </a:lnTo>
                  <a:lnTo>
                    <a:pt x="25420" y="8844"/>
                  </a:lnTo>
                  <a:lnTo>
                    <a:pt x="25077" y="8359"/>
                  </a:lnTo>
                  <a:lnTo>
                    <a:pt x="24713" y="7875"/>
                  </a:lnTo>
                  <a:lnTo>
                    <a:pt x="24309" y="7390"/>
                  </a:lnTo>
                  <a:lnTo>
                    <a:pt x="23885" y="6886"/>
                  </a:lnTo>
                  <a:lnTo>
                    <a:pt x="23421" y="6401"/>
                  </a:lnTo>
                  <a:lnTo>
                    <a:pt x="23421" y="6401"/>
                  </a:lnTo>
                  <a:lnTo>
                    <a:pt x="22936" y="5937"/>
                  </a:lnTo>
                  <a:lnTo>
                    <a:pt x="22432" y="5472"/>
                  </a:lnTo>
                  <a:lnTo>
                    <a:pt x="21907" y="5028"/>
                  </a:lnTo>
                  <a:lnTo>
                    <a:pt x="21382" y="4604"/>
                  </a:lnTo>
                  <a:lnTo>
                    <a:pt x="20816" y="4200"/>
                  </a:lnTo>
                  <a:lnTo>
                    <a:pt x="20251" y="3797"/>
                  </a:lnTo>
                  <a:lnTo>
                    <a:pt x="19666" y="3433"/>
                  </a:lnTo>
                  <a:lnTo>
                    <a:pt x="19080" y="3070"/>
                  </a:lnTo>
                  <a:lnTo>
                    <a:pt x="18474" y="2726"/>
                  </a:lnTo>
                  <a:lnTo>
                    <a:pt x="17849" y="2403"/>
                  </a:lnTo>
                  <a:lnTo>
                    <a:pt x="17223" y="2101"/>
                  </a:lnTo>
                  <a:lnTo>
                    <a:pt x="16597" y="1818"/>
                  </a:lnTo>
                  <a:lnTo>
                    <a:pt x="15971" y="1555"/>
                  </a:lnTo>
                  <a:lnTo>
                    <a:pt x="15325" y="1293"/>
                  </a:lnTo>
                  <a:lnTo>
                    <a:pt x="14679" y="1071"/>
                  </a:lnTo>
                  <a:lnTo>
                    <a:pt x="14033" y="869"/>
                  </a:lnTo>
                  <a:lnTo>
                    <a:pt x="13387" y="687"/>
                  </a:lnTo>
                  <a:lnTo>
                    <a:pt x="12741" y="526"/>
                  </a:lnTo>
                  <a:lnTo>
                    <a:pt x="12094" y="384"/>
                  </a:lnTo>
                  <a:lnTo>
                    <a:pt x="11448" y="263"/>
                  </a:lnTo>
                  <a:lnTo>
                    <a:pt x="10802" y="162"/>
                  </a:lnTo>
                  <a:lnTo>
                    <a:pt x="10156" y="82"/>
                  </a:lnTo>
                  <a:lnTo>
                    <a:pt x="9530" y="41"/>
                  </a:lnTo>
                  <a:lnTo>
                    <a:pt x="8904" y="21"/>
                  </a:lnTo>
                  <a:lnTo>
                    <a:pt x="8299" y="1"/>
                  </a:lnTo>
                  <a:lnTo>
                    <a:pt x="7693" y="21"/>
                  </a:lnTo>
                  <a:lnTo>
                    <a:pt x="7087" y="61"/>
                  </a:lnTo>
                  <a:lnTo>
                    <a:pt x="6522" y="142"/>
                  </a:lnTo>
                  <a:lnTo>
                    <a:pt x="5937" y="243"/>
                  </a:lnTo>
                  <a:lnTo>
                    <a:pt x="5391" y="344"/>
                  </a:lnTo>
                  <a:lnTo>
                    <a:pt x="4846" y="506"/>
                  </a:lnTo>
                  <a:lnTo>
                    <a:pt x="4321" y="667"/>
                  </a:lnTo>
                  <a:lnTo>
                    <a:pt x="4321" y="667"/>
                  </a:lnTo>
                  <a:lnTo>
                    <a:pt x="3837" y="869"/>
                  </a:lnTo>
                  <a:lnTo>
                    <a:pt x="3372" y="1091"/>
                  </a:lnTo>
                  <a:lnTo>
                    <a:pt x="2928" y="1313"/>
                  </a:lnTo>
                  <a:lnTo>
                    <a:pt x="2525" y="1576"/>
                  </a:lnTo>
                  <a:lnTo>
                    <a:pt x="2141" y="1858"/>
                  </a:lnTo>
                  <a:lnTo>
                    <a:pt x="1798" y="2161"/>
                  </a:lnTo>
                  <a:lnTo>
                    <a:pt x="1475" y="2464"/>
                  </a:lnTo>
                  <a:lnTo>
                    <a:pt x="1192" y="2787"/>
                  </a:lnTo>
                  <a:lnTo>
                    <a:pt x="950" y="3130"/>
                  </a:lnTo>
                  <a:lnTo>
                    <a:pt x="707" y="3494"/>
                  </a:lnTo>
                  <a:lnTo>
                    <a:pt x="526" y="3877"/>
                  </a:lnTo>
                  <a:lnTo>
                    <a:pt x="364" y="4261"/>
                  </a:lnTo>
                  <a:lnTo>
                    <a:pt x="223" y="4665"/>
                  </a:lnTo>
                  <a:lnTo>
                    <a:pt x="122" y="5068"/>
                  </a:lnTo>
                  <a:lnTo>
                    <a:pt x="61" y="5492"/>
                  </a:lnTo>
                  <a:lnTo>
                    <a:pt x="21" y="5916"/>
                  </a:lnTo>
                  <a:lnTo>
                    <a:pt x="1" y="6361"/>
                  </a:lnTo>
                  <a:lnTo>
                    <a:pt x="21" y="6825"/>
                  </a:lnTo>
                  <a:lnTo>
                    <a:pt x="82" y="7269"/>
                  </a:lnTo>
                  <a:lnTo>
                    <a:pt x="162" y="7734"/>
                  </a:lnTo>
                  <a:lnTo>
                    <a:pt x="283" y="8218"/>
                  </a:lnTo>
                  <a:lnTo>
                    <a:pt x="425" y="8682"/>
                  </a:lnTo>
                  <a:lnTo>
                    <a:pt x="606" y="9167"/>
                  </a:lnTo>
                  <a:lnTo>
                    <a:pt x="808" y="9652"/>
                  </a:lnTo>
                  <a:lnTo>
                    <a:pt x="1051" y="10136"/>
                  </a:lnTo>
                  <a:lnTo>
                    <a:pt x="1313" y="10621"/>
                  </a:lnTo>
                  <a:lnTo>
                    <a:pt x="1616" y="11125"/>
                  </a:lnTo>
                  <a:lnTo>
                    <a:pt x="1959" y="11610"/>
                  </a:lnTo>
                  <a:lnTo>
                    <a:pt x="2323" y="12095"/>
                  </a:lnTo>
                  <a:lnTo>
                    <a:pt x="2726" y="12579"/>
                  </a:lnTo>
                  <a:lnTo>
                    <a:pt x="3150" y="13084"/>
                  </a:lnTo>
                  <a:lnTo>
                    <a:pt x="3615" y="13568"/>
                  </a:lnTo>
                  <a:lnTo>
                    <a:pt x="3615" y="13568"/>
                  </a:lnTo>
                  <a:lnTo>
                    <a:pt x="3796" y="1360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0" name="Google Shape;2630;p32"/>
            <p:cNvSpPr/>
            <p:nvPr/>
          </p:nvSpPr>
          <p:spPr>
            <a:xfrm>
              <a:off x="2039075" y="1356625"/>
              <a:ext cx="468925" cy="346275"/>
            </a:xfrm>
            <a:custGeom>
              <a:avLst/>
              <a:gdLst/>
              <a:ahLst/>
              <a:cxnLst/>
              <a:rect l="l" t="t" r="r" b="b"/>
              <a:pathLst>
                <a:path w="18757" h="13851" extrusionOk="0">
                  <a:moveTo>
                    <a:pt x="6259" y="364"/>
                  </a:moveTo>
                  <a:lnTo>
                    <a:pt x="6663" y="384"/>
                  </a:lnTo>
                  <a:lnTo>
                    <a:pt x="7087" y="425"/>
                  </a:lnTo>
                  <a:lnTo>
                    <a:pt x="7511" y="465"/>
                  </a:lnTo>
                  <a:lnTo>
                    <a:pt x="7935" y="526"/>
                  </a:lnTo>
                  <a:lnTo>
                    <a:pt x="8379" y="606"/>
                  </a:lnTo>
                  <a:lnTo>
                    <a:pt x="8803" y="707"/>
                  </a:lnTo>
                  <a:lnTo>
                    <a:pt x="9227" y="808"/>
                  </a:lnTo>
                  <a:lnTo>
                    <a:pt x="9672" y="950"/>
                  </a:lnTo>
                  <a:lnTo>
                    <a:pt x="10096" y="1071"/>
                  </a:lnTo>
                  <a:lnTo>
                    <a:pt x="10540" y="1232"/>
                  </a:lnTo>
                  <a:lnTo>
                    <a:pt x="10964" y="1394"/>
                  </a:lnTo>
                  <a:lnTo>
                    <a:pt x="11388" y="1575"/>
                  </a:lnTo>
                  <a:lnTo>
                    <a:pt x="11812" y="1757"/>
                  </a:lnTo>
                  <a:lnTo>
                    <a:pt x="12215" y="1959"/>
                  </a:lnTo>
                  <a:lnTo>
                    <a:pt x="12639" y="2181"/>
                  </a:lnTo>
                  <a:lnTo>
                    <a:pt x="13043" y="2403"/>
                  </a:lnTo>
                  <a:lnTo>
                    <a:pt x="13427" y="2645"/>
                  </a:lnTo>
                  <a:lnTo>
                    <a:pt x="13831" y="2888"/>
                  </a:lnTo>
                  <a:lnTo>
                    <a:pt x="14194" y="3150"/>
                  </a:lnTo>
                  <a:lnTo>
                    <a:pt x="14578" y="3433"/>
                  </a:lnTo>
                  <a:lnTo>
                    <a:pt x="14941" y="3716"/>
                  </a:lnTo>
                  <a:lnTo>
                    <a:pt x="15284" y="4018"/>
                  </a:lnTo>
                  <a:lnTo>
                    <a:pt x="15628" y="4321"/>
                  </a:lnTo>
                  <a:lnTo>
                    <a:pt x="15951" y="4644"/>
                  </a:lnTo>
                  <a:lnTo>
                    <a:pt x="16253" y="4967"/>
                  </a:lnTo>
                  <a:lnTo>
                    <a:pt x="16536" y="5290"/>
                  </a:lnTo>
                  <a:lnTo>
                    <a:pt x="16799" y="5613"/>
                  </a:lnTo>
                  <a:lnTo>
                    <a:pt x="17041" y="5936"/>
                  </a:lnTo>
                  <a:lnTo>
                    <a:pt x="17263" y="6259"/>
                  </a:lnTo>
                  <a:lnTo>
                    <a:pt x="17465" y="6603"/>
                  </a:lnTo>
                  <a:lnTo>
                    <a:pt x="17646" y="6926"/>
                  </a:lnTo>
                  <a:lnTo>
                    <a:pt x="17808" y="7249"/>
                  </a:lnTo>
                  <a:lnTo>
                    <a:pt x="17949" y="7572"/>
                  </a:lnTo>
                  <a:lnTo>
                    <a:pt x="18070" y="7895"/>
                  </a:lnTo>
                  <a:lnTo>
                    <a:pt x="18171" y="8218"/>
                  </a:lnTo>
                  <a:lnTo>
                    <a:pt x="18252" y="8521"/>
                  </a:lnTo>
                  <a:lnTo>
                    <a:pt x="18293" y="8824"/>
                  </a:lnTo>
                  <a:lnTo>
                    <a:pt x="18333" y="9147"/>
                  </a:lnTo>
                  <a:lnTo>
                    <a:pt x="18353" y="9429"/>
                  </a:lnTo>
                  <a:lnTo>
                    <a:pt x="18333" y="9732"/>
                  </a:lnTo>
                  <a:lnTo>
                    <a:pt x="18313" y="10015"/>
                  </a:lnTo>
                  <a:lnTo>
                    <a:pt x="18272" y="10297"/>
                  </a:lnTo>
                  <a:lnTo>
                    <a:pt x="18192" y="10580"/>
                  </a:lnTo>
                  <a:lnTo>
                    <a:pt x="18111" y="10843"/>
                  </a:lnTo>
                  <a:lnTo>
                    <a:pt x="18010" y="11105"/>
                  </a:lnTo>
                  <a:lnTo>
                    <a:pt x="17869" y="11347"/>
                  </a:lnTo>
                  <a:lnTo>
                    <a:pt x="17727" y="11590"/>
                  </a:lnTo>
                  <a:lnTo>
                    <a:pt x="17546" y="11832"/>
                  </a:lnTo>
                  <a:lnTo>
                    <a:pt x="17364" y="12054"/>
                  </a:lnTo>
                  <a:lnTo>
                    <a:pt x="17162" y="12256"/>
                  </a:lnTo>
                  <a:lnTo>
                    <a:pt x="16920" y="12458"/>
                  </a:lnTo>
                  <a:lnTo>
                    <a:pt x="16677" y="12639"/>
                  </a:lnTo>
                  <a:lnTo>
                    <a:pt x="16395" y="12801"/>
                  </a:lnTo>
                  <a:lnTo>
                    <a:pt x="16112" y="12962"/>
                  </a:lnTo>
                  <a:lnTo>
                    <a:pt x="15789" y="13104"/>
                  </a:lnTo>
                  <a:lnTo>
                    <a:pt x="15466" y="13245"/>
                  </a:lnTo>
                  <a:lnTo>
                    <a:pt x="15123" y="13366"/>
                  </a:lnTo>
                  <a:lnTo>
                    <a:pt x="14759" y="13447"/>
                  </a:lnTo>
                  <a:lnTo>
                    <a:pt x="14376" y="13528"/>
                  </a:lnTo>
                  <a:lnTo>
                    <a:pt x="14012" y="13588"/>
                  </a:lnTo>
                  <a:lnTo>
                    <a:pt x="13609" y="13649"/>
                  </a:lnTo>
                  <a:lnTo>
                    <a:pt x="13225" y="13669"/>
                  </a:lnTo>
                  <a:lnTo>
                    <a:pt x="12821" y="13689"/>
                  </a:lnTo>
                  <a:lnTo>
                    <a:pt x="12397" y="13689"/>
                  </a:lnTo>
                  <a:lnTo>
                    <a:pt x="11993" y="13669"/>
                  </a:lnTo>
                  <a:lnTo>
                    <a:pt x="11569" y="13629"/>
                  </a:lnTo>
                  <a:lnTo>
                    <a:pt x="11145" y="13588"/>
                  </a:lnTo>
                  <a:lnTo>
                    <a:pt x="10721" y="13508"/>
                  </a:lnTo>
                  <a:lnTo>
                    <a:pt x="10277" y="13427"/>
                  </a:lnTo>
                  <a:lnTo>
                    <a:pt x="9853" y="13346"/>
                  </a:lnTo>
                  <a:lnTo>
                    <a:pt x="9429" y="13225"/>
                  </a:lnTo>
                  <a:lnTo>
                    <a:pt x="8985" y="13104"/>
                  </a:lnTo>
                  <a:lnTo>
                    <a:pt x="8561" y="12962"/>
                  </a:lnTo>
                  <a:lnTo>
                    <a:pt x="8117" y="12821"/>
                  </a:lnTo>
                  <a:lnTo>
                    <a:pt x="7693" y="12660"/>
                  </a:lnTo>
                  <a:lnTo>
                    <a:pt x="7269" y="12478"/>
                  </a:lnTo>
                  <a:lnTo>
                    <a:pt x="6845" y="12296"/>
                  </a:lnTo>
                  <a:lnTo>
                    <a:pt x="6441" y="12094"/>
                  </a:lnTo>
                  <a:lnTo>
                    <a:pt x="6017" y="11872"/>
                  </a:lnTo>
                  <a:lnTo>
                    <a:pt x="5613" y="11650"/>
                  </a:lnTo>
                  <a:lnTo>
                    <a:pt x="5230" y="11408"/>
                  </a:lnTo>
                  <a:lnTo>
                    <a:pt x="4826" y="11145"/>
                  </a:lnTo>
                  <a:lnTo>
                    <a:pt x="4463" y="10883"/>
                  </a:lnTo>
                  <a:lnTo>
                    <a:pt x="4079" y="10620"/>
                  </a:lnTo>
                  <a:lnTo>
                    <a:pt x="3716" y="10338"/>
                  </a:lnTo>
                  <a:lnTo>
                    <a:pt x="3372" y="10035"/>
                  </a:lnTo>
                  <a:lnTo>
                    <a:pt x="3029" y="9732"/>
                  </a:lnTo>
                  <a:lnTo>
                    <a:pt x="2706" y="9409"/>
                  </a:lnTo>
                  <a:lnTo>
                    <a:pt x="2403" y="9086"/>
                  </a:lnTo>
                  <a:lnTo>
                    <a:pt x="2121" y="8763"/>
                  </a:lnTo>
                  <a:lnTo>
                    <a:pt x="1858" y="8440"/>
                  </a:lnTo>
                  <a:lnTo>
                    <a:pt x="1616" y="8117"/>
                  </a:lnTo>
                  <a:lnTo>
                    <a:pt x="1394" y="7774"/>
                  </a:lnTo>
                  <a:lnTo>
                    <a:pt x="1192" y="7451"/>
                  </a:lnTo>
                  <a:lnTo>
                    <a:pt x="1010" y="7128"/>
                  </a:lnTo>
                  <a:lnTo>
                    <a:pt x="849" y="6805"/>
                  </a:lnTo>
                  <a:lnTo>
                    <a:pt x="707" y="6482"/>
                  </a:lnTo>
                  <a:lnTo>
                    <a:pt x="586" y="6159"/>
                  </a:lnTo>
                  <a:lnTo>
                    <a:pt x="485" y="5835"/>
                  </a:lnTo>
                  <a:lnTo>
                    <a:pt x="404" y="5533"/>
                  </a:lnTo>
                  <a:lnTo>
                    <a:pt x="364" y="5210"/>
                  </a:lnTo>
                  <a:lnTo>
                    <a:pt x="324" y="4907"/>
                  </a:lnTo>
                  <a:lnTo>
                    <a:pt x="303" y="4604"/>
                  </a:lnTo>
                  <a:lnTo>
                    <a:pt x="324" y="4321"/>
                  </a:lnTo>
                  <a:lnTo>
                    <a:pt x="344" y="4018"/>
                  </a:lnTo>
                  <a:lnTo>
                    <a:pt x="384" y="3736"/>
                  </a:lnTo>
                  <a:lnTo>
                    <a:pt x="465" y="3473"/>
                  </a:lnTo>
                  <a:lnTo>
                    <a:pt x="546" y="3211"/>
                  </a:lnTo>
                  <a:lnTo>
                    <a:pt x="647" y="2948"/>
                  </a:lnTo>
                  <a:lnTo>
                    <a:pt x="788" y="2686"/>
                  </a:lnTo>
                  <a:lnTo>
                    <a:pt x="929" y="2464"/>
                  </a:lnTo>
                  <a:lnTo>
                    <a:pt x="1111" y="2221"/>
                  </a:lnTo>
                  <a:lnTo>
                    <a:pt x="1293" y="1999"/>
                  </a:lnTo>
                  <a:lnTo>
                    <a:pt x="1495" y="1798"/>
                  </a:lnTo>
                  <a:lnTo>
                    <a:pt x="1737" y="1596"/>
                  </a:lnTo>
                  <a:lnTo>
                    <a:pt x="1979" y="1414"/>
                  </a:lnTo>
                  <a:lnTo>
                    <a:pt x="2262" y="1232"/>
                  </a:lnTo>
                  <a:lnTo>
                    <a:pt x="2545" y="1091"/>
                  </a:lnTo>
                  <a:lnTo>
                    <a:pt x="2868" y="929"/>
                  </a:lnTo>
                  <a:lnTo>
                    <a:pt x="3191" y="808"/>
                  </a:lnTo>
                  <a:lnTo>
                    <a:pt x="3534" y="687"/>
                  </a:lnTo>
                  <a:lnTo>
                    <a:pt x="3897" y="586"/>
                  </a:lnTo>
                  <a:lnTo>
                    <a:pt x="4281" y="505"/>
                  </a:lnTo>
                  <a:lnTo>
                    <a:pt x="4644" y="445"/>
                  </a:lnTo>
                  <a:lnTo>
                    <a:pt x="5048" y="404"/>
                  </a:lnTo>
                  <a:lnTo>
                    <a:pt x="5432" y="384"/>
                  </a:lnTo>
                  <a:lnTo>
                    <a:pt x="5835" y="364"/>
                  </a:lnTo>
                  <a:close/>
                  <a:moveTo>
                    <a:pt x="5755" y="1"/>
                  </a:moveTo>
                  <a:lnTo>
                    <a:pt x="5331" y="21"/>
                  </a:lnTo>
                  <a:lnTo>
                    <a:pt x="4907" y="41"/>
                  </a:lnTo>
                  <a:lnTo>
                    <a:pt x="4503" y="102"/>
                  </a:lnTo>
                  <a:lnTo>
                    <a:pt x="4119" y="162"/>
                  </a:lnTo>
                  <a:lnTo>
                    <a:pt x="3736" y="243"/>
                  </a:lnTo>
                  <a:lnTo>
                    <a:pt x="3352" y="344"/>
                  </a:lnTo>
                  <a:lnTo>
                    <a:pt x="2989" y="465"/>
                  </a:lnTo>
                  <a:lnTo>
                    <a:pt x="2645" y="606"/>
                  </a:lnTo>
                  <a:lnTo>
                    <a:pt x="2322" y="748"/>
                  </a:lnTo>
                  <a:lnTo>
                    <a:pt x="2020" y="909"/>
                  </a:lnTo>
                  <a:lnTo>
                    <a:pt x="1737" y="1091"/>
                  </a:lnTo>
                  <a:lnTo>
                    <a:pt x="1474" y="1293"/>
                  </a:lnTo>
                  <a:lnTo>
                    <a:pt x="1232" y="1495"/>
                  </a:lnTo>
                  <a:lnTo>
                    <a:pt x="1010" y="1717"/>
                  </a:lnTo>
                  <a:lnTo>
                    <a:pt x="828" y="1939"/>
                  </a:lnTo>
                  <a:lnTo>
                    <a:pt x="647" y="2181"/>
                  </a:lnTo>
                  <a:lnTo>
                    <a:pt x="485" y="2423"/>
                  </a:lnTo>
                  <a:lnTo>
                    <a:pt x="344" y="2686"/>
                  </a:lnTo>
                  <a:lnTo>
                    <a:pt x="243" y="2948"/>
                  </a:lnTo>
                  <a:lnTo>
                    <a:pt x="142" y="3231"/>
                  </a:lnTo>
                  <a:lnTo>
                    <a:pt x="81" y="3514"/>
                  </a:lnTo>
                  <a:lnTo>
                    <a:pt x="21" y="3816"/>
                  </a:lnTo>
                  <a:lnTo>
                    <a:pt x="1" y="4119"/>
                  </a:lnTo>
                  <a:lnTo>
                    <a:pt x="1" y="4422"/>
                  </a:lnTo>
                  <a:lnTo>
                    <a:pt x="1" y="4725"/>
                  </a:lnTo>
                  <a:lnTo>
                    <a:pt x="41" y="5048"/>
                  </a:lnTo>
                  <a:lnTo>
                    <a:pt x="102" y="5371"/>
                  </a:lnTo>
                  <a:lnTo>
                    <a:pt x="182" y="5694"/>
                  </a:lnTo>
                  <a:lnTo>
                    <a:pt x="283" y="6037"/>
                  </a:lnTo>
                  <a:lnTo>
                    <a:pt x="404" y="6360"/>
                  </a:lnTo>
                  <a:lnTo>
                    <a:pt x="546" y="6704"/>
                  </a:lnTo>
                  <a:lnTo>
                    <a:pt x="727" y="7047"/>
                  </a:lnTo>
                  <a:lnTo>
                    <a:pt x="909" y="7370"/>
                  </a:lnTo>
                  <a:lnTo>
                    <a:pt x="1111" y="7713"/>
                  </a:lnTo>
                  <a:lnTo>
                    <a:pt x="1353" y="8056"/>
                  </a:lnTo>
                  <a:lnTo>
                    <a:pt x="1596" y="8400"/>
                  </a:lnTo>
                  <a:lnTo>
                    <a:pt x="1878" y="8743"/>
                  </a:lnTo>
                  <a:lnTo>
                    <a:pt x="2181" y="9066"/>
                  </a:lnTo>
                  <a:lnTo>
                    <a:pt x="2484" y="9409"/>
                  </a:lnTo>
                  <a:lnTo>
                    <a:pt x="2827" y="9732"/>
                  </a:lnTo>
                  <a:lnTo>
                    <a:pt x="3191" y="10055"/>
                  </a:lnTo>
                  <a:lnTo>
                    <a:pt x="3554" y="10358"/>
                  </a:lnTo>
                  <a:lnTo>
                    <a:pt x="3917" y="10661"/>
                  </a:lnTo>
                  <a:lnTo>
                    <a:pt x="4301" y="10943"/>
                  </a:lnTo>
                  <a:lnTo>
                    <a:pt x="4705" y="11226"/>
                  </a:lnTo>
                  <a:lnTo>
                    <a:pt x="5109" y="11489"/>
                  </a:lnTo>
                  <a:lnTo>
                    <a:pt x="5512" y="11731"/>
                  </a:lnTo>
                  <a:lnTo>
                    <a:pt x="5936" y="11973"/>
                  </a:lnTo>
                  <a:lnTo>
                    <a:pt x="6360" y="12195"/>
                  </a:lnTo>
                  <a:lnTo>
                    <a:pt x="6805" y="12397"/>
                  </a:lnTo>
                  <a:lnTo>
                    <a:pt x="7229" y="12599"/>
                  </a:lnTo>
                  <a:lnTo>
                    <a:pt x="7673" y="12781"/>
                  </a:lnTo>
                  <a:lnTo>
                    <a:pt x="8117" y="12962"/>
                  </a:lnTo>
                  <a:lnTo>
                    <a:pt x="8561" y="13124"/>
                  </a:lnTo>
                  <a:lnTo>
                    <a:pt x="9025" y="13265"/>
                  </a:lnTo>
                  <a:lnTo>
                    <a:pt x="9470" y="13386"/>
                  </a:lnTo>
                  <a:lnTo>
                    <a:pt x="9914" y="13508"/>
                  </a:lnTo>
                  <a:lnTo>
                    <a:pt x="10358" y="13588"/>
                  </a:lnTo>
                  <a:lnTo>
                    <a:pt x="10822" y="13669"/>
                  </a:lnTo>
                  <a:lnTo>
                    <a:pt x="11267" y="13750"/>
                  </a:lnTo>
                  <a:lnTo>
                    <a:pt x="11711" y="13790"/>
                  </a:lnTo>
                  <a:lnTo>
                    <a:pt x="12135" y="13831"/>
                  </a:lnTo>
                  <a:lnTo>
                    <a:pt x="12579" y="13851"/>
                  </a:lnTo>
                  <a:lnTo>
                    <a:pt x="13427" y="13851"/>
                  </a:lnTo>
                  <a:lnTo>
                    <a:pt x="13831" y="13810"/>
                  </a:lnTo>
                  <a:lnTo>
                    <a:pt x="14234" y="13770"/>
                  </a:lnTo>
                  <a:lnTo>
                    <a:pt x="14638" y="13689"/>
                  </a:lnTo>
                  <a:lnTo>
                    <a:pt x="15022" y="13609"/>
                  </a:lnTo>
                  <a:lnTo>
                    <a:pt x="15385" y="13508"/>
                  </a:lnTo>
                  <a:lnTo>
                    <a:pt x="15749" y="13386"/>
                  </a:lnTo>
                  <a:lnTo>
                    <a:pt x="16092" y="13265"/>
                  </a:lnTo>
                  <a:lnTo>
                    <a:pt x="16415" y="13104"/>
                  </a:lnTo>
                  <a:lnTo>
                    <a:pt x="16718" y="12942"/>
                  </a:lnTo>
                  <a:lnTo>
                    <a:pt x="17000" y="12761"/>
                  </a:lnTo>
                  <a:lnTo>
                    <a:pt x="17263" y="12579"/>
                  </a:lnTo>
                  <a:lnTo>
                    <a:pt x="17505" y="12377"/>
                  </a:lnTo>
                  <a:lnTo>
                    <a:pt x="17727" y="12155"/>
                  </a:lnTo>
                  <a:lnTo>
                    <a:pt x="17929" y="11913"/>
                  </a:lnTo>
                  <a:lnTo>
                    <a:pt x="18111" y="11691"/>
                  </a:lnTo>
                  <a:lnTo>
                    <a:pt x="18252" y="11428"/>
                  </a:lnTo>
                  <a:lnTo>
                    <a:pt x="18394" y="11166"/>
                  </a:lnTo>
                  <a:lnTo>
                    <a:pt x="18515" y="10903"/>
                  </a:lnTo>
                  <a:lnTo>
                    <a:pt x="18595" y="10620"/>
                  </a:lnTo>
                  <a:lnTo>
                    <a:pt x="18676" y="10338"/>
                  </a:lnTo>
                  <a:lnTo>
                    <a:pt x="18717" y="10055"/>
                  </a:lnTo>
                  <a:lnTo>
                    <a:pt x="18737" y="9752"/>
                  </a:lnTo>
                  <a:lnTo>
                    <a:pt x="18757" y="9449"/>
                  </a:lnTo>
                  <a:lnTo>
                    <a:pt x="18737" y="9126"/>
                  </a:lnTo>
                  <a:lnTo>
                    <a:pt x="18696" y="8803"/>
                  </a:lnTo>
                  <a:lnTo>
                    <a:pt x="18636" y="8480"/>
                  </a:lnTo>
                  <a:lnTo>
                    <a:pt x="18555" y="8157"/>
                  </a:lnTo>
                  <a:lnTo>
                    <a:pt x="18454" y="7834"/>
                  </a:lnTo>
                  <a:lnTo>
                    <a:pt x="18333" y="7491"/>
                  </a:lnTo>
                  <a:lnTo>
                    <a:pt x="18192" y="7168"/>
                  </a:lnTo>
                  <a:lnTo>
                    <a:pt x="18030" y="6825"/>
                  </a:lnTo>
                  <a:lnTo>
                    <a:pt x="17828" y="6482"/>
                  </a:lnTo>
                  <a:lnTo>
                    <a:pt x="17626" y="6138"/>
                  </a:lnTo>
                  <a:lnTo>
                    <a:pt x="17404" y="5795"/>
                  </a:lnTo>
                  <a:lnTo>
                    <a:pt x="17142" y="5472"/>
                  </a:lnTo>
                  <a:lnTo>
                    <a:pt x="16859" y="5129"/>
                  </a:lnTo>
                  <a:lnTo>
                    <a:pt x="16576" y="4786"/>
                  </a:lnTo>
                  <a:lnTo>
                    <a:pt x="16253" y="4442"/>
                  </a:lnTo>
                  <a:lnTo>
                    <a:pt x="15910" y="4119"/>
                  </a:lnTo>
                  <a:lnTo>
                    <a:pt x="15567" y="3796"/>
                  </a:lnTo>
                  <a:lnTo>
                    <a:pt x="15204" y="3493"/>
                  </a:lnTo>
                  <a:lnTo>
                    <a:pt x="14820" y="3191"/>
                  </a:lnTo>
                  <a:lnTo>
                    <a:pt x="14436" y="2908"/>
                  </a:lnTo>
                  <a:lnTo>
                    <a:pt x="14053" y="2645"/>
                  </a:lnTo>
                  <a:lnTo>
                    <a:pt x="13649" y="2383"/>
                  </a:lnTo>
                  <a:lnTo>
                    <a:pt x="13225" y="2121"/>
                  </a:lnTo>
                  <a:lnTo>
                    <a:pt x="12801" y="1898"/>
                  </a:lnTo>
                  <a:lnTo>
                    <a:pt x="12377" y="1676"/>
                  </a:lnTo>
                  <a:lnTo>
                    <a:pt x="11953" y="1454"/>
                  </a:lnTo>
                  <a:lnTo>
                    <a:pt x="11509" y="1252"/>
                  </a:lnTo>
                  <a:lnTo>
                    <a:pt x="11065" y="1071"/>
                  </a:lnTo>
                  <a:lnTo>
                    <a:pt x="10620" y="909"/>
                  </a:lnTo>
                  <a:lnTo>
                    <a:pt x="10176" y="748"/>
                  </a:lnTo>
                  <a:lnTo>
                    <a:pt x="9732" y="606"/>
                  </a:lnTo>
                  <a:lnTo>
                    <a:pt x="9268" y="485"/>
                  </a:lnTo>
                  <a:lnTo>
                    <a:pt x="8824" y="364"/>
                  </a:lnTo>
                  <a:lnTo>
                    <a:pt x="8379" y="263"/>
                  </a:lnTo>
                  <a:lnTo>
                    <a:pt x="7935" y="182"/>
                  </a:lnTo>
                  <a:lnTo>
                    <a:pt x="7491" y="122"/>
                  </a:lnTo>
                  <a:lnTo>
                    <a:pt x="7047" y="61"/>
                  </a:lnTo>
                  <a:lnTo>
                    <a:pt x="6603" y="21"/>
                  </a:lnTo>
                  <a:lnTo>
                    <a:pt x="617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1" name="Google Shape;2631;p32"/>
            <p:cNvSpPr/>
            <p:nvPr/>
          </p:nvSpPr>
          <p:spPr>
            <a:xfrm>
              <a:off x="2039075" y="1356625"/>
              <a:ext cx="468925" cy="346275"/>
            </a:xfrm>
            <a:custGeom>
              <a:avLst/>
              <a:gdLst/>
              <a:ahLst/>
              <a:cxnLst/>
              <a:rect l="l" t="t" r="r" b="b"/>
              <a:pathLst>
                <a:path w="18757" h="13851" fill="none" extrusionOk="0">
                  <a:moveTo>
                    <a:pt x="2706" y="9409"/>
                  </a:moveTo>
                  <a:lnTo>
                    <a:pt x="2706" y="9409"/>
                  </a:lnTo>
                  <a:lnTo>
                    <a:pt x="2403" y="9086"/>
                  </a:lnTo>
                  <a:lnTo>
                    <a:pt x="2121" y="8763"/>
                  </a:lnTo>
                  <a:lnTo>
                    <a:pt x="1858" y="8440"/>
                  </a:lnTo>
                  <a:lnTo>
                    <a:pt x="1616" y="8117"/>
                  </a:lnTo>
                  <a:lnTo>
                    <a:pt x="1394" y="7774"/>
                  </a:lnTo>
                  <a:lnTo>
                    <a:pt x="1192" y="7451"/>
                  </a:lnTo>
                  <a:lnTo>
                    <a:pt x="1010" y="7128"/>
                  </a:lnTo>
                  <a:lnTo>
                    <a:pt x="849" y="6805"/>
                  </a:lnTo>
                  <a:lnTo>
                    <a:pt x="707" y="6482"/>
                  </a:lnTo>
                  <a:lnTo>
                    <a:pt x="586" y="6159"/>
                  </a:lnTo>
                  <a:lnTo>
                    <a:pt x="485" y="5835"/>
                  </a:lnTo>
                  <a:lnTo>
                    <a:pt x="404" y="5533"/>
                  </a:lnTo>
                  <a:lnTo>
                    <a:pt x="364" y="5210"/>
                  </a:lnTo>
                  <a:lnTo>
                    <a:pt x="324" y="4907"/>
                  </a:lnTo>
                  <a:lnTo>
                    <a:pt x="303" y="4604"/>
                  </a:lnTo>
                  <a:lnTo>
                    <a:pt x="324" y="4321"/>
                  </a:lnTo>
                  <a:lnTo>
                    <a:pt x="344" y="4018"/>
                  </a:lnTo>
                  <a:lnTo>
                    <a:pt x="384" y="3736"/>
                  </a:lnTo>
                  <a:lnTo>
                    <a:pt x="465" y="3473"/>
                  </a:lnTo>
                  <a:lnTo>
                    <a:pt x="546" y="3211"/>
                  </a:lnTo>
                  <a:lnTo>
                    <a:pt x="647" y="2948"/>
                  </a:lnTo>
                  <a:lnTo>
                    <a:pt x="788" y="2686"/>
                  </a:lnTo>
                  <a:lnTo>
                    <a:pt x="929" y="2464"/>
                  </a:lnTo>
                  <a:lnTo>
                    <a:pt x="1111" y="2221"/>
                  </a:lnTo>
                  <a:lnTo>
                    <a:pt x="1293" y="1999"/>
                  </a:lnTo>
                  <a:lnTo>
                    <a:pt x="1495" y="1798"/>
                  </a:lnTo>
                  <a:lnTo>
                    <a:pt x="1737" y="1596"/>
                  </a:lnTo>
                  <a:lnTo>
                    <a:pt x="1979" y="1414"/>
                  </a:lnTo>
                  <a:lnTo>
                    <a:pt x="2262" y="1232"/>
                  </a:lnTo>
                  <a:lnTo>
                    <a:pt x="2545" y="1091"/>
                  </a:lnTo>
                  <a:lnTo>
                    <a:pt x="2868" y="929"/>
                  </a:lnTo>
                  <a:lnTo>
                    <a:pt x="3191" y="808"/>
                  </a:lnTo>
                  <a:lnTo>
                    <a:pt x="3191" y="808"/>
                  </a:lnTo>
                  <a:lnTo>
                    <a:pt x="3534" y="687"/>
                  </a:lnTo>
                  <a:lnTo>
                    <a:pt x="3897" y="586"/>
                  </a:lnTo>
                  <a:lnTo>
                    <a:pt x="4281" y="505"/>
                  </a:lnTo>
                  <a:lnTo>
                    <a:pt x="4644" y="445"/>
                  </a:lnTo>
                  <a:lnTo>
                    <a:pt x="5048" y="404"/>
                  </a:lnTo>
                  <a:lnTo>
                    <a:pt x="5432" y="384"/>
                  </a:lnTo>
                  <a:lnTo>
                    <a:pt x="5835" y="364"/>
                  </a:lnTo>
                  <a:lnTo>
                    <a:pt x="6259" y="364"/>
                  </a:lnTo>
                  <a:lnTo>
                    <a:pt x="6663" y="384"/>
                  </a:lnTo>
                  <a:lnTo>
                    <a:pt x="7087" y="425"/>
                  </a:lnTo>
                  <a:lnTo>
                    <a:pt x="7511" y="465"/>
                  </a:lnTo>
                  <a:lnTo>
                    <a:pt x="7935" y="526"/>
                  </a:lnTo>
                  <a:lnTo>
                    <a:pt x="8379" y="606"/>
                  </a:lnTo>
                  <a:lnTo>
                    <a:pt x="8803" y="707"/>
                  </a:lnTo>
                  <a:lnTo>
                    <a:pt x="9227" y="808"/>
                  </a:lnTo>
                  <a:lnTo>
                    <a:pt x="9672" y="950"/>
                  </a:lnTo>
                  <a:lnTo>
                    <a:pt x="10096" y="1071"/>
                  </a:lnTo>
                  <a:lnTo>
                    <a:pt x="10540" y="1232"/>
                  </a:lnTo>
                  <a:lnTo>
                    <a:pt x="10964" y="1394"/>
                  </a:lnTo>
                  <a:lnTo>
                    <a:pt x="11388" y="1575"/>
                  </a:lnTo>
                  <a:lnTo>
                    <a:pt x="11812" y="1757"/>
                  </a:lnTo>
                  <a:lnTo>
                    <a:pt x="12215" y="1959"/>
                  </a:lnTo>
                  <a:lnTo>
                    <a:pt x="12639" y="2181"/>
                  </a:lnTo>
                  <a:lnTo>
                    <a:pt x="13043" y="2403"/>
                  </a:lnTo>
                  <a:lnTo>
                    <a:pt x="13427" y="2645"/>
                  </a:lnTo>
                  <a:lnTo>
                    <a:pt x="13831" y="2888"/>
                  </a:lnTo>
                  <a:lnTo>
                    <a:pt x="14194" y="3150"/>
                  </a:lnTo>
                  <a:lnTo>
                    <a:pt x="14578" y="3433"/>
                  </a:lnTo>
                  <a:lnTo>
                    <a:pt x="14941" y="3716"/>
                  </a:lnTo>
                  <a:lnTo>
                    <a:pt x="15284" y="4018"/>
                  </a:lnTo>
                  <a:lnTo>
                    <a:pt x="15628" y="4321"/>
                  </a:lnTo>
                  <a:lnTo>
                    <a:pt x="15951" y="4644"/>
                  </a:lnTo>
                  <a:lnTo>
                    <a:pt x="15951" y="4644"/>
                  </a:lnTo>
                  <a:lnTo>
                    <a:pt x="16253" y="4967"/>
                  </a:lnTo>
                  <a:lnTo>
                    <a:pt x="16536" y="5290"/>
                  </a:lnTo>
                  <a:lnTo>
                    <a:pt x="16799" y="5613"/>
                  </a:lnTo>
                  <a:lnTo>
                    <a:pt x="17041" y="5936"/>
                  </a:lnTo>
                  <a:lnTo>
                    <a:pt x="17263" y="6259"/>
                  </a:lnTo>
                  <a:lnTo>
                    <a:pt x="17465" y="6603"/>
                  </a:lnTo>
                  <a:lnTo>
                    <a:pt x="17646" y="6926"/>
                  </a:lnTo>
                  <a:lnTo>
                    <a:pt x="17808" y="7249"/>
                  </a:lnTo>
                  <a:lnTo>
                    <a:pt x="17949" y="7572"/>
                  </a:lnTo>
                  <a:lnTo>
                    <a:pt x="18070" y="7895"/>
                  </a:lnTo>
                  <a:lnTo>
                    <a:pt x="18171" y="8218"/>
                  </a:lnTo>
                  <a:lnTo>
                    <a:pt x="18252" y="8521"/>
                  </a:lnTo>
                  <a:lnTo>
                    <a:pt x="18293" y="8824"/>
                  </a:lnTo>
                  <a:lnTo>
                    <a:pt x="18333" y="9147"/>
                  </a:lnTo>
                  <a:lnTo>
                    <a:pt x="18353" y="9429"/>
                  </a:lnTo>
                  <a:lnTo>
                    <a:pt x="18333" y="9732"/>
                  </a:lnTo>
                  <a:lnTo>
                    <a:pt x="18313" y="10015"/>
                  </a:lnTo>
                  <a:lnTo>
                    <a:pt x="18272" y="10297"/>
                  </a:lnTo>
                  <a:lnTo>
                    <a:pt x="18192" y="10580"/>
                  </a:lnTo>
                  <a:lnTo>
                    <a:pt x="18111" y="10843"/>
                  </a:lnTo>
                  <a:lnTo>
                    <a:pt x="18010" y="11105"/>
                  </a:lnTo>
                  <a:lnTo>
                    <a:pt x="17869" y="11347"/>
                  </a:lnTo>
                  <a:lnTo>
                    <a:pt x="17727" y="11590"/>
                  </a:lnTo>
                  <a:lnTo>
                    <a:pt x="17546" y="11832"/>
                  </a:lnTo>
                  <a:lnTo>
                    <a:pt x="17364" y="12054"/>
                  </a:lnTo>
                  <a:lnTo>
                    <a:pt x="17162" y="12256"/>
                  </a:lnTo>
                  <a:lnTo>
                    <a:pt x="16920" y="12458"/>
                  </a:lnTo>
                  <a:lnTo>
                    <a:pt x="16677" y="12639"/>
                  </a:lnTo>
                  <a:lnTo>
                    <a:pt x="16395" y="12801"/>
                  </a:lnTo>
                  <a:lnTo>
                    <a:pt x="16112" y="12962"/>
                  </a:lnTo>
                  <a:lnTo>
                    <a:pt x="15789" y="13104"/>
                  </a:lnTo>
                  <a:lnTo>
                    <a:pt x="15466" y="13245"/>
                  </a:lnTo>
                  <a:lnTo>
                    <a:pt x="15466" y="13245"/>
                  </a:lnTo>
                  <a:lnTo>
                    <a:pt x="15123" y="13366"/>
                  </a:lnTo>
                  <a:lnTo>
                    <a:pt x="14759" y="13447"/>
                  </a:lnTo>
                  <a:lnTo>
                    <a:pt x="14376" y="13528"/>
                  </a:lnTo>
                  <a:lnTo>
                    <a:pt x="14012" y="13588"/>
                  </a:lnTo>
                  <a:lnTo>
                    <a:pt x="13609" y="13649"/>
                  </a:lnTo>
                  <a:lnTo>
                    <a:pt x="13225" y="13669"/>
                  </a:lnTo>
                  <a:lnTo>
                    <a:pt x="12821" y="13689"/>
                  </a:lnTo>
                  <a:lnTo>
                    <a:pt x="12397" y="13689"/>
                  </a:lnTo>
                  <a:lnTo>
                    <a:pt x="11993" y="13669"/>
                  </a:lnTo>
                  <a:lnTo>
                    <a:pt x="11569" y="13629"/>
                  </a:lnTo>
                  <a:lnTo>
                    <a:pt x="11145" y="13588"/>
                  </a:lnTo>
                  <a:lnTo>
                    <a:pt x="10721" y="13508"/>
                  </a:lnTo>
                  <a:lnTo>
                    <a:pt x="10277" y="13427"/>
                  </a:lnTo>
                  <a:lnTo>
                    <a:pt x="9853" y="13346"/>
                  </a:lnTo>
                  <a:lnTo>
                    <a:pt x="9429" y="13225"/>
                  </a:lnTo>
                  <a:lnTo>
                    <a:pt x="8985" y="13104"/>
                  </a:lnTo>
                  <a:lnTo>
                    <a:pt x="8561" y="12962"/>
                  </a:lnTo>
                  <a:lnTo>
                    <a:pt x="8117" y="12821"/>
                  </a:lnTo>
                  <a:lnTo>
                    <a:pt x="7693" y="12660"/>
                  </a:lnTo>
                  <a:lnTo>
                    <a:pt x="7269" y="12478"/>
                  </a:lnTo>
                  <a:lnTo>
                    <a:pt x="6845" y="12296"/>
                  </a:lnTo>
                  <a:lnTo>
                    <a:pt x="6441" y="12094"/>
                  </a:lnTo>
                  <a:lnTo>
                    <a:pt x="6017" y="11872"/>
                  </a:lnTo>
                  <a:lnTo>
                    <a:pt x="5613" y="11650"/>
                  </a:lnTo>
                  <a:lnTo>
                    <a:pt x="5230" y="11408"/>
                  </a:lnTo>
                  <a:lnTo>
                    <a:pt x="4826" y="11145"/>
                  </a:lnTo>
                  <a:lnTo>
                    <a:pt x="4463" y="10883"/>
                  </a:lnTo>
                  <a:lnTo>
                    <a:pt x="4079" y="10620"/>
                  </a:lnTo>
                  <a:lnTo>
                    <a:pt x="3716" y="10338"/>
                  </a:lnTo>
                  <a:lnTo>
                    <a:pt x="3372" y="10035"/>
                  </a:lnTo>
                  <a:lnTo>
                    <a:pt x="3029" y="9732"/>
                  </a:lnTo>
                  <a:lnTo>
                    <a:pt x="2706" y="9409"/>
                  </a:lnTo>
                  <a:lnTo>
                    <a:pt x="2706" y="9409"/>
                  </a:lnTo>
                  <a:lnTo>
                    <a:pt x="2484" y="9409"/>
                  </a:lnTo>
                  <a:lnTo>
                    <a:pt x="2484" y="9409"/>
                  </a:lnTo>
                  <a:lnTo>
                    <a:pt x="2827" y="9732"/>
                  </a:lnTo>
                  <a:lnTo>
                    <a:pt x="3191" y="10055"/>
                  </a:lnTo>
                  <a:lnTo>
                    <a:pt x="3554" y="10358"/>
                  </a:lnTo>
                  <a:lnTo>
                    <a:pt x="3917" y="10661"/>
                  </a:lnTo>
                  <a:lnTo>
                    <a:pt x="4301" y="10943"/>
                  </a:lnTo>
                  <a:lnTo>
                    <a:pt x="4705" y="11226"/>
                  </a:lnTo>
                  <a:lnTo>
                    <a:pt x="5109" y="11489"/>
                  </a:lnTo>
                  <a:lnTo>
                    <a:pt x="5512" y="11731"/>
                  </a:lnTo>
                  <a:lnTo>
                    <a:pt x="5936" y="11973"/>
                  </a:lnTo>
                  <a:lnTo>
                    <a:pt x="6360" y="12195"/>
                  </a:lnTo>
                  <a:lnTo>
                    <a:pt x="6805" y="12397"/>
                  </a:lnTo>
                  <a:lnTo>
                    <a:pt x="7229" y="12599"/>
                  </a:lnTo>
                  <a:lnTo>
                    <a:pt x="7673" y="12781"/>
                  </a:lnTo>
                  <a:lnTo>
                    <a:pt x="8117" y="12962"/>
                  </a:lnTo>
                  <a:lnTo>
                    <a:pt x="8561" y="13124"/>
                  </a:lnTo>
                  <a:lnTo>
                    <a:pt x="9025" y="13265"/>
                  </a:lnTo>
                  <a:lnTo>
                    <a:pt x="9470" y="13386"/>
                  </a:lnTo>
                  <a:lnTo>
                    <a:pt x="9914" y="13508"/>
                  </a:lnTo>
                  <a:lnTo>
                    <a:pt x="10358" y="13588"/>
                  </a:lnTo>
                  <a:lnTo>
                    <a:pt x="10822" y="13669"/>
                  </a:lnTo>
                  <a:lnTo>
                    <a:pt x="11267" y="13750"/>
                  </a:lnTo>
                  <a:lnTo>
                    <a:pt x="11711" y="13790"/>
                  </a:lnTo>
                  <a:lnTo>
                    <a:pt x="12135" y="13831"/>
                  </a:lnTo>
                  <a:lnTo>
                    <a:pt x="12579" y="13851"/>
                  </a:lnTo>
                  <a:lnTo>
                    <a:pt x="13003" y="13851"/>
                  </a:lnTo>
                  <a:lnTo>
                    <a:pt x="13427" y="13851"/>
                  </a:lnTo>
                  <a:lnTo>
                    <a:pt x="13831" y="13810"/>
                  </a:lnTo>
                  <a:lnTo>
                    <a:pt x="14234" y="13770"/>
                  </a:lnTo>
                  <a:lnTo>
                    <a:pt x="14638" y="13689"/>
                  </a:lnTo>
                  <a:lnTo>
                    <a:pt x="15022" y="13609"/>
                  </a:lnTo>
                  <a:lnTo>
                    <a:pt x="15385" y="13508"/>
                  </a:lnTo>
                  <a:lnTo>
                    <a:pt x="15749" y="13386"/>
                  </a:lnTo>
                  <a:lnTo>
                    <a:pt x="15749" y="13386"/>
                  </a:lnTo>
                  <a:lnTo>
                    <a:pt x="16092" y="13265"/>
                  </a:lnTo>
                  <a:lnTo>
                    <a:pt x="16415" y="13104"/>
                  </a:lnTo>
                  <a:lnTo>
                    <a:pt x="16718" y="12942"/>
                  </a:lnTo>
                  <a:lnTo>
                    <a:pt x="17000" y="12761"/>
                  </a:lnTo>
                  <a:lnTo>
                    <a:pt x="17263" y="12579"/>
                  </a:lnTo>
                  <a:lnTo>
                    <a:pt x="17505" y="12377"/>
                  </a:lnTo>
                  <a:lnTo>
                    <a:pt x="17727" y="12155"/>
                  </a:lnTo>
                  <a:lnTo>
                    <a:pt x="17929" y="11913"/>
                  </a:lnTo>
                  <a:lnTo>
                    <a:pt x="18111" y="11691"/>
                  </a:lnTo>
                  <a:lnTo>
                    <a:pt x="18252" y="11428"/>
                  </a:lnTo>
                  <a:lnTo>
                    <a:pt x="18394" y="11166"/>
                  </a:lnTo>
                  <a:lnTo>
                    <a:pt x="18515" y="10903"/>
                  </a:lnTo>
                  <a:lnTo>
                    <a:pt x="18595" y="10620"/>
                  </a:lnTo>
                  <a:lnTo>
                    <a:pt x="18676" y="10338"/>
                  </a:lnTo>
                  <a:lnTo>
                    <a:pt x="18717" y="10055"/>
                  </a:lnTo>
                  <a:lnTo>
                    <a:pt x="18737" y="9752"/>
                  </a:lnTo>
                  <a:lnTo>
                    <a:pt x="18757" y="9449"/>
                  </a:lnTo>
                  <a:lnTo>
                    <a:pt x="18737" y="9126"/>
                  </a:lnTo>
                  <a:lnTo>
                    <a:pt x="18696" y="8803"/>
                  </a:lnTo>
                  <a:lnTo>
                    <a:pt x="18636" y="8480"/>
                  </a:lnTo>
                  <a:lnTo>
                    <a:pt x="18555" y="8157"/>
                  </a:lnTo>
                  <a:lnTo>
                    <a:pt x="18454" y="7834"/>
                  </a:lnTo>
                  <a:lnTo>
                    <a:pt x="18333" y="7491"/>
                  </a:lnTo>
                  <a:lnTo>
                    <a:pt x="18192" y="7168"/>
                  </a:lnTo>
                  <a:lnTo>
                    <a:pt x="18030" y="6825"/>
                  </a:lnTo>
                  <a:lnTo>
                    <a:pt x="17828" y="6482"/>
                  </a:lnTo>
                  <a:lnTo>
                    <a:pt x="17626" y="6138"/>
                  </a:lnTo>
                  <a:lnTo>
                    <a:pt x="17404" y="5795"/>
                  </a:lnTo>
                  <a:lnTo>
                    <a:pt x="17142" y="5472"/>
                  </a:lnTo>
                  <a:lnTo>
                    <a:pt x="16859" y="5129"/>
                  </a:lnTo>
                  <a:lnTo>
                    <a:pt x="16576" y="4786"/>
                  </a:lnTo>
                  <a:lnTo>
                    <a:pt x="16253" y="4442"/>
                  </a:lnTo>
                  <a:lnTo>
                    <a:pt x="16253" y="4442"/>
                  </a:lnTo>
                  <a:lnTo>
                    <a:pt x="15910" y="4119"/>
                  </a:lnTo>
                  <a:lnTo>
                    <a:pt x="15567" y="3796"/>
                  </a:lnTo>
                  <a:lnTo>
                    <a:pt x="15204" y="3493"/>
                  </a:lnTo>
                  <a:lnTo>
                    <a:pt x="14820" y="3191"/>
                  </a:lnTo>
                  <a:lnTo>
                    <a:pt x="14436" y="2908"/>
                  </a:lnTo>
                  <a:lnTo>
                    <a:pt x="14053" y="2645"/>
                  </a:lnTo>
                  <a:lnTo>
                    <a:pt x="13649" y="2383"/>
                  </a:lnTo>
                  <a:lnTo>
                    <a:pt x="13225" y="2121"/>
                  </a:lnTo>
                  <a:lnTo>
                    <a:pt x="12801" y="1898"/>
                  </a:lnTo>
                  <a:lnTo>
                    <a:pt x="12377" y="1676"/>
                  </a:lnTo>
                  <a:lnTo>
                    <a:pt x="11953" y="1454"/>
                  </a:lnTo>
                  <a:lnTo>
                    <a:pt x="11509" y="1252"/>
                  </a:lnTo>
                  <a:lnTo>
                    <a:pt x="11065" y="1071"/>
                  </a:lnTo>
                  <a:lnTo>
                    <a:pt x="10620" y="909"/>
                  </a:lnTo>
                  <a:lnTo>
                    <a:pt x="10176" y="748"/>
                  </a:lnTo>
                  <a:lnTo>
                    <a:pt x="9732" y="606"/>
                  </a:lnTo>
                  <a:lnTo>
                    <a:pt x="9268" y="485"/>
                  </a:lnTo>
                  <a:lnTo>
                    <a:pt x="8824" y="364"/>
                  </a:lnTo>
                  <a:lnTo>
                    <a:pt x="8379" y="263"/>
                  </a:lnTo>
                  <a:lnTo>
                    <a:pt x="7935" y="182"/>
                  </a:lnTo>
                  <a:lnTo>
                    <a:pt x="7491" y="122"/>
                  </a:lnTo>
                  <a:lnTo>
                    <a:pt x="7047" y="61"/>
                  </a:lnTo>
                  <a:lnTo>
                    <a:pt x="6603" y="21"/>
                  </a:lnTo>
                  <a:lnTo>
                    <a:pt x="6179" y="1"/>
                  </a:lnTo>
                  <a:lnTo>
                    <a:pt x="5755" y="1"/>
                  </a:lnTo>
                  <a:lnTo>
                    <a:pt x="5331" y="21"/>
                  </a:lnTo>
                  <a:lnTo>
                    <a:pt x="4907" y="41"/>
                  </a:lnTo>
                  <a:lnTo>
                    <a:pt x="4503" y="102"/>
                  </a:lnTo>
                  <a:lnTo>
                    <a:pt x="4119" y="162"/>
                  </a:lnTo>
                  <a:lnTo>
                    <a:pt x="3736" y="243"/>
                  </a:lnTo>
                  <a:lnTo>
                    <a:pt x="3352" y="344"/>
                  </a:lnTo>
                  <a:lnTo>
                    <a:pt x="2989" y="465"/>
                  </a:lnTo>
                  <a:lnTo>
                    <a:pt x="2989" y="465"/>
                  </a:lnTo>
                  <a:lnTo>
                    <a:pt x="2645" y="606"/>
                  </a:lnTo>
                  <a:lnTo>
                    <a:pt x="2322" y="748"/>
                  </a:lnTo>
                  <a:lnTo>
                    <a:pt x="2020" y="909"/>
                  </a:lnTo>
                  <a:lnTo>
                    <a:pt x="1737" y="1091"/>
                  </a:lnTo>
                  <a:lnTo>
                    <a:pt x="1474" y="1293"/>
                  </a:lnTo>
                  <a:lnTo>
                    <a:pt x="1232" y="1495"/>
                  </a:lnTo>
                  <a:lnTo>
                    <a:pt x="1010" y="1717"/>
                  </a:lnTo>
                  <a:lnTo>
                    <a:pt x="828" y="1939"/>
                  </a:lnTo>
                  <a:lnTo>
                    <a:pt x="647" y="2181"/>
                  </a:lnTo>
                  <a:lnTo>
                    <a:pt x="485" y="2423"/>
                  </a:lnTo>
                  <a:lnTo>
                    <a:pt x="344" y="2686"/>
                  </a:lnTo>
                  <a:lnTo>
                    <a:pt x="243" y="2948"/>
                  </a:lnTo>
                  <a:lnTo>
                    <a:pt x="142" y="3231"/>
                  </a:lnTo>
                  <a:lnTo>
                    <a:pt x="81" y="3514"/>
                  </a:lnTo>
                  <a:lnTo>
                    <a:pt x="21" y="3816"/>
                  </a:lnTo>
                  <a:lnTo>
                    <a:pt x="1" y="4119"/>
                  </a:lnTo>
                  <a:lnTo>
                    <a:pt x="1" y="4422"/>
                  </a:lnTo>
                  <a:lnTo>
                    <a:pt x="1" y="4725"/>
                  </a:lnTo>
                  <a:lnTo>
                    <a:pt x="41" y="5048"/>
                  </a:lnTo>
                  <a:lnTo>
                    <a:pt x="102" y="5371"/>
                  </a:lnTo>
                  <a:lnTo>
                    <a:pt x="182" y="5694"/>
                  </a:lnTo>
                  <a:lnTo>
                    <a:pt x="283" y="6037"/>
                  </a:lnTo>
                  <a:lnTo>
                    <a:pt x="404" y="6360"/>
                  </a:lnTo>
                  <a:lnTo>
                    <a:pt x="546" y="6704"/>
                  </a:lnTo>
                  <a:lnTo>
                    <a:pt x="727" y="7047"/>
                  </a:lnTo>
                  <a:lnTo>
                    <a:pt x="909" y="7370"/>
                  </a:lnTo>
                  <a:lnTo>
                    <a:pt x="1111" y="7713"/>
                  </a:lnTo>
                  <a:lnTo>
                    <a:pt x="1353" y="8056"/>
                  </a:lnTo>
                  <a:lnTo>
                    <a:pt x="1596" y="8400"/>
                  </a:lnTo>
                  <a:lnTo>
                    <a:pt x="1878" y="8743"/>
                  </a:lnTo>
                  <a:lnTo>
                    <a:pt x="2181" y="9066"/>
                  </a:lnTo>
                  <a:lnTo>
                    <a:pt x="2484" y="9409"/>
                  </a:lnTo>
                  <a:lnTo>
                    <a:pt x="2484" y="9409"/>
                  </a:lnTo>
                  <a:lnTo>
                    <a:pt x="2706" y="940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2" name="Google Shape;2632;p32"/>
            <p:cNvSpPr/>
            <p:nvPr/>
          </p:nvSpPr>
          <p:spPr>
            <a:xfrm>
              <a:off x="2139525" y="1461100"/>
              <a:ext cx="246850" cy="182250"/>
            </a:xfrm>
            <a:custGeom>
              <a:avLst/>
              <a:gdLst/>
              <a:ahLst/>
              <a:cxnLst/>
              <a:rect l="l" t="t" r="r" b="b"/>
              <a:pathLst>
                <a:path w="9874" h="7290" extrusionOk="0">
                  <a:moveTo>
                    <a:pt x="3352" y="324"/>
                  </a:moveTo>
                  <a:lnTo>
                    <a:pt x="3776" y="364"/>
                  </a:lnTo>
                  <a:lnTo>
                    <a:pt x="4220" y="405"/>
                  </a:lnTo>
                  <a:lnTo>
                    <a:pt x="4644" y="506"/>
                  </a:lnTo>
                  <a:lnTo>
                    <a:pt x="5088" y="627"/>
                  </a:lnTo>
                  <a:lnTo>
                    <a:pt x="5512" y="768"/>
                  </a:lnTo>
                  <a:lnTo>
                    <a:pt x="5956" y="930"/>
                  </a:lnTo>
                  <a:lnTo>
                    <a:pt x="6380" y="1132"/>
                  </a:lnTo>
                  <a:lnTo>
                    <a:pt x="6784" y="1354"/>
                  </a:lnTo>
                  <a:lnTo>
                    <a:pt x="7188" y="1596"/>
                  </a:lnTo>
                  <a:lnTo>
                    <a:pt x="7572" y="1879"/>
                  </a:lnTo>
                  <a:lnTo>
                    <a:pt x="7915" y="2161"/>
                  </a:lnTo>
                  <a:lnTo>
                    <a:pt x="8258" y="2484"/>
                  </a:lnTo>
                  <a:lnTo>
                    <a:pt x="8561" y="2807"/>
                  </a:lnTo>
                  <a:lnTo>
                    <a:pt x="8803" y="3151"/>
                  </a:lnTo>
                  <a:lnTo>
                    <a:pt x="9025" y="3474"/>
                  </a:lnTo>
                  <a:lnTo>
                    <a:pt x="9187" y="3797"/>
                  </a:lnTo>
                  <a:lnTo>
                    <a:pt x="9328" y="4120"/>
                  </a:lnTo>
                  <a:lnTo>
                    <a:pt x="9409" y="4443"/>
                  </a:lnTo>
                  <a:lnTo>
                    <a:pt x="9469" y="4766"/>
                  </a:lnTo>
                  <a:lnTo>
                    <a:pt x="9469" y="5069"/>
                  </a:lnTo>
                  <a:lnTo>
                    <a:pt x="9429" y="5351"/>
                  </a:lnTo>
                  <a:lnTo>
                    <a:pt x="9348" y="5614"/>
                  </a:lnTo>
                  <a:lnTo>
                    <a:pt x="9227" y="5876"/>
                  </a:lnTo>
                  <a:lnTo>
                    <a:pt x="9066" y="6118"/>
                  </a:lnTo>
                  <a:lnTo>
                    <a:pt x="8864" y="6341"/>
                  </a:lnTo>
                  <a:lnTo>
                    <a:pt x="8621" y="6522"/>
                  </a:lnTo>
                  <a:lnTo>
                    <a:pt x="8339" y="6684"/>
                  </a:lnTo>
                  <a:lnTo>
                    <a:pt x="8016" y="6825"/>
                  </a:lnTo>
                  <a:lnTo>
                    <a:pt x="7652" y="6946"/>
                  </a:lnTo>
                  <a:lnTo>
                    <a:pt x="7269" y="7007"/>
                  </a:lnTo>
                  <a:lnTo>
                    <a:pt x="6885" y="7047"/>
                  </a:lnTo>
                  <a:lnTo>
                    <a:pt x="6461" y="7047"/>
                  </a:lnTo>
                  <a:lnTo>
                    <a:pt x="6037" y="7027"/>
                  </a:lnTo>
                  <a:lnTo>
                    <a:pt x="5613" y="6966"/>
                  </a:lnTo>
                  <a:lnTo>
                    <a:pt x="5169" y="6886"/>
                  </a:lnTo>
                  <a:lnTo>
                    <a:pt x="4745" y="6764"/>
                  </a:lnTo>
                  <a:lnTo>
                    <a:pt x="4301" y="6623"/>
                  </a:lnTo>
                  <a:lnTo>
                    <a:pt x="3877" y="6441"/>
                  </a:lnTo>
                  <a:lnTo>
                    <a:pt x="3453" y="6240"/>
                  </a:lnTo>
                  <a:lnTo>
                    <a:pt x="3049" y="6017"/>
                  </a:lnTo>
                  <a:lnTo>
                    <a:pt x="2645" y="5775"/>
                  </a:lnTo>
                  <a:lnTo>
                    <a:pt x="2262" y="5513"/>
                  </a:lnTo>
                  <a:lnTo>
                    <a:pt x="1898" y="5210"/>
                  </a:lnTo>
                  <a:lnTo>
                    <a:pt x="1575" y="4887"/>
                  </a:lnTo>
                  <a:lnTo>
                    <a:pt x="1272" y="4564"/>
                  </a:lnTo>
                  <a:lnTo>
                    <a:pt x="1010" y="4241"/>
                  </a:lnTo>
                  <a:lnTo>
                    <a:pt x="808" y="3898"/>
                  </a:lnTo>
                  <a:lnTo>
                    <a:pt x="626" y="3574"/>
                  </a:lnTo>
                  <a:lnTo>
                    <a:pt x="505" y="3251"/>
                  </a:lnTo>
                  <a:lnTo>
                    <a:pt x="404" y="2928"/>
                  </a:lnTo>
                  <a:lnTo>
                    <a:pt x="364" y="2626"/>
                  </a:lnTo>
                  <a:lnTo>
                    <a:pt x="364" y="2323"/>
                  </a:lnTo>
                  <a:lnTo>
                    <a:pt x="404" y="2040"/>
                  </a:lnTo>
                  <a:lnTo>
                    <a:pt x="485" y="1757"/>
                  </a:lnTo>
                  <a:lnTo>
                    <a:pt x="606" y="1495"/>
                  </a:lnTo>
                  <a:lnTo>
                    <a:pt x="768" y="1273"/>
                  </a:lnTo>
                  <a:lnTo>
                    <a:pt x="969" y="1051"/>
                  </a:lnTo>
                  <a:lnTo>
                    <a:pt x="1212" y="849"/>
                  </a:lnTo>
                  <a:lnTo>
                    <a:pt x="1494" y="687"/>
                  </a:lnTo>
                  <a:lnTo>
                    <a:pt x="1817" y="546"/>
                  </a:lnTo>
                  <a:lnTo>
                    <a:pt x="2181" y="445"/>
                  </a:lnTo>
                  <a:lnTo>
                    <a:pt x="2544" y="364"/>
                  </a:lnTo>
                  <a:lnTo>
                    <a:pt x="2948" y="324"/>
                  </a:lnTo>
                  <a:close/>
                  <a:moveTo>
                    <a:pt x="2807" y="1"/>
                  </a:moveTo>
                  <a:lnTo>
                    <a:pt x="2383" y="41"/>
                  </a:lnTo>
                  <a:lnTo>
                    <a:pt x="1959" y="122"/>
                  </a:lnTo>
                  <a:lnTo>
                    <a:pt x="1575" y="243"/>
                  </a:lnTo>
                  <a:lnTo>
                    <a:pt x="1232" y="385"/>
                  </a:lnTo>
                  <a:lnTo>
                    <a:pt x="909" y="566"/>
                  </a:lnTo>
                  <a:lnTo>
                    <a:pt x="788" y="667"/>
                  </a:lnTo>
                  <a:lnTo>
                    <a:pt x="646" y="788"/>
                  </a:lnTo>
                  <a:lnTo>
                    <a:pt x="546" y="889"/>
                  </a:lnTo>
                  <a:lnTo>
                    <a:pt x="445" y="1010"/>
                  </a:lnTo>
                  <a:lnTo>
                    <a:pt x="344" y="1132"/>
                  </a:lnTo>
                  <a:lnTo>
                    <a:pt x="263" y="1273"/>
                  </a:lnTo>
                  <a:lnTo>
                    <a:pt x="182" y="1414"/>
                  </a:lnTo>
                  <a:lnTo>
                    <a:pt x="122" y="1556"/>
                  </a:lnTo>
                  <a:lnTo>
                    <a:pt x="41" y="1838"/>
                  </a:lnTo>
                  <a:lnTo>
                    <a:pt x="0" y="2161"/>
                  </a:lnTo>
                  <a:lnTo>
                    <a:pt x="0" y="2484"/>
                  </a:lnTo>
                  <a:lnTo>
                    <a:pt x="61" y="2827"/>
                  </a:lnTo>
                  <a:lnTo>
                    <a:pt x="162" y="3171"/>
                  </a:lnTo>
                  <a:lnTo>
                    <a:pt x="303" y="3514"/>
                  </a:lnTo>
                  <a:lnTo>
                    <a:pt x="485" y="3877"/>
                  </a:lnTo>
                  <a:lnTo>
                    <a:pt x="707" y="4241"/>
                  </a:lnTo>
                  <a:lnTo>
                    <a:pt x="990" y="4584"/>
                  </a:lnTo>
                  <a:lnTo>
                    <a:pt x="1313" y="4947"/>
                  </a:lnTo>
                  <a:lnTo>
                    <a:pt x="1676" y="5291"/>
                  </a:lnTo>
                  <a:lnTo>
                    <a:pt x="2060" y="5614"/>
                  </a:lnTo>
                  <a:lnTo>
                    <a:pt x="2484" y="5896"/>
                  </a:lnTo>
                  <a:lnTo>
                    <a:pt x="2908" y="6159"/>
                  </a:lnTo>
                  <a:lnTo>
                    <a:pt x="3352" y="6401"/>
                  </a:lnTo>
                  <a:lnTo>
                    <a:pt x="3816" y="6623"/>
                  </a:lnTo>
                  <a:lnTo>
                    <a:pt x="4281" y="6805"/>
                  </a:lnTo>
                  <a:lnTo>
                    <a:pt x="4745" y="6966"/>
                  </a:lnTo>
                  <a:lnTo>
                    <a:pt x="5230" y="7088"/>
                  </a:lnTo>
                  <a:lnTo>
                    <a:pt x="5694" y="7188"/>
                  </a:lnTo>
                  <a:lnTo>
                    <a:pt x="6158" y="7249"/>
                  </a:lnTo>
                  <a:lnTo>
                    <a:pt x="6623" y="7289"/>
                  </a:lnTo>
                  <a:lnTo>
                    <a:pt x="7067" y="7269"/>
                  </a:lnTo>
                  <a:lnTo>
                    <a:pt x="7491" y="7229"/>
                  </a:lnTo>
                  <a:lnTo>
                    <a:pt x="7915" y="7168"/>
                  </a:lnTo>
                  <a:lnTo>
                    <a:pt x="8298" y="7047"/>
                  </a:lnTo>
                  <a:lnTo>
                    <a:pt x="8642" y="6886"/>
                  </a:lnTo>
                  <a:lnTo>
                    <a:pt x="8944" y="6704"/>
                  </a:lnTo>
                  <a:lnTo>
                    <a:pt x="9086" y="6603"/>
                  </a:lnTo>
                  <a:lnTo>
                    <a:pt x="9227" y="6502"/>
                  </a:lnTo>
                  <a:lnTo>
                    <a:pt x="9328" y="6381"/>
                  </a:lnTo>
                  <a:lnTo>
                    <a:pt x="9429" y="6260"/>
                  </a:lnTo>
                  <a:lnTo>
                    <a:pt x="9530" y="6139"/>
                  </a:lnTo>
                  <a:lnTo>
                    <a:pt x="9611" y="6017"/>
                  </a:lnTo>
                  <a:lnTo>
                    <a:pt x="9691" y="5876"/>
                  </a:lnTo>
                  <a:lnTo>
                    <a:pt x="9752" y="5735"/>
                  </a:lnTo>
                  <a:lnTo>
                    <a:pt x="9833" y="5432"/>
                  </a:lnTo>
                  <a:lnTo>
                    <a:pt x="9873" y="5129"/>
                  </a:lnTo>
                  <a:lnTo>
                    <a:pt x="9873" y="4806"/>
                  </a:lnTo>
                  <a:lnTo>
                    <a:pt x="9813" y="4463"/>
                  </a:lnTo>
                  <a:lnTo>
                    <a:pt x="9712" y="4120"/>
                  </a:lnTo>
                  <a:lnTo>
                    <a:pt x="9570" y="3756"/>
                  </a:lnTo>
                  <a:lnTo>
                    <a:pt x="9389" y="3413"/>
                  </a:lnTo>
                  <a:lnTo>
                    <a:pt x="9167" y="3050"/>
                  </a:lnTo>
                  <a:lnTo>
                    <a:pt x="8884" y="2686"/>
                  </a:lnTo>
                  <a:lnTo>
                    <a:pt x="8561" y="2343"/>
                  </a:lnTo>
                  <a:lnTo>
                    <a:pt x="8197" y="2000"/>
                  </a:lnTo>
                  <a:lnTo>
                    <a:pt x="7814" y="1677"/>
                  </a:lnTo>
                  <a:lnTo>
                    <a:pt x="7390" y="1374"/>
                  </a:lnTo>
                  <a:lnTo>
                    <a:pt x="6966" y="1111"/>
                  </a:lnTo>
                  <a:lnTo>
                    <a:pt x="6522" y="869"/>
                  </a:lnTo>
                  <a:lnTo>
                    <a:pt x="6057" y="647"/>
                  </a:lnTo>
                  <a:lnTo>
                    <a:pt x="5593" y="465"/>
                  </a:lnTo>
                  <a:lnTo>
                    <a:pt x="5129" y="304"/>
                  </a:lnTo>
                  <a:lnTo>
                    <a:pt x="4644" y="183"/>
                  </a:lnTo>
                  <a:lnTo>
                    <a:pt x="4180" y="82"/>
                  </a:lnTo>
                  <a:lnTo>
                    <a:pt x="3715" y="21"/>
                  </a:lnTo>
                  <a:lnTo>
                    <a:pt x="325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3" name="Google Shape;2633;p32"/>
            <p:cNvSpPr/>
            <p:nvPr/>
          </p:nvSpPr>
          <p:spPr>
            <a:xfrm>
              <a:off x="2139525" y="1461100"/>
              <a:ext cx="246850" cy="182250"/>
            </a:xfrm>
            <a:custGeom>
              <a:avLst/>
              <a:gdLst/>
              <a:ahLst/>
              <a:cxnLst/>
              <a:rect l="l" t="t" r="r" b="b"/>
              <a:pathLst>
                <a:path w="9874" h="7290" fill="none" extrusionOk="0">
                  <a:moveTo>
                    <a:pt x="1575" y="4887"/>
                  </a:moveTo>
                  <a:lnTo>
                    <a:pt x="1575" y="4887"/>
                  </a:lnTo>
                  <a:lnTo>
                    <a:pt x="1272" y="4564"/>
                  </a:lnTo>
                  <a:lnTo>
                    <a:pt x="1010" y="4241"/>
                  </a:lnTo>
                  <a:lnTo>
                    <a:pt x="808" y="3898"/>
                  </a:lnTo>
                  <a:lnTo>
                    <a:pt x="626" y="3574"/>
                  </a:lnTo>
                  <a:lnTo>
                    <a:pt x="505" y="3251"/>
                  </a:lnTo>
                  <a:lnTo>
                    <a:pt x="404" y="2928"/>
                  </a:lnTo>
                  <a:lnTo>
                    <a:pt x="364" y="2626"/>
                  </a:lnTo>
                  <a:lnTo>
                    <a:pt x="364" y="2323"/>
                  </a:lnTo>
                  <a:lnTo>
                    <a:pt x="404" y="2040"/>
                  </a:lnTo>
                  <a:lnTo>
                    <a:pt x="485" y="1757"/>
                  </a:lnTo>
                  <a:lnTo>
                    <a:pt x="606" y="1495"/>
                  </a:lnTo>
                  <a:lnTo>
                    <a:pt x="768" y="1273"/>
                  </a:lnTo>
                  <a:lnTo>
                    <a:pt x="969" y="1051"/>
                  </a:lnTo>
                  <a:lnTo>
                    <a:pt x="1212" y="849"/>
                  </a:lnTo>
                  <a:lnTo>
                    <a:pt x="1494" y="687"/>
                  </a:lnTo>
                  <a:lnTo>
                    <a:pt x="1817" y="546"/>
                  </a:lnTo>
                  <a:lnTo>
                    <a:pt x="1817" y="546"/>
                  </a:lnTo>
                  <a:lnTo>
                    <a:pt x="2181" y="445"/>
                  </a:lnTo>
                  <a:lnTo>
                    <a:pt x="2544" y="364"/>
                  </a:lnTo>
                  <a:lnTo>
                    <a:pt x="2948" y="324"/>
                  </a:lnTo>
                  <a:lnTo>
                    <a:pt x="3352" y="324"/>
                  </a:lnTo>
                  <a:lnTo>
                    <a:pt x="3776" y="364"/>
                  </a:lnTo>
                  <a:lnTo>
                    <a:pt x="4220" y="405"/>
                  </a:lnTo>
                  <a:lnTo>
                    <a:pt x="4644" y="506"/>
                  </a:lnTo>
                  <a:lnTo>
                    <a:pt x="5088" y="627"/>
                  </a:lnTo>
                  <a:lnTo>
                    <a:pt x="5512" y="768"/>
                  </a:lnTo>
                  <a:lnTo>
                    <a:pt x="5956" y="930"/>
                  </a:lnTo>
                  <a:lnTo>
                    <a:pt x="6380" y="1132"/>
                  </a:lnTo>
                  <a:lnTo>
                    <a:pt x="6784" y="1354"/>
                  </a:lnTo>
                  <a:lnTo>
                    <a:pt x="7188" y="1596"/>
                  </a:lnTo>
                  <a:lnTo>
                    <a:pt x="7572" y="1879"/>
                  </a:lnTo>
                  <a:lnTo>
                    <a:pt x="7915" y="2161"/>
                  </a:lnTo>
                  <a:lnTo>
                    <a:pt x="8258" y="2484"/>
                  </a:lnTo>
                  <a:lnTo>
                    <a:pt x="8258" y="2484"/>
                  </a:lnTo>
                  <a:lnTo>
                    <a:pt x="8561" y="2807"/>
                  </a:lnTo>
                  <a:lnTo>
                    <a:pt x="8803" y="3151"/>
                  </a:lnTo>
                  <a:lnTo>
                    <a:pt x="9025" y="3474"/>
                  </a:lnTo>
                  <a:lnTo>
                    <a:pt x="9187" y="3797"/>
                  </a:lnTo>
                  <a:lnTo>
                    <a:pt x="9328" y="4120"/>
                  </a:lnTo>
                  <a:lnTo>
                    <a:pt x="9409" y="4443"/>
                  </a:lnTo>
                  <a:lnTo>
                    <a:pt x="9469" y="4766"/>
                  </a:lnTo>
                  <a:lnTo>
                    <a:pt x="9469" y="5069"/>
                  </a:lnTo>
                  <a:lnTo>
                    <a:pt x="9429" y="5351"/>
                  </a:lnTo>
                  <a:lnTo>
                    <a:pt x="9348" y="5614"/>
                  </a:lnTo>
                  <a:lnTo>
                    <a:pt x="9227" y="5876"/>
                  </a:lnTo>
                  <a:lnTo>
                    <a:pt x="9066" y="6118"/>
                  </a:lnTo>
                  <a:lnTo>
                    <a:pt x="8864" y="6341"/>
                  </a:lnTo>
                  <a:lnTo>
                    <a:pt x="8621" y="6522"/>
                  </a:lnTo>
                  <a:lnTo>
                    <a:pt x="8339" y="6684"/>
                  </a:lnTo>
                  <a:lnTo>
                    <a:pt x="8016" y="6825"/>
                  </a:lnTo>
                  <a:lnTo>
                    <a:pt x="8016" y="6825"/>
                  </a:lnTo>
                  <a:lnTo>
                    <a:pt x="7652" y="6946"/>
                  </a:lnTo>
                  <a:lnTo>
                    <a:pt x="7269" y="7007"/>
                  </a:lnTo>
                  <a:lnTo>
                    <a:pt x="6885" y="7047"/>
                  </a:lnTo>
                  <a:lnTo>
                    <a:pt x="6461" y="7047"/>
                  </a:lnTo>
                  <a:lnTo>
                    <a:pt x="6037" y="7027"/>
                  </a:lnTo>
                  <a:lnTo>
                    <a:pt x="5613" y="6966"/>
                  </a:lnTo>
                  <a:lnTo>
                    <a:pt x="5169" y="6886"/>
                  </a:lnTo>
                  <a:lnTo>
                    <a:pt x="4745" y="6764"/>
                  </a:lnTo>
                  <a:lnTo>
                    <a:pt x="4301" y="6623"/>
                  </a:lnTo>
                  <a:lnTo>
                    <a:pt x="3877" y="6441"/>
                  </a:lnTo>
                  <a:lnTo>
                    <a:pt x="3453" y="6240"/>
                  </a:lnTo>
                  <a:lnTo>
                    <a:pt x="3049" y="6017"/>
                  </a:lnTo>
                  <a:lnTo>
                    <a:pt x="2645" y="5775"/>
                  </a:lnTo>
                  <a:lnTo>
                    <a:pt x="2262" y="5513"/>
                  </a:lnTo>
                  <a:lnTo>
                    <a:pt x="1898" y="5210"/>
                  </a:lnTo>
                  <a:lnTo>
                    <a:pt x="1575" y="4887"/>
                  </a:lnTo>
                  <a:lnTo>
                    <a:pt x="1575" y="4887"/>
                  </a:lnTo>
                  <a:lnTo>
                    <a:pt x="1313" y="4947"/>
                  </a:lnTo>
                  <a:lnTo>
                    <a:pt x="1313" y="4947"/>
                  </a:lnTo>
                  <a:lnTo>
                    <a:pt x="1676" y="5291"/>
                  </a:lnTo>
                  <a:lnTo>
                    <a:pt x="2060" y="5614"/>
                  </a:lnTo>
                  <a:lnTo>
                    <a:pt x="2484" y="5896"/>
                  </a:lnTo>
                  <a:lnTo>
                    <a:pt x="2908" y="6159"/>
                  </a:lnTo>
                  <a:lnTo>
                    <a:pt x="3352" y="6401"/>
                  </a:lnTo>
                  <a:lnTo>
                    <a:pt x="3816" y="6623"/>
                  </a:lnTo>
                  <a:lnTo>
                    <a:pt x="4281" y="6805"/>
                  </a:lnTo>
                  <a:lnTo>
                    <a:pt x="4745" y="6966"/>
                  </a:lnTo>
                  <a:lnTo>
                    <a:pt x="5230" y="7088"/>
                  </a:lnTo>
                  <a:lnTo>
                    <a:pt x="5694" y="7188"/>
                  </a:lnTo>
                  <a:lnTo>
                    <a:pt x="6158" y="7249"/>
                  </a:lnTo>
                  <a:lnTo>
                    <a:pt x="6623" y="7289"/>
                  </a:lnTo>
                  <a:lnTo>
                    <a:pt x="7067" y="7269"/>
                  </a:lnTo>
                  <a:lnTo>
                    <a:pt x="7491" y="7229"/>
                  </a:lnTo>
                  <a:lnTo>
                    <a:pt x="7915" y="7168"/>
                  </a:lnTo>
                  <a:lnTo>
                    <a:pt x="8298" y="7047"/>
                  </a:lnTo>
                  <a:lnTo>
                    <a:pt x="8298" y="7047"/>
                  </a:lnTo>
                  <a:lnTo>
                    <a:pt x="8642" y="6886"/>
                  </a:lnTo>
                  <a:lnTo>
                    <a:pt x="8944" y="6704"/>
                  </a:lnTo>
                  <a:lnTo>
                    <a:pt x="9086" y="6603"/>
                  </a:lnTo>
                  <a:lnTo>
                    <a:pt x="9227" y="6502"/>
                  </a:lnTo>
                  <a:lnTo>
                    <a:pt x="9328" y="6381"/>
                  </a:lnTo>
                  <a:lnTo>
                    <a:pt x="9429" y="6260"/>
                  </a:lnTo>
                  <a:lnTo>
                    <a:pt x="9530" y="6139"/>
                  </a:lnTo>
                  <a:lnTo>
                    <a:pt x="9611" y="6017"/>
                  </a:lnTo>
                  <a:lnTo>
                    <a:pt x="9691" y="5876"/>
                  </a:lnTo>
                  <a:lnTo>
                    <a:pt x="9752" y="5735"/>
                  </a:lnTo>
                  <a:lnTo>
                    <a:pt x="9833" y="5432"/>
                  </a:lnTo>
                  <a:lnTo>
                    <a:pt x="9873" y="5129"/>
                  </a:lnTo>
                  <a:lnTo>
                    <a:pt x="9873" y="4806"/>
                  </a:lnTo>
                  <a:lnTo>
                    <a:pt x="9813" y="4463"/>
                  </a:lnTo>
                  <a:lnTo>
                    <a:pt x="9712" y="4120"/>
                  </a:lnTo>
                  <a:lnTo>
                    <a:pt x="9570" y="3756"/>
                  </a:lnTo>
                  <a:lnTo>
                    <a:pt x="9389" y="3413"/>
                  </a:lnTo>
                  <a:lnTo>
                    <a:pt x="9167" y="3050"/>
                  </a:lnTo>
                  <a:lnTo>
                    <a:pt x="8884" y="2686"/>
                  </a:lnTo>
                  <a:lnTo>
                    <a:pt x="8561" y="2343"/>
                  </a:lnTo>
                  <a:lnTo>
                    <a:pt x="8561" y="2343"/>
                  </a:lnTo>
                  <a:lnTo>
                    <a:pt x="8197" y="2000"/>
                  </a:lnTo>
                  <a:lnTo>
                    <a:pt x="7814" y="1677"/>
                  </a:lnTo>
                  <a:lnTo>
                    <a:pt x="7390" y="1374"/>
                  </a:lnTo>
                  <a:lnTo>
                    <a:pt x="6966" y="1111"/>
                  </a:lnTo>
                  <a:lnTo>
                    <a:pt x="6522" y="869"/>
                  </a:lnTo>
                  <a:lnTo>
                    <a:pt x="6057" y="647"/>
                  </a:lnTo>
                  <a:lnTo>
                    <a:pt x="5593" y="465"/>
                  </a:lnTo>
                  <a:lnTo>
                    <a:pt x="5129" y="304"/>
                  </a:lnTo>
                  <a:lnTo>
                    <a:pt x="4644" y="183"/>
                  </a:lnTo>
                  <a:lnTo>
                    <a:pt x="4180" y="82"/>
                  </a:lnTo>
                  <a:lnTo>
                    <a:pt x="3715" y="21"/>
                  </a:lnTo>
                  <a:lnTo>
                    <a:pt x="3251" y="1"/>
                  </a:lnTo>
                  <a:lnTo>
                    <a:pt x="2807" y="1"/>
                  </a:lnTo>
                  <a:lnTo>
                    <a:pt x="2383" y="41"/>
                  </a:lnTo>
                  <a:lnTo>
                    <a:pt x="1959" y="122"/>
                  </a:lnTo>
                  <a:lnTo>
                    <a:pt x="1575" y="243"/>
                  </a:lnTo>
                  <a:lnTo>
                    <a:pt x="1575" y="243"/>
                  </a:lnTo>
                  <a:lnTo>
                    <a:pt x="1232" y="385"/>
                  </a:lnTo>
                  <a:lnTo>
                    <a:pt x="909" y="566"/>
                  </a:lnTo>
                  <a:lnTo>
                    <a:pt x="788" y="667"/>
                  </a:lnTo>
                  <a:lnTo>
                    <a:pt x="646" y="788"/>
                  </a:lnTo>
                  <a:lnTo>
                    <a:pt x="546" y="889"/>
                  </a:lnTo>
                  <a:lnTo>
                    <a:pt x="445" y="1010"/>
                  </a:lnTo>
                  <a:lnTo>
                    <a:pt x="344" y="1132"/>
                  </a:lnTo>
                  <a:lnTo>
                    <a:pt x="263" y="1273"/>
                  </a:lnTo>
                  <a:lnTo>
                    <a:pt x="182" y="1414"/>
                  </a:lnTo>
                  <a:lnTo>
                    <a:pt x="122" y="1556"/>
                  </a:lnTo>
                  <a:lnTo>
                    <a:pt x="41" y="1838"/>
                  </a:lnTo>
                  <a:lnTo>
                    <a:pt x="0" y="2161"/>
                  </a:lnTo>
                  <a:lnTo>
                    <a:pt x="0" y="2484"/>
                  </a:lnTo>
                  <a:lnTo>
                    <a:pt x="61" y="2827"/>
                  </a:lnTo>
                  <a:lnTo>
                    <a:pt x="162" y="3171"/>
                  </a:lnTo>
                  <a:lnTo>
                    <a:pt x="303" y="3514"/>
                  </a:lnTo>
                  <a:lnTo>
                    <a:pt x="485" y="3877"/>
                  </a:lnTo>
                  <a:lnTo>
                    <a:pt x="707" y="4241"/>
                  </a:lnTo>
                  <a:lnTo>
                    <a:pt x="990" y="4584"/>
                  </a:lnTo>
                  <a:lnTo>
                    <a:pt x="1313" y="4947"/>
                  </a:lnTo>
                  <a:lnTo>
                    <a:pt x="1313" y="4947"/>
                  </a:lnTo>
                  <a:lnTo>
                    <a:pt x="1575" y="488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4" name="Google Shape;2634;p32"/>
            <p:cNvSpPr/>
            <p:nvPr/>
          </p:nvSpPr>
          <p:spPr>
            <a:xfrm>
              <a:off x="2252575" y="1556000"/>
              <a:ext cx="12650" cy="9100"/>
            </a:xfrm>
            <a:custGeom>
              <a:avLst/>
              <a:gdLst/>
              <a:ahLst/>
              <a:cxnLst/>
              <a:rect l="l" t="t" r="r" b="b"/>
              <a:pathLst>
                <a:path w="506" h="364" extrusionOk="0">
                  <a:moveTo>
                    <a:pt x="162" y="1"/>
                  </a:moveTo>
                  <a:lnTo>
                    <a:pt x="82" y="21"/>
                  </a:lnTo>
                  <a:lnTo>
                    <a:pt x="21" y="61"/>
                  </a:lnTo>
                  <a:lnTo>
                    <a:pt x="1" y="122"/>
                  </a:lnTo>
                  <a:lnTo>
                    <a:pt x="21" y="182"/>
                  </a:lnTo>
                  <a:lnTo>
                    <a:pt x="61" y="263"/>
                  </a:lnTo>
                  <a:lnTo>
                    <a:pt x="142" y="324"/>
                  </a:lnTo>
                  <a:lnTo>
                    <a:pt x="243" y="364"/>
                  </a:lnTo>
                  <a:lnTo>
                    <a:pt x="425" y="364"/>
                  </a:lnTo>
                  <a:lnTo>
                    <a:pt x="485" y="324"/>
                  </a:lnTo>
                  <a:lnTo>
                    <a:pt x="506" y="263"/>
                  </a:lnTo>
                  <a:lnTo>
                    <a:pt x="485" y="202"/>
                  </a:lnTo>
                  <a:lnTo>
                    <a:pt x="445" y="122"/>
                  </a:lnTo>
                  <a:lnTo>
                    <a:pt x="364" y="61"/>
                  </a:lnTo>
                  <a:lnTo>
                    <a:pt x="263" y="21"/>
                  </a:lnTo>
                  <a:lnTo>
                    <a:pt x="162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5" name="Google Shape;2635;p32"/>
            <p:cNvSpPr/>
            <p:nvPr/>
          </p:nvSpPr>
          <p:spPr>
            <a:xfrm>
              <a:off x="2252575" y="1556000"/>
              <a:ext cx="12650" cy="9100"/>
            </a:xfrm>
            <a:custGeom>
              <a:avLst/>
              <a:gdLst/>
              <a:ahLst/>
              <a:cxnLst/>
              <a:rect l="l" t="t" r="r" b="b"/>
              <a:pathLst>
                <a:path w="506" h="364" fill="none" extrusionOk="0">
                  <a:moveTo>
                    <a:pt x="243" y="182"/>
                  </a:moveTo>
                  <a:lnTo>
                    <a:pt x="243" y="182"/>
                  </a:lnTo>
                  <a:lnTo>
                    <a:pt x="61" y="263"/>
                  </a:lnTo>
                  <a:lnTo>
                    <a:pt x="61" y="263"/>
                  </a:lnTo>
                  <a:lnTo>
                    <a:pt x="142" y="324"/>
                  </a:lnTo>
                  <a:lnTo>
                    <a:pt x="243" y="364"/>
                  </a:lnTo>
                  <a:lnTo>
                    <a:pt x="344" y="364"/>
                  </a:lnTo>
                  <a:lnTo>
                    <a:pt x="425" y="364"/>
                  </a:lnTo>
                  <a:lnTo>
                    <a:pt x="425" y="364"/>
                  </a:lnTo>
                  <a:lnTo>
                    <a:pt x="485" y="324"/>
                  </a:lnTo>
                  <a:lnTo>
                    <a:pt x="506" y="263"/>
                  </a:lnTo>
                  <a:lnTo>
                    <a:pt x="485" y="202"/>
                  </a:lnTo>
                  <a:lnTo>
                    <a:pt x="445" y="122"/>
                  </a:lnTo>
                  <a:lnTo>
                    <a:pt x="445" y="122"/>
                  </a:lnTo>
                  <a:lnTo>
                    <a:pt x="364" y="61"/>
                  </a:lnTo>
                  <a:lnTo>
                    <a:pt x="263" y="21"/>
                  </a:lnTo>
                  <a:lnTo>
                    <a:pt x="162" y="1"/>
                  </a:lnTo>
                  <a:lnTo>
                    <a:pt x="82" y="21"/>
                  </a:lnTo>
                  <a:lnTo>
                    <a:pt x="82" y="21"/>
                  </a:lnTo>
                  <a:lnTo>
                    <a:pt x="21" y="61"/>
                  </a:lnTo>
                  <a:lnTo>
                    <a:pt x="1" y="122"/>
                  </a:lnTo>
                  <a:lnTo>
                    <a:pt x="21" y="182"/>
                  </a:lnTo>
                  <a:lnTo>
                    <a:pt x="61" y="263"/>
                  </a:lnTo>
                  <a:lnTo>
                    <a:pt x="61" y="263"/>
                  </a:lnTo>
                  <a:lnTo>
                    <a:pt x="243" y="18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6" name="Google Shape;2636;p32"/>
            <p:cNvSpPr/>
            <p:nvPr/>
          </p:nvSpPr>
          <p:spPr>
            <a:xfrm>
              <a:off x="2663950" y="374900"/>
              <a:ext cx="226650" cy="167600"/>
            </a:xfrm>
            <a:custGeom>
              <a:avLst/>
              <a:gdLst/>
              <a:ahLst/>
              <a:cxnLst/>
              <a:rect l="l" t="t" r="r" b="b"/>
              <a:pathLst>
                <a:path w="9066" h="6704" extrusionOk="0">
                  <a:moveTo>
                    <a:pt x="3130" y="243"/>
                  </a:moveTo>
                  <a:lnTo>
                    <a:pt x="3514" y="263"/>
                  </a:lnTo>
                  <a:lnTo>
                    <a:pt x="3917" y="303"/>
                  </a:lnTo>
                  <a:lnTo>
                    <a:pt x="4301" y="384"/>
                  </a:lnTo>
                  <a:lnTo>
                    <a:pt x="4705" y="505"/>
                  </a:lnTo>
                  <a:lnTo>
                    <a:pt x="5109" y="626"/>
                  </a:lnTo>
                  <a:lnTo>
                    <a:pt x="5492" y="788"/>
                  </a:lnTo>
                  <a:lnTo>
                    <a:pt x="5876" y="970"/>
                  </a:lnTo>
                  <a:lnTo>
                    <a:pt x="6259" y="1171"/>
                  </a:lnTo>
                  <a:lnTo>
                    <a:pt x="6623" y="1394"/>
                  </a:lnTo>
                  <a:lnTo>
                    <a:pt x="6966" y="1656"/>
                  </a:lnTo>
                  <a:lnTo>
                    <a:pt x="7289" y="1918"/>
                  </a:lnTo>
                  <a:lnTo>
                    <a:pt x="7592" y="2201"/>
                  </a:lnTo>
                  <a:lnTo>
                    <a:pt x="7875" y="2504"/>
                  </a:lnTo>
                  <a:lnTo>
                    <a:pt x="8097" y="2807"/>
                  </a:lnTo>
                  <a:lnTo>
                    <a:pt x="8299" y="3110"/>
                  </a:lnTo>
                  <a:lnTo>
                    <a:pt x="8460" y="3392"/>
                  </a:lnTo>
                  <a:lnTo>
                    <a:pt x="8581" y="3695"/>
                  </a:lnTo>
                  <a:lnTo>
                    <a:pt x="8662" y="3998"/>
                  </a:lnTo>
                  <a:lnTo>
                    <a:pt x="8702" y="4281"/>
                  </a:lnTo>
                  <a:lnTo>
                    <a:pt x="8702" y="4543"/>
                  </a:lnTo>
                  <a:lnTo>
                    <a:pt x="8662" y="4806"/>
                  </a:lnTo>
                  <a:lnTo>
                    <a:pt x="8601" y="5068"/>
                  </a:lnTo>
                  <a:lnTo>
                    <a:pt x="8480" y="5290"/>
                  </a:lnTo>
                  <a:lnTo>
                    <a:pt x="8339" y="5512"/>
                  </a:lnTo>
                  <a:lnTo>
                    <a:pt x="8157" y="5714"/>
                  </a:lnTo>
                  <a:lnTo>
                    <a:pt x="7935" y="5876"/>
                  </a:lnTo>
                  <a:lnTo>
                    <a:pt x="7673" y="6037"/>
                  </a:lnTo>
                  <a:lnTo>
                    <a:pt x="7370" y="6158"/>
                  </a:lnTo>
                  <a:lnTo>
                    <a:pt x="7047" y="6259"/>
                  </a:lnTo>
                  <a:lnTo>
                    <a:pt x="6704" y="6320"/>
                  </a:lnTo>
                  <a:lnTo>
                    <a:pt x="6340" y="6360"/>
                  </a:lnTo>
                  <a:lnTo>
                    <a:pt x="5977" y="6360"/>
                  </a:lnTo>
                  <a:lnTo>
                    <a:pt x="5573" y="6340"/>
                  </a:lnTo>
                  <a:lnTo>
                    <a:pt x="5189" y="6279"/>
                  </a:lnTo>
                  <a:lnTo>
                    <a:pt x="4786" y="6199"/>
                  </a:lnTo>
                  <a:lnTo>
                    <a:pt x="4402" y="6098"/>
                  </a:lnTo>
                  <a:lnTo>
                    <a:pt x="3998" y="5977"/>
                  </a:lnTo>
                  <a:lnTo>
                    <a:pt x="3594" y="5815"/>
                  </a:lnTo>
                  <a:lnTo>
                    <a:pt x="3211" y="5633"/>
                  </a:lnTo>
                  <a:lnTo>
                    <a:pt x="2847" y="5431"/>
                  </a:lnTo>
                  <a:lnTo>
                    <a:pt x="2484" y="5209"/>
                  </a:lnTo>
                  <a:lnTo>
                    <a:pt x="2141" y="4947"/>
                  </a:lnTo>
                  <a:lnTo>
                    <a:pt x="1818" y="4684"/>
                  </a:lnTo>
                  <a:lnTo>
                    <a:pt x="1515" y="4402"/>
                  </a:lnTo>
                  <a:lnTo>
                    <a:pt x="1232" y="4099"/>
                  </a:lnTo>
                  <a:lnTo>
                    <a:pt x="990" y="3796"/>
                  </a:lnTo>
                  <a:lnTo>
                    <a:pt x="808" y="3493"/>
                  </a:lnTo>
                  <a:lnTo>
                    <a:pt x="647" y="3190"/>
                  </a:lnTo>
                  <a:lnTo>
                    <a:pt x="526" y="2908"/>
                  </a:lnTo>
                  <a:lnTo>
                    <a:pt x="445" y="2605"/>
                  </a:lnTo>
                  <a:lnTo>
                    <a:pt x="404" y="2322"/>
                  </a:lnTo>
                  <a:lnTo>
                    <a:pt x="404" y="2060"/>
                  </a:lnTo>
                  <a:lnTo>
                    <a:pt x="425" y="1797"/>
                  </a:lnTo>
                  <a:lnTo>
                    <a:pt x="505" y="1535"/>
                  </a:lnTo>
                  <a:lnTo>
                    <a:pt x="606" y="1313"/>
                  </a:lnTo>
                  <a:lnTo>
                    <a:pt x="768" y="1091"/>
                  </a:lnTo>
                  <a:lnTo>
                    <a:pt x="949" y="889"/>
                  </a:lnTo>
                  <a:lnTo>
                    <a:pt x="1172" y="707"/>
                  </a:lnTo>
                  <a:lnTo>
                    <a:pt x="1434" y="566"/>
                  </a:lnTo>
                  <a:lnTo>
                    <a:pt x="1717" y="445"/>
                  </a:lnTo>
                  <a:lnTo>
                    <a:pt x="2060" y="344"/>
                  </a:lnTo>
                  <a:lnTo>
                    <a:pt x="2403" y="283"/>
                  </a:lnTo>
                  <a:lnTo>
                    <a:pt x="2767" y="243"/>
                  </a:lnTo>
                  <a:close/>
                  <a:moveTo>
                    <a:pt x="2565" y="0"/>
                  </a:moveTo>
                  <a:lnTo>
                    <a:pt x="2181" y="41"/>
                  </a:lnTo>
                  <a:lnTo>
                    <a:pt x="1797" y="122"/>
                  </a:lnTo>
                  <a:lnTo>
                    <a:pt x="1454" y="223"/>
                  </a:lnTo>
                  <a:lnTo>
                    <a:pt x="1111" y="364"/>
                  </a:lnTo>
                  <a:lnTo>
                    <a:pt x="828" y="525"/>
                  </a:lnTo>
                  <a:lnTo>
                    <a:pt x="586" y="707"/>
                  </a:lnTo>
                  <a:lnTo>
                    <a:pt x="384" y="929"/>
                  </a:lnTo>
                  <a:lnTo>
                    <a:pt x="223" y="1171"/>
                  </a:lnTo>
                  <a:lnTo>
                    <a:pt x="102" y="1414"/>
                  </a:lnTo>
                  <a:lnTo>
                    <a:pt x="41" y="1696"/>
                  </a:lnTo>
                  <a:lnTo>
                    <a:pt x="1" y="1979"/>
                  </a:lnTo>
                  <a:lnTo>
                    <a:pt x="1" y="2282"/>
                  </a:lnTo>
                  <a:lnTo>
                    <a:pt x="41" y="2585"/>
                  </a:lnTo>
                  <a:lnTo>
                    <a:pt x="142" y="2908"/>
                  </a:lnTo>
                  <a:lnTo>
                    <a:pt x="263" y="3231"/>
                  </a:lnTo>
                  <a:lnTo>
                    <a:pt x="425" y="3554"/>
                  </a:lnTo>
                  <a:lnTo>
                    <a:pt x="647" y="3897"/>
                  </a:lnTo>
                  <a:lnTo>
                    <a:pt x="909" y="4220"/>
                  </a:lnTo>
                  <a:lnTo>
                    <a:pt x="1212" y="4543"/>
                  </a:lnTo>
                  <a:lnTo>
                    <a:pt x="1535" y="4866"/>
                  </a:lnTo>
                  <a:lnTo>
                    <a:pt x="1898" y="5149"/>
                  </a:lnTo>
                  <a:lnTo>
                    <a:pt x="2262" y="5411"/>
                  </a:lnTo>
                  <a:lnTo>
                    <a:pt x="2666" y="5674"/>
                  </a:lnTo>
                  <a:lnTo>
                    <a:pt x="3069" y="5896"/>
                  </a:lnTo>
                  <a:lnTo>
                    <a:pt x="3493" y="6098"/>
                  </a:lnTo>
                  <a:lnTo>
                    <a:pt x="3917" y="6259"/>
                  </a:lnTo>
                  <a:lnTo>
                    <a:pt x="4362" y="6401"/>
                  </a:lnTo>
                  <a:lnTo>
                    <a:pt x="4786" y="6522"/>
                  </a:lnTo>
                  <a:lnTo>
                    <a:pt x="5230" y="6603"/>
                  </a:lnTo>
                  <a:lnTo>
                    <a:pt x="5654" y="6663"/>
                  </a:lnTo>
                  <a:lnTo>
                    <a:pt x="6078" y="6703"/>
                  </a:lnTo>
                  <a:lnTo>
                    <a:pt x="6482" y="6683"/>
                  </a:lnTo>
                  <a:lnTo>
                    <a:pt x="6885" y="6643"/>
                  </a:lnTo>
                  <a:lnTo>
                    <a:pt x="7249" y="6582"/>
                  </a:lnTo>
                  <a:lnTo>
                    <a:pt x="7612" y="6481"/>
                  </a:lnTo>
                  <a:lnTo>
                    <a:pt x="7935" y="6340"/>
                  </a:lnTo>
                  <a:lnTo>
                    <a:pt x="8218" y="6158"/>
                  </a:lnTo>
                  <a:lnTo>
                    <a:pt x="8460" y="5977"/>
                  </a:lnTo>
                  <a:lnTo>
                    <a:pt x="8662" y="5755"/>
                  </a:lnTo>
                  <a:lnTo>
                    <a:pt x="8824" y="5532"/>
                  </a:lnTo>
                  <a:lnTo>
                    <a:pt x="8945" y="5270"/>
                  </a:lnTo>
                  <a:lnTo>
                    <a:pt x="9025" y="4987"/>
                  </a:lnTo>
                  <a:lnTo>
                    <a:pt x="9066" y="4705"/>
                  </a:lnTo>
                  <a:lnTo>
                    <a:pt x="9066" y="4402"/>
                  </a:lnTo>
                  <a:lnTo>
                    <a:pt x="9005" y="4099"/>
                  </a:lnTo>
                  <a:lnTo>
                    <a:pt x="8924" y="3776"/>
                  </a:lnTo>
                  <a:lnTo>
                    <a:pt x="8803" y="3453"/>
                  </a:lnTo>
                  <a:lnTo>
                    <a:pt x="8622" y="3130"/>
                  </a:lnTo>
                  <a:lnTo>
                    <a:pt x="8400" y="2807"/>
                  </a:lnTo>
                  <a:lnTo>
                    <a:pt x="8157" y="2464"/>
                  </a:lnTo>
                  <a:lnTo>
                    <a:pt x="7854" y="2141"/>
                  </a:lnTo>
                  <a:lnTo>
                    <a:pt x="7531" y="1838"/>
                  </a:lnTo>
                  <a:lnTo>
                    <a:pt x="7168" y="1535"/>
                  </a:lnTo>
                  <a:lnTo>
                    <a:pt x="6784" y="1272"/>
                  </a:lnTo>
                  <a:lnTo>
                    <a:pt x="6401" y="1030"/>
                  </a:lnTo>
                  <a:lnTo>
                    <a:pt x="5977" y="808"/>
                  </a:lnTo>
                  <a:lnTo>
                    <a:pt x="5573" y="606"/>
                  </a:lnTo>
                  <a:lnTo>
                    <a:pt x="5129" y="424"/>
                  </a:lnTo>
                  <a:lnTo>
                    <a:pt x="4705" y="283"/>
                  </a:lnTo>
                  <a:lnTo>
                    <a:pt x="4261" y="162"/>
                  </a:lnTo>
                  <a:lnTo>
                    <a:pt x="3837" y="81"/>
                  </a:lnTo>
                  <a:lnTo>
                    <a:pt x="3392" y="21"/>
                  </a:lnTo>
                  <a:lnTo>
                    <a:pt x="2989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7" name="Google Shape;2637;p32"/>
            <p:cNvSpPr/>
            <p:nvPr/>
          </p:nvSpPr>
          <p:spPr>
            <a:xfrm>
              <a:off x="2663950" y="374900"/>
              <a:ext cx="226650" cy="167600"/>
            </a:xfrm>
            <a:custGeom>
              <a:avLst/>
              <a:gdLst/>
              <a:ahLst/>
              <a:cxnLst/>
              <a:rect l="l" t="t" r="r" b="b"/>
              <a:pathLst>
                <a:path w="9066" h="6704" fill="none" extrusionOk="0">
                  <a:moveTo>
                    <a:pt x="1212" y="4543"/>
                  </a:moveTo>
                  <a:lnTo>
                    <a:pt x="1212" y="4543"/>
                  </a:lnTo>
                  <a:lnTo>
                    <a:pt x="909" y="4220"/>
                  </a:lnTo>
                  <a:lnTo>
                    <a:pt x="647" y="3897"/>
                  </a:lnTo>
                  <a:lnTo>
                    <a:pt x="425" y="3554"/>
                  </a:lnTo>
                  <a:lnTo>
                    <a:pt x="263" y="3231"/>
                  </a:lnTo>
                  <a:lnTo>
                    <a:pt x="142" y="2908"/>
                  </a:lnTo>
                  <a:lnTo>
                    <a:pt x="41" y="2585"/>
                  </a:lnTo>
                  <a:lnTo>
                    <a:pt x="1" y="2282"/>
                  </a:lnTo>
                  <a:lnTo>
                    <a:pt x="1" y="1979"/>
                  </a:lnTo>
                  <a:lnTo>
                    <a:pt x="41" y="1696"/>
                  </a:lnTo>
                  <a:lnTo>
                    <a:pt x="102" y="1414"/>
                  </a:lnTo>
                  <a:lnTo>
                    <a:pt x="223" y="1171"/>
                  </a:lnTo>
                  <a:lnTo>
                    <a:pt x="384" y="929"/>
                  </a:lnTo>
                  <a:lnTo>
                    <a:pt x="586" y="707"/>
                  </a:lnTo>
                  <a:lnTo>
                    <a:pt x="828" y="525"/>
                  </a:lnTo>
                  <a:lnTo>
                    <a:pt x="1111" y="364"/>
                  </a:lnTo>
                  <a:lnTo>
                    <a:pt x="1454" y="223"/>
                  </a:lnTo>
                  <a:lnTo>
                    <a:pt x="1454" y="223"/>
                  </a:lnTo>
                  <a:lnTo>
                    <a:pt x="1797" y="122"/>
                  </a:lnTo>
                  <a:lnTo>
                    <a:pt x="2181" y="41"/>
                  </a:lnTo>
                  <a:lnTo>
                    <a:pt x="2565" y="0"/>
                  </a:lnTo>
                  <a:lnTo>
                    <a:pt x="2989" y="0"/>
                  </a:lnTo>
                  <a:lnTo>
                    <a:pt x="3392" y="21"/>
                  </a:lnTo>
                  <a:lnTo>
                    <a:pt x="3837" y="81"/>
                  </a:lnTo>
                  <a:lnTo>
                    <a:pt x="4261" y="162"/>
                  </a:lnTo>
                  <a:lnTo>
                    <a:pt x="4705" y="283"/>
                  </a:lnTo>
                  <a:lnTo>
                    <a:pt x="5129" y="424"/>
                  </a:lnTo>
                  <a:lnTo>
                    <a:pt x="5573" y="606"/>
                  </a:lnTo>
                  <a:lnTo>
                    <a:pt x="5977" y="808"/>
                  </a:lnTo>
                  <a:lnTo>
                    <a:pt x="6401" y="1030"/>
                  </a:lnTo>
                  <a:lnTo>
                    <a:pt x="6784" y="1272"/>
                  </a:lnTo>
                  <a:lnTo>
                    <a:pt x="7168" y="1535"/>
                  </a:lnTo>
                  <a:lnTo>
                    <a:pt x="7531" y="1838"/>
                  </a:lnTo>
                  <a:lnTo>
                    <a:pt x="7854" y="2141"/>
                  </a:lnTo>
                  <a:lnTo>
                    <a:pt x="7854" y="2141"/>
                  </a:lnTo>
                  <a:lnTo>
                    <a:pt x="8157" y="2464"/>
                  </a:lnTo>
                  <a:lnTo>
                    <a:pt x="8400" y="2807"/>
                  </a:lnTo>
                  <a:lnTo>
                    <a:pt x="8622" y="3130"/>
                  </a:lnTo>
                  <a:lnTo>
                    <a:pt x="8803" y="3453"/>
                  </a:lnTo>
                  <a:lnTo>
                    <a:pt x="8924" y="3776"/>
                  </a:lnTo>
                  <a:lnTo>
                    <a:pt x="9005" y="4099"/>
                  </a:lnTo>
                  <a:lnTo>
                    <a:pt x="9066" y="4402"/>
                  </a:lnTo>
                  <a:lnTo>
                    <a:pt x="9066" y="4705"/>
                  </a:lnTo>
                  <a:lnTo>
                    <a:pt x="9025" y="4987"/>
                  </a:lnTo>
                  <a:lnTo>
                    <a:pt x="8945" y="5270"/>
                  </a:lnTo>
                  <a:lnTo>
                    <a:pt x="8824" y="5532"/>
                  </a:lnTo>
                  <a:lnTo>
                    <a:pt x="8662" y="5755"/>
                  </a:lnTo>
                  <a:lnTo>
                    <a:pt x="8460" y="5977"/>
                  </a:lnTo>
                  <a:lnTo>
                    <a:pt x="8218" y="6158"/>
                  </a:lnTo>
                  <a:lnTo>
                    <a:pt x="7935" y="6340"/>
                  </a:lnTo>
                  <a:lnTo>
                    <a:pt x="7612" y="6481"/>
                  </a:lnTo>
                  <a:lnTo>
                    <a:pt x="7612" y="6481"/>
                  </a:lnTo>
                  <a:lnTo>
                    <a:pt x="7249" y="6582"/>
                  </a:lnTo>
                  <a:lnTo>
                    <a:pt x="6885" y="6643"/>
                  </a:lnTo>
                  <a:lnTo>
                    <a:pt x="6482" y="6683"/>
                  </a:lnTo>
                  <a:lnTo>
                    <a:pt x="6078" y="6703"/>
                  </a:lnTo>
                  <a:lnTo>
                    <a:pt x="5654" y="6663"/>
                  </a:lnTo>
                  <a:lnTo>
                    <a:pt x="5230" y="6603"/>
                  </a:lnTo>
                  <a:lnTo>
                    <a:pt x="4786" y="6522"/>
                  </a:lnTo>
                  <a:lnTo>
                    <a:pt x="4362" y="6401"/>
                  </a:lnTo>
                  <a:lnTo>
                    <a:pt x="3917" y="6259"/>
                  </a:lnTo>
                  <a:lnTo>
                    <a:pt x="3493" y="6098"/>
                  </a:lnTo>
                  <a:lnTo>
                    <a:pt x="3069" y="5896"/>
                  </a:lnTo>
                  <a:lnTo>
                    <a:pt x="2666" y="5674"/>
                  </a:lnTo>
                  <a:lnTo>
                    <a:pt x="2262" y="5411"/>
                  </a:lnTo>
                  <a:lnTo>
                    <a:pt x="1898" y="5149"/>
                  </a:lnTo>
                  <a:lnTo>
                    <a:pt x="1535" y="4866"/>
                  </a:lnTo>
                  <a:lnTo>
                    <a:pt x="1212" y="4543"/>
                  </a:lnTo>
                  <a:lnTo>
                    <a:pt x="1212" y="4543"/>
                  </a:lnTo>
                  <a:lnTo>
                    <a:pt x="1515" y="4402"/>
                  </a:lnTo>
                  <a:lnTo>
                    <a:pt x="1515" y="4402"/>
                  </a:lnTo>
                  <a:lnTo>
                    <a:pt x="1818" y="4684"/>
                  </a:lnTo>
                  <a:lnTo>
                    <a:pt x="2141" y="4947"/>
                  </a:lnTo>
                  <a:lnTo>
                    <a:pt x="2484" y="5209"/>
                  </a:lnTo>
                  <a:lnTo>
                    <a:pt x="2847" y="5431"/>
                  </a:lnTo>
                  <a:lnTo>
                    <a:pt x="3211" y="5633"/>
                  </a:lnTo>
                  <a:lnTo>
                    <a:pt x="3594" y="5815"/>
                  </a:lnTo>
                  <a:lnTo>
                    <a:pt x="3998" y="5977"/>
                  </a:lnTo>
                  <a:lnTo>
                    <a:pt x="4402" y="6098"/>
                  </a:lnTo>
                  <a:lnTo>
                    <a:pt x="4786" y="6199"/>
                  </a:lnTo>
                  <a:lnTo>
                    <a:pt x="5189" y="6279"/>
                  </a:lnTo>
                  <a:lnTo>
                    <a:pt x="5573" y="6340"/>
                  </a:lnTo>
                  <a:lnTo>
                    <a:pt x="5977" y="6360"/>
                  </a:lnTo>
                  <a:lnTo>
                    <a:pt x="6340" y="6360"/>
                  </a:lnTo>
                  <a:lnTo>
                    <a:pt x="6704" y="6320"/>
                  </a:lnTo>
                  <a:lnTo>
                    <a:pt x="7047" y="6259"/>
                  </a:lnTo>
                  <a:lnTo>
                    <a:pt x="7370" y="6158"/>
                  </a:lnTo>
                  <a:lnTo>
                    <a:pt x="7370" y="6158"/>
                  </a:lnTo>
                  <a:lnTo>
                    <a:pt x="7673" y="6037"/>
                  </a:lnTo>
                  <a:lnTo>
                    <a:pt x="7935" y="5876"/>
                  </a:lnTo>
                  <a:lnTo>
                    <a:pt x="8157" y="5714"/>
                  </a:lnTo>
                  <a:lnTo>
                    <a:pt x="8339" y="5512"/>
                  </a:lnTo>
                  <a:lnTo>
                    <a:pt x="8480" y="5290"/>
                  </a:lnTo>
                  <a:lnTo>
                    <a:pt x="8601" y="5068"/>
                  </a:lnTo>
                  <a:lnTo>
                    <a:pt x="8662" y="4806"/>
                  </a:lnTo>
                  <a:lnTo>
                    <a:pt x="8702" y="4543"/>
                  </a:lnTo>
                  <a:lnTo>
                    <a:pt x="8702" y="4281"/>
                  </a:lnTo>
                  <a:lnTo>
                    <a:pt x="8662" y="3998"/>
                  </a:lnTo>
                  <a:lnTo>
                    <a:pt x="8581" y="3695"/>
                  </a:lnTo>
                  <a:lnTo>
                    <a:pt x="8460" y="3392"/>
                  </a:lnTo>
                  <a:lnTo>
                    <a:pt x="8299" y="3110"/>
                  </a:lnTo>
                  <a:lnTo>
                    <a:pt x="8097" y="2807"/>
                  </a:lnTo>
                  <a:lnTo>
                    <a:pt x="7875" y="2504"/>
                  </a:lnTo>
                  <a:lnTo>
                    <a:pt x="7592" y="2201"/>
                  </a:lnTo>
                  <a:lnTo>
                    <a:pt x="7592" y="2201"/>
                  </a:lnTo>
                  <a:lnTo>
                    <a:pt x="7289" y="1918"/>
                  </a:lnTo>
                  <a:lnTo>
                    <a:pt x="6966" y="1656"/>
                  </a:lnTo>
                  <a:lnTo>
                    <a:pt x="6623" y="1394"/>
                  </a:lnTo>
                  <a:lnTo>
                    <a:pt x="6259" y="1171"/>
                  </a:lnTo>
                  <a:lnTo>
                    <a:pt x="5876" y="970"/>
                  </a:lnTo>
                  <a:lnTo>
                    <a:pt x="5492" y="788"/>
                  </a:lnTo>
                  <a:lnTo>
                    <a:pt x="5109" y="626"/>
                  </a:lnTo>
                  <a:lnTo>
                    <a:pt x="4705" y="505"/>
                  </a:lnTo>
                  <a:lnTo>
                    <a:pt x="4301" y="384"/>
                  </a:lnTo>
                  <a:lnTo>
                    <a:pt x="3917" y="303"/>
                  </a:lnTo>
                  <a:lnTo>
                    <a:pt x="3514" y="263"/>
                  </a:lnTo>
                  <a:lnTo>
                    <a:pt x="3130" y="243"/>
                  </a:lnTo>
                  <a:lnTo>
                    <a:pt x="2767" y="243"/>
                  </a:lnTo>
                  <a:lnTo>
                    <a:pt x="2403" y="283"/>
                  </a:lnTo>
                  <a:lnTo>
                    <a:pt x="2060" y="344"/>
                  </a:lnTo>
                  <a:lnTo>
                    <a:pt x="1717" y="445"/>
                  </a:lnTo>
                  <a:lnTo>
                    <a:pt x="1717" y="445"/>
                  </a:lnTo>
                  <a:lnTo>
                    <a:pt x="1434" y="566"/>
                  </a:lnTo>
                  <a:lnTo>
                    <a:pt x="1172" y="707"/>
                  </a:lnTo>
                  <a:lnTo>
                    <a:pt x="949" y="889"/>
                  </a:lnTo>
                  <a:lnTo>
                    <a:pt x="768" y="1091"/>
                  </a:lnTo>
                  <a:lnTo>
                    <a:pt x="606" y="1313"/>
                  </a:lnTo>
                  <a:lnTo>
                    <a:pt x="505" y="1535"/>
                  </a:lnTo>
                  <a:lnTo>
                    <a:pt x="425" y="1797"/>
                  </a:lnTo>
                  <a:lnTo>
                    <a:pt x="404" y="2060"/>
                  </a:lnTo>
                  <a:lnTo>
                    <a:pt x="404" y="2322"/>
                  </a:lnTo>
                  <a:lnTo>
                    <a:pt x="445" y="2605"/>
                  </a:lnTo>
                  <a:lnTo>
                    <a:pt x="526" y="2908"/>
                  </a:lnTo>
                  <a:lnTo>
                    <a:pt x="647" y="3190"/>
                  </a:lnTo>
                  <a:lnTo>
                    <a:pt x="808" y="3493"/>
                  </a:lnTo>
                  <a:lnTo>
                    <a:pt x="990" y="3796"/>
                  </a:lnTo>
                  <a:lnTo>
                    <a:pt x="1232" y="4099"/>
                  </a:lnTo>
                  <a:lnTo>
                    <a:pt x="1515" y="4402"/>
                  </a:lnTo>
                  <a:lnTo>
                    <a:pt x="1515" y="4402"/>
                  </a:lnTo>
                  <a:lnTo>
                    <a:pt x="1212" y="454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8" name="Google Shape;2638;p32"/>
            <p:cNvSpPr/>
            <p:nvPr/>
          </p:nvSpPr>
          <p:spPr>
            <a:xfrm>
              <a:off x="2542300" y="313325"/>
              <a:ext cx="449750" cy="332650"/>
            </a:xfrm>
            <a:custGeom>
              <a:avLst/>
              <a:gdLst/>
              <a:ahLst/>
              <a:cxnLst/>
              <a:rect l="l" t="t" r="r" b="b"/>
              <a:pathLst>
                <a:path w="17990" h="13306" extrusionOk="0">
                  <a:moveTo>
                    <a:pt x="6098" y="182"/>
                  </a:moveTo>
                  <a:lnTo>
                    <a:pt x="6502" y="202"/>
                  </a:lnTo>
                  <a:lnTo>
                    <a:pt x="6906" y="243"/>
                  </a:lnTo>
                  <a:lnTo>
                    <a:pt x="7310" y="283"/>
                  </a:lnTo>
                  <a:lnTo>
                    <a:pt x="7713" y="344"/>
                  </a:lnTo>
                  <a:lnTo>
                    <a:pt x="8117" y="424"/>
                  </a:lnTo>
                  <a:lnTo>
                    <a:pt x="8541" y="505"/>
                  </a:lnTo>
                  <a:lnTo>
                    <a:pt x="8945" y="626"/>
                  </a:lnTo>
                  <a:lnTo>
                    <a:pt x="9369" y="727"/>
                  </a:lnTo>
                  <a:lnTo>
                    <a:pt x="9773" y="868"/>
                  </a:lnTo>
                  <a:lnTo>
                    <a:pt x="10197" y="1010"/>
                  </a:lnTo>
                  <a:lnTo>
                    <a:pt x="10600" y="1171"/>
                  </a:lnTo>
                  <a:lnTo>
                    <a:pt x="11004" y="1333"/>
                  </a:lnTo>
                  <a:lnTo>
                    <a:pt x="11408" y="1515"/>
                  </a:lnTo>
                  <a:lnTo>
                    <a:pt x="11812" y="1716"/>
                  </a:lnTo>
                  <a:lnTo>
                    <a:pt x="12195" y="1918"/>
                  </a:lnTo>
                  <a:lnTo>
                    <a:pt x="12599" y="2140"/>
                  </a:lnTo>
                  <a:lnTo>
                    <a:pt x="12963" y="2362"/>
                  </a:lnTo>
                  <a:lnTo>
                    <a:pt x="13346" y="2605"/>
                  </a:lnTo>
                  <a:lnTo>
                    <a:pt x="13710" y="2867"/>
                  </a:lnTo>
                  <a:lnTo>
                    <a:pt x="14073" y="3130"/>
                  </a:lnTo>
                  <a:lnTo>
                    <a:pt x="14416" y="3392"/>
                  </a:lnTo>
                  <a:lnTo>
                    <a:pt x="14739" y="3675"/>
                  </a:lnTo>
                  <a:lnTo>
                    <a:pt x="15062" y="3978"/>
                  </a:lnTo>
                  <a:lnTo>
                    <a:pt x="15385" y="4281"/>
                  </a:lnTo>
                  <a:lnTo>
                    <a:pt x="15668" y="4583"/>
                  </a:lnTo>
                  <a:lnTo>
                    <a:pt x="15951" y="4886"/>
                  </a:lnTo>
                  <a:lnTo>
                    <a:pt x="16193" y="5209"/>
                  </a:lnTo>
                  <a:lnTo>
                    <a:pt x="16435" y="5512"/>
                  </a:lnTo>
                  <a:lnTo>
                    <a:pt x="16637" y="5835"/>
                  </a:lnTo>
                  <a:lnTo>
                    <a:pt x="16839" y="6158"/>
                  </a:lnTo>
                  <a:lnTo>
                    <a:pt x="17021" y="6461"/>
                  </a:lnTo>
                  <a:lnTo>
                    <a:pt x="17162" y="6764"/>
                  </a:lnTo>
                  <a:lnTo>
                    <a:pt x="17303" y="7087"/>
                  </a:lnTo>
                  <a:lnTo>
                    <a:pt x="17404" y="7390"/>
                  </a:lnTo>
                  <a:lnTo>
                    <a:pt x="17505" y="7693"/>
                  </a:lnTo>
                  <a:lnTo>
                    <a:pt x="17586" y="7995"/>
                  </a:lnTo>
                  <a:lnTo>
                    <a:pt x="17627" y="8298"/>
                  </a:lnTo>
                  <a:lnTo>
                    <a:pt x="17667" y="8581"/>
                  </a:lnTo>
                  <a:lnTo>
                    <a:pt x="17687" y="8864"/>
                  </a:lnTo>
                  <a:lnTo>
                    <a:pt x="17667" y="9146"/>
                  </a:lnTo>
                  <a:lnTo>
                    <a:pt x="17647" y="9429"/>
                  </a:lnTo>
                  <a:lnTo>
                    <a:pt x="17606" y="9712"/>
                  </a:lnTo>
                  <a:lnTo>
                    <a:pt x="17546" y="9974"/>
                  </a:lnTo>
                  <a:lnTo>
                    <a:pt x="17445" y="10216"/>
                  </a:lnTo>
                  <a:lnTo>
                    <a:pt x="17344" y="10459"/>
                  </a:lnTo>
                  <a:lnTo>
                    <a:pt x="17223" y="10701"/>
                  </a:lnTo>
                  <a:lnTo>
                    <a:pt x="17081" y="10943"/>
                  </a:lnTo>
                  <a:lnTo>
                    <a:pt x="16920" y="11165"/>
                  </a:lnTo>
                  <a:lnTo>
                    <a:pt x="16738" y="11367"/>
                  </a:lnTo>
                  <a:lnTo>
                    <a:pt x="16536" y="11569"/>
                  </a:lnTo>
                  <a:lnTo>
                    <a:pt x="16314" y="11751"/>
                  </a:lnTo>
                  <a:lnTo>
                    <a:pt x="16072" y="11932"/>
                  </a:lnTo>
                  <a:lnTo>
                    <a:pt x="15809" y="12094"/>
                  </a:lnTo>
                  <a:lnTo>
                    <a:pt x="15527" y="12255"/>
                  </a:lnTo>
                  <a:lnTo>
                    <a:pt x="15224" y="12397"/>
                  </a:lnTo>
                  <a:lnTo>
                    <a:pt x="14921" y="12518"/>
                  </a:lnTo>
                  <a:lnTo>
                    <a:pt x="14578" y="12619"/>
                  </a:lnTo>
                  <a:lnTo>
                    <a:pt x="14235" y="12720"/>
                  </a:lnTo>
                  <a:lnTo>
                    <a:pt x="13891" y="12801"/>
                  </a:lnTo>
                  <a:lnTo>
                    <a:pt x="13528" y="12861"/>
                  </a:lnTo>
                  <a:lnTo>
                    <a:pt x="13144" y="12902"/>
                  </a:lnTo>
                  <a:lnTo>
                    <a:pt x="12761" y="12922"/>
                  </a:lnTo>
                  <a:lnTo>
                    <a:pt x="12377" y="12942"/>
                  </a:lnTo>
                  <a:lnTo>
                    <a:pt x="11994" y="12942"/>
                  </a:lnTo>
                  <a:lnTo>
                    <a:pt x="11590" y="12922"/>
                  </a:lnTo>
                  <a:lnTo>
                    <a:pt x="11186" y="12881"/>
                  </a:lnTo>
                  <a:lnTo>
                    <a:pt x="10782" y="12841"/>
                  </a:lnTo>
                  <a:lnTo>
                    <a:pt x="10378" y="12780"/>
                  </a:lnTo>
                  <a:lnTo>
                    <a:pt x="9954" y="12700"/>
                  </a:lnTo>
                  <a:lnTo>
                    <a:pt x="9551" y="12619"/>
                  </a:lnTo>
                  <a:lnTo>
                    <a:pt x="9127" y="12498"/>
                  </a:lnTo>
                  <a:lnTo>
                    <a:pt x="8723" y="12397"/>
                  </a:lnTo>
                  <a:lnTo>
                    <a:pt x="8299" y="12255"/>
                  </a:lnTo>
                  <a:lnTo>
                    <a:pt x="7895" y="12114"/>
                  </a:lnTo>
                  <a:lnTo>
                    <a:pt x="7471" y="11953"/>
                  </a:lnTo>
                  <a:lnTo>
                    <a:pt x="7067" y="11791"/>
                  </a:lnTo>
                  <a:lnTo>
                    <a:pt x="6663" y="11609"/>
                  </a:lnTo>
                  <a:lnTo>
                    <a:pt x="6280" y="11408"/>
                  </a:lnTo>
                  <a:lnTo>
                    <a:pt x="5876" y="11206"/>
                  </a:lnTo>
                  <a:lnTo>
                    <a:pt x="5492" y="10984"/>
                  </a:lnTo>
                  <a:lnTo>
                    <a:pt x="5109" y="10761"/>
                  </a:lnTo>
                  <a:lnTo>
                    <a:pt x="4745" y="10519"/>
                  </a:lnTo>
                  <a:lnTo>
                    <a:pt x="4382" y="10257"/>
                  </a:lnTo>
                  <a:lnTo>
                    <a:pt x="4019" y="9994"/>
                  </a:lnTo>
                  <a:lnTo>
                    <a:pt x="3675" y="9732"/>
                  </a:lnTo>
                  <a:lnTo>
                    <a:pt x="3332" y="9449"/>
                  </a:lnTo>
                  <a:lnTo>
                    <a:pt x="3009" y="9146"/>
                  </a:lnTo>
                  <a:lnTo>
                    <a:pt x="2706" y="8843"/>
                  </a:lnTo>
                  <a:lnTo>
                    <a:pt x="2403" y="8541"/>
                  </a:lnTo>
                  <a:lnTo>
                    <a:pt x="2141" y="8218"/>
                  </a:lnTo>
                  <a:lnTo>
                    <a:pt x="1878" y="7915"/>
                  </a:lnTo>
                  <a:lnTo>
                    <a:pt x="1656" y="7592"/>
                  </a:lnTo>
                  <a:lnTo>
                    <a:pt x="1434" y="7289"/>
                  </a:lnTo>
                  <a:lnTo>
                    <a:pt x="1253" y="6966"/>
                  </a:lnTo>
                  <a:lnTo>
                    <a:pt x="1071" y="6663"/>
                  </a:lnTo>
                  <a:lnTo>
                    <a:pt x="909" y="6340"/>
                  </a:lnTo>
                  <a:lnTo>
                    <a:pt x="788" y="6037"/>
                  </a:lnTo>
                  <a:lnTo>
                    <a:pt x="667" y="5734"/>
                  </a:lnTo>
                  <a:lnTo>
                    <a:pt x="586" y="5431"/>
                  </a:lnTo>
                  <a:lnTo>
                    <a:pt x="506" y="5128"/>
                  </a:lnTo>
                  <a:lnTo>
                    <a:pt x="445" y="4826"/>
                  </a:lnTo>
                  <a:lnTo>
                    <a:pt x="425" y="4543"/>
                  </a:lnTo>
                  <a:lnTo>
                    <a:pt x="405" y="4240"/>
                  </a:lnTo>
                  <a:lnTo>
                    <a:pt x="405" y="3957"/>
                  </a:lnTo>
                  <a:lnTo>
                    <a:pt x="425" y="3695"/>
                  </a:lnTo>
                  <a:lnTo>
                    <a:pt x="485" y="3412"/>
                  </a:lnTo>
                  <a:lnTo>
                    <a:pt x="546" y="3150"/>
                  </a:lnTo>
                  <a:lnTo>
                    <a:pt x="627" y="2908"/>
                  </a:lnTo>
                  <a:lnTo>
                    <a:pt x="728" y="2645"/>
                  </a:lnTo>
                  <a:lnTo>
                    <a:pt x="849" y="2423"/>
                  </a:lnTo>
                  <a:lnTo>
                    <a:pt x="1010" y="2181"/>
                  </a:lnTo>
                  <a:lnTo>
                    <a:pt x="1172" y="1959"/>
                  </a:lnTo>
                  <a:lnTo>
                    <a:pt x="1354" y="1757"/>
                  </a:lnTo>
                  <a:lnTo>
                    <a:pt x="1555" y="1555"/>
                  </a:lnTo>
                  <a:lnTo>
                    <a:pt x="1778" y="1373"/>
                  </a:lnTo>
                  <a:lnTo>
                    <a:pt x="2020" y="1191"/>
                  </a:lnTo>
                  <a:lnTo>
                    <a:pt x="2262" y="1030"/>
                  </a:lnTo>
                  <a:lnTo>
                    <a:pt x="2545" y="868"/>
                  </a:lnTo>
                  <a:lnTo>
                    <a:pt x="2848" y="727"/>
                  </a:lnTo>
                  <a:lnTo>
                    <a:pt x="3171" y="606"/>
                  </a:lnTo>
                  <a:lnTo>
                    <a:pt x="3494" y="505"/>
                  </a:lnTo>
                  <a:lnTo>
                    <a:pt x="3837" y="404"/>
                  </a:lnTo>
                  <a:lnTo>
                    <a:pt x="4200" y="323"/>
                  </a:lnTo>
                  <a:lnTo>
                    <a:pt x="4564" y="263"/>
                  </a:lnTo>
                  <a:lnTo>
                    <a:pt x="4927" y="222"/>
                  </a:lnTo>
                  <a:lnTo>
                    <a:pt x="5311" y="202"/>
                  </a:lnTo>
                  <a:lnTo>
                    <a:pt x="5694" y="182"/>
                  </a:lnTo>
                  <a:close/>
                  <a:moveTo>
                    <a:pt x="5513" y="0"/>
                  </a:moveTo>
                  <a:lnTo>
                    <a:pt x="5109" y="20"/>
                  </a:lnTo>
                  <a:lnTo>
                    <a:pt x="4725" y="41"/>
                  </a:lnTo>
                  <a:lnTo>
                    <a:pt x="4342" y="101"/>
                  </a:lnTo>
                  <a:lnTo>
                    <a:pt x="3958" y="162"/>
                  </a:lnTo>
                  <a:lnTo>
                    <a:pt x="3595" y="243"/>
                  </a:lnTo>
                  <a:lnTo>
                    <a:pt x="3231" y="323"/>
                  </a:lnTo>
                  <a:lnTo>
                    <a:pt x="2888" y="444"/>
                  </a:lnTo>
                  <a:lnTo>
                    <a:pt x="2545" y="586"/>
                  </a:lnTo>
                  <a:lnTo>
                    <a:pt x="2242" y="727"/>
                  </a:lnTo>
                  <a:lnTo>
                    <a:pt x="1939" y="889"/>
                  </a:lnTo>
                  <a:lnTo>
                    <a:pt x="1677" y="1050"/>
                  </a:lnTo>
                  <a:lnTo>
                    <a:pt x="1414" y="1232"/>
                  </a:lnTo>
                  <a:lnTo>
                    <a:pt x="1192" y="1434"/>
                  </a:lnTo>
                  <a:lnTo>
                    <a:pt x="990" y="1636"/>
                  </a:lnTo>
                  <a:lnTo>
                    <a:pt x="788" y="1858"/>
                  </a:lnTo>
                  <a:lnTo>
                    <a:pt x="627" y="2100"/>
                  </a:lnTo>
                  <a:lnTo>
                    <a:pt x="465" y="2322"/>
                  </a:lnTo>
                  <a:lnTo>
                    <a:pt x="344" y="2585"/>
                  </a:lnTo>
                  <a:lnTo>
                    <a:pt x="243" y="2847"/>
                  </a:lnTo>
                  <a:lnTo>
                    <a:pt x="142" y="3110"/>
                  </a:lnTo>
                  <a:lnTo>
                    <a:pt x="82" y="3372"/>
                  </a:lnTo>
                  <a:lnTo>
                    <a:pt x="41" y="3655"/>
                  </a:lnTo>
                  <a:lnTo>
                    <a:pt x="1" y="3937"/>
                  </a:lnTo>
                  <a:lnTo>
                    <a:pt x="1" y="4240"/>
                  </a:lnTo>
                  <a:lnTo>
                    <a:pt x="21" y="4543"/>
                  </a:lnTo>
                  <a:lnTo>
                    <a:pt x="41" y="4846"/>
                  </a:lnTo>
                  <a:lnTo>
                    <a:pt x="102" y="5149"/>
                  </a:lnTo>
                  <a:lnTo>
                    <a:pt x="183" y="5472"/>
                  </a:lnTo>
                  <a:lnTo>
                    <a:pt x="283" y="5795"/>
                  </a:lnTo>
                  <a:lnTo>
                    <a:pt x="405" y="6098"/>
                  </a:lnTo>
                  <a:lnTo>
                    <a:pt x="546" y="6421"/>
                  </a:lnTo>
                  <a:lnTo>
                    <a:pt x="687" y="6744"/>
                  </a:lnTo>
                  <a:lnTo>
                    <a:pt x="869" y="7087"/>
                  </a:lnTo>
                  <a:lnTo>
                    <a:pt x="1071" y="7410"/>
                  </a:lnTo>
                  <a:lnTo>
                    <a:pt x="1293" y="7733"/>
                  </a:lnTo>
                  <a:lnTo>
                    <a:pt x="1535" y="8056"/>
                  </a:lnTo>
                  <a:lnTo>
                    <a:pt x="1798" y="8379"/>
                  </a:lnTo>
                  <a:lnTo>
                    <a:pt x="2101" y="8702"/>
                  </a:lnTo>
                  <a:lnTo>
                    <a:pt x="2403" y="9025"/>
                  </a:lnTo>
                  <a:lnTo>
                    <a:pt x="2726" y="9348"/>
                  </a:lnTo>
                  <a:lnTo>
                    <a:pt x="3049" y="9651"/>
                  </a:lnTo>
                  <a:lnTo>
                    <a:pt x="3413" y="9954"/>
                  </a:lnTo>
                  <a:lnTo>
                    <a:pt x="3776" y="10237"/>
                  </a:lnTo>
                  <a:lnTo>
                    <a:pt x="4140" y="10499"/>
                  </a:lnTo>
                  <a:lnTo>
                    <a:pt x="4523" y="10761"/>
                  </a:lnTo>
                  <a:lnTo>
                    <a:pt x="4907" y="11024"/>
                  </a:lnTo>
                  <a:lnTo>
                    <a:pt x="5291" y="11266"/>
                  </a:lnTo>
                  <a:lnTo>
                    <a:pt x="5694" y="11488"/>
                  </a:lnTo>
                  <a:lnTo>
                    <a:pt x="6118" y="11710"/>
                  </a:lnTo>
                  <a:lnTo>
                    <a:pt x="6522" y="11912"/>
                  </a:lnTo>
                  <a:lnTo>
                    <a:pt x="6946" y="12094"/>
                  </a:lnTo>
                  <a:lnTo>
                    <a:pt x="7370" y="12276"/>
                  </a:lnTo>
                  <a:lnTo>
                    <a:pt x="7794" y="12437"/>
                  </a:lnTo>
                  <a:lnTo>
                    <a:pt x="8218" y="12579"/>
                  </a:lnTo>
                  <a:lnTo>
                    <a:pt x="8662" y="12720"/>
                  </a:lnTo>
                  <a:lnTo>
                    <a:pt x="9086" y="12841"/>
                  </a:lnTo>
                  <a:lnTo>
                    <a:pt x="9530" y="12942"/>
                  </a:lnTo>
                  <a:lnTo>
                    <a:pt x="9954" y="13043"/>
                  </a:lnTo>
                  <a:lnTo>
                    <a:pt x="10378" y="13124"/>
                  </a:lnTo>
                  <a:lnTo>
                    <a:pt x="10802" y="13184"/>
                  </a:lnTo>
                  <a:lnTo>
                    <a:pt x="11226" y="13245"/>
                  </a:lnTo>
                  <a:lnTo>
                    <a:pt x="11650" y="13265"/>
                  </a:lnTo>
                  <a:lnTo>
                    <a:pt x="12074" y="13285"/>
                  </a:lnTo>
                  <a:lnTo>
                    <a:pt x="12478" y="13305"/>
                  </a:lnTo>
                  <a:lnTo>
                    <a:pt x="12882" y="13285"/>
                  </a:lnTo>
                  <a:lnTo>
                    <a:pt x="13266" y="13245"/>
                  </a:lnTo>
                  <a:lnTo>
                    <a:pt x="13669" y="13204"/>
                  </a:lnTo>
                  <a:lnTo>
                    <a:pt x="14033" y="13144"/>
                  </a:lnTo>
                  <a:lnTo>
                    <a:pt x="14416" y="13063"/>
                  </a:lnTo>
                  <a:lnTo>
                    <a:pt x="14780" y="12962"/>
                  </a:lnTo>
                  <a:lnTo>
                    <a:pt x="15123" y="12861"/>
                  </a:lnTo>
                  <a:lnTo>
                    <a:pt x="15446" y="12720"/>
                  </a:lnTo>
                  <a:lnTo>
                    <a:pt x="15769" y="12579"/>
                  </a:lnTo>
                  <a:lnTo>
                    <a:pt x="16052" y="12417"/>
                  </a:lnTo>
                  <a:lnTo>
                    <a:pt x="16314" y="12255"/>
                  </a:lnTo>
                  <a:lnTo>
                    <a:pt x="16577" y="12054"/>
                  </a:lnTo>
                  <a:lnTo>
                    <a:pt x="16799" y="11872"/>
                  </a:lnTo>
                  <a:lnTo>
                    <a:pt x="17021" y="11650"/>
                  </a:lnTo>
                  <a:lnTo>
                    <a:pt x="17203" y="11448"/>
                  </a:lnTo>
                  <a:lnTo>
                    <a:pt x="17384" y="11206"/>
                  </a:lnTo>
                  <a:lnTo>
                    <a:pt x="17526" y="10963"/>
                  </a:lnTo>
                  <a:lnTo>
                    <a:pt x="17647" y="10721"/>
                  </a:lnTo>
                  <a:lnTo>
                    <a:pt x="17768" y="10459"/>
                  </a:lnTo>
                  <a:lnTo>
                    <a:pt x="17849" y="10196"/>
                  </a:lnTo>
                  <a:lnTo>
                    <a:pt x="17909" y="9913"/>
                  </a:lnTo>
                  <a:lnTo>
                    <a:pt x="17970" y="9651"/>
                  </a:lnTo>
                  <a:lnTo>
                    <a:pt x="17990" y="9348"/>
                  </a:lnTo>
                  <a:lnTo>
                    <a:pt x="17990" y="9066"/>
                  </a:lnTo>
                  <a:lnTo>
                    <a:pt x="17990" y="8763"/>
                  </a:lnTo>
                  <a:lnTo>
                    <a:pt x="17950" y="8460"/>
                  </a:lnTo>
                  <a:lnTo>
                    <a:pt x="17889" y="8137"/>
                  </a:lnTo>
                  <a:lnTo>
                    <a:pt x="17808" y="7834"/>
                  </a:lnTo>
                  <a:lnTo>
                    <a:pt x="17727" y="7511"/>
                  </a:lnTo>
                  <a:lnTo>
                    <a:pt x="17606" y="7188"/>
                  </a:lnTo>
                  <a:lnTo>
                    <a:pt x="17465" y="6865"/>
                  </a:lnTo>
                  <a:lnTo>
                    <a:pt x="17303" y="6542"/>
                  </a:lnTo>
                  <a:lnTo>
                    <a:pt x="17122" y="6219"/>
                  </a:lnTo>
                  <a:lnTo>
                    <a:pt x="16920" y="5896"/>
                  </a:lnTo>
                  <a:lnTo>
                    <a:pt x="16698" y="5573"/>
                  </a:lnTo>
                  <a:lnTo>
                    <a:pt x="16456" y="5250"/>
                  </a:lnTo>
                  <a:lnTo>
                    <a:pt x="16193" y="4927"/>
                  </a:lnTo>
                  <a:lnTo>
                    <a:pt x="15910" y="4583"/>
                  </a:lnTo>
                  <a:lnTo>
                    <a:pt x="15608" y="4260"/>
                  </a:lnTo>
                  <a:lnTo>
                    <a:pt x="15285" y="3957"/>
                  </a:lnTo>
                  <a:lnTo>
                    <a:pt x="14941" y="3655"/>
                  </a:lnTo>
                  <a:lnTo>
                    <a:pt x="14598" y="3352"/>
                  </a:lnTo>
                  <a:lnTo>
                    <a:pt x="14235" y="3069"/>
                  </a:lnTo>
                  <a:lnTo>
                    <a:pt x="13871" y="2786"/>
                  </a:lnTo>
                  <a:lnTo>
                    <a:pt x="13488" y="2524"/>
                  </a:lnTo>
                  <a:lnTo>
                    <a:pt x="13104" y="2282"/>
                  </a:lnTo>
                  <a:lnTo>
                    <a:pt x="12700" y="2039"/>
                  </a:lnTo>
                  <a:lnTo>
                    <a:pt x="12296" y="1817"/>
                  </a:lnTo>
                  <a:lnTo>
                    <a:pt x="11893" y="1595"/>
                  </a:lnTo>
                  <a:lnTo>
                    <a:pt x="11469" y="1393"/>
                  </a:lnTo>
                  <a:lnTo>
                    <a:pt x="11045" y="1212"/>
                  </a:lnTo>
                  <a:lnTo>
                    <a:pt x="10621" y="1030"/>
                  </a:lnTo>
                  <a:lnTo>
                    <a:pt x="10197" y="868"/>
                  </a:lnTo>
                  <a:lnTo>
                    <a:pt x="9773" y="727"/>
                  </a:lnTo>
                  <a:lnTo>
                    <a:pt x="9349" y="586"/>
                  </a:lnTo>
                  <a:lnTo>
                    <a:pt x="8905" y="465"/>
                  </a:lnTo>
                  <a:lnTo>
                    <a:pt x="8481" y="344"/>
                  </a:lnTo>
                  <a:lnTo>
                    <a:pt x="8036" y="263"/>
                  </a:lnTo>
                  <a:lnTo>
                    <a:pt x="7612" y="182"/>
                  </a:lnTo>
                  <a:lnTo>
                    <a:pt x="7188" y="101"/>
                  </a:lnTo>
                  <a:lnTo>
                    <a:pt x="6764" y="61"/>
                  </a:lnTo>
                  <a:lnTo>
                    <a:pt x="6340" y="20"/>
                  </a:lnTo>
                  <a:lnTo>
                    <a:pt x="593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9" name="Google Shape;2639;p32"/>
            <p:cNvSpPr/>
            <p:nvPr/>
          </p:nvSpPr>
          <p:spPr>
            <a:xfrm>
              <a:off x="2542300" y="313325"/>
              <a:ext cx="449750" cy="332650"/>
            </a:xfrm>
            <a:custGeom>
              <a:avLst/>
              <a:gdLst/>
              <a:ahLst/>
              <a:cxnLst/>
              <a:rect l="l" t="t" r="r" b="b"/>
              <a:pathLst>
                <a:path w="17990" h="13306" fill="none" extrusionOk="0">
                  <a:moveTo>
                    <a:pt x="2403" y="9025"/>
                  </a:moveTo>
                  <a:lnTo>
                    <a:pt x="2403" y="9025"/>
                  </a:lnTo>
                  <a:lnTo>
                    <a:pt x="2101" y="8702"/>
                  </a:lnTo>
                  <a:lnTo>
                    <a:pt x="1798" y="8379"/>
                  </a:lnTo>
                  <a:lnTo>
                    <a:pt x="1535" y="8056"/>
                  </a:lnTo>
                  <a:lnTo>
                    <a:pt x="1293" y="7733"/>
                  </a:lnTo>
                  <a:lnTo>
                    <a:pt x="1071" y="7410"/>
                  </a:lnTo>
                  <a:lnTo>
                    <a:pt x="869" y="7087"/>
                  </a:lnTo>
                  <a:lnTo>
                    <a:pt x="687" y="6744"/>
                  </a:lnTo>
                  <a:lnTo>
                    <a:pt x="546" y="6421"/>
                  </a:lnTo>
                  <a:lnTo>
                    <a:pt x="405" y="6098"/>
                  </a:lnTo>
                  <a:lnTo>
                    <a:pt x="283" y="5795"/>
                  </a:lnTo>
                  <a:lnTo>
                    <a:pt x="183" y="5472"/>
                  </a:lnTo>
                  <a:lnTo>
                    <a:pt x="102" y="5149"/>
                  </a:lnTo>
                  <a:lnTo>
                    <a:pt x="41" y="4846"/>
                  </a:lnTo>
                  <a:lnTo>
                    <a:pt x="21" y="4543"/>
                  </a:lnTo>
                  <a:lnTo>
                    <a:pt x="1" y="4240"/>
                  </a:lnTo>
                  <a:lnTo>
                    <a:pt x="1" y="3937"/>
                  </a:lnTo>
                  <a:lnTo>
                    <a:pt x="41" y="3655"/>
                  </a:lnTo>
                  <a:lnTo>
                    <a:pt x="82" y="3372"/>
                  </a:lnTo>
                  <a:lnTo>
                    <a:pt x="142" y="3110"/>
                  </a:lnTo>
                  <a:lnTo>
                    <a:pt x="243" y="2847"/>
                  </a:lnTo>
                  <a:lnTo>
                    <a:pt x="344" y="2585"/>
                  </a:lnTo>
                  <a:lnTo>
                    <a:pt x="465" y="2322"/>
                  </a:lnTo>
                  <a:lnTo>
                    <a:pt x="627" y="2100"/>
                  </a:lnTo>
                  <a:lnTo>
                    <a:pt x="788" y="1858"/>
                  </a:lnTo>
                  <a:lnTo>
                    <a:pt x="990" y="1636"/>
                  </a:lnTo>
                  <a:lnTo>
                    <a:pt x="1192" y="1434"/>
                  </a:lnTo>
                  <a:lnTo>
                    <a:pt x="1414" y="1232"/>
                  </a:lnTo>
                  <a:lnTo>
                    <a:pt x="1677" y="1050"/>
                  </a:lnTo>
                  <a:lnTo>
                    <a:pt x="1939" y="889"/>
                  </a:lnTo>
                  <a:lnTo>
                    <a:pt x="2242" y="727"/>
                  </a:lnTo>
                  <a:lnTo>
                    <a:pt x="2545" y="586"/>
                  </a:lnTo>
                  <a:lnTo>
                    <a:pt x="2888" y="444"/>
                  </a:lnTo>
                  <a:lnTo>
                    <a:pt x="2888" y="444"/>
                  </a:lnTo>
                  <a:lnTo>
                    <a:pt x="3231" y="323"/>
                  </a:lnTo>
                  <a:lnTo>
                    <a:pt x="3595" y="243"/>
                  </a:lnTo>
                  <a:lnTo>
                    <a:pt x="3958" y="162"/>
                  </a:lnTo>
                  <a:lnTo>
                    <a:pt x="4342" y="101"/>
                  </a:lnTo>
                  <a:lnTo>
                    <a:pt x="4725" y="41"/>
                  </a:lnTo>
                  <a:lnTo>
                    <a:pt x="5109" y="20"/>
                  </a:lnTo>
                  <a:lnTo>
                    <a:pt x="5513" y="0"/>
                  </a:lnTo>
                  <a:lnTo>
                    <a:pt x="5937" y="0"/>
                  </a:lnTo>
                  <a:lnTo>
                    <a:pt x="6340" y="20"/>
                  </a:lnTo>
                  <a:lnTo>
                    <a:pt x="6764" y="61"/>
                  </a:lnTo>
                  <a:lnTo>
                    <a:pt x="7188" y="101"/>
                  </a:lnTo>
                  <a:lnTo>
                    <a:pt x="7612" y="182"/>
                  </a:lnTo>
                  <a:lnTo>
                    <a:pt x="8036" y="263"/>
                  </a:lnTo>
                  <a:lnTo>
                    <a:pt x="8481" y="344"/>
                  </a:lnTo>
                  <a:lnTo>
                    <a:pt x="8905" y="465"/>
                  </a:lnTo>
                  <a:lnTo>
                    <a:pt x="9349" y="586"/>
                  </a:lnTo>
                  <a:lnTo>
                    <a:pt x="9773" y="727"/>
                  </a:lnTo>
                  <a:lnTo>
                    <a:pt x="10197" y="868"/>
                  </a:lnTo>
                  <a:lnTo>
                    <a:pt x="10621" y="1030"/>
                  </a:lnTo>
                  <a:lnTo>
                    <a:pt x="11045" y="1212"/>
                  </a:lnTo>
                  <a:lnTo>
                    <a:pt x="11469" y="1393"/>
                  </a:lnTo>
                  <a:lnTo>
                    <a:pt x="11893" y="1595"/>
                  </a:lnTo>
                  <a:lnTo>
                    <a:pt x="12296" y="1817"/>
                  </a:lnTo>
                  <a:lnTo>
                    <a:pt x="12700" y="2039"/>
                  </a:lnTo>
                  <a:lnTo>
                    <a:pt x="13104" y="2282"/>
                  </a:lnTo>
                  <a:lnTo>
                    <a:pt x="13488" y="2524"/>
                  </a:lnTo>
                  <a:lnTo>
                    <a:pt x="13871" y="2786"/>
                  </a:lnTo>
                  <a:lnTo>
                    <a:pt x="14235" y="3069"/>
                  </a:lnTo>
                  <a:lnTo>
                    <a:pt x="14598" y="3352"/>
                  </a:lnTo>
                  <a:lnTo>
                    <a:pt x="14941" y="3655"/>
                  </a:lnTo>
                  <a:lnTo>
                    <a:pt x="15285" y="3957"/>
                  </a:lnTo>
                  <a:lnTo>
                    <a:pt x="15608" y="4260"/>
                  </a:lnTo>
                  <a:lnTo>
                    <a:pt x="15608" y="4260"/>
                  </a:lnTo>
                  <a:lnTo>
                    <a:pt x="15910" y="4583"/>
                  </a:lnTo>
                  <a:lnTo>
                    <a:pt x="16193" y="4927"/>
                  </a:lnTo>
                  <a:lnTo>
                    <a:pt x="16456" y="5250"/>
                  </a:lnTo>
                  <a:lnTo>
                    <a:pt x="16698" y="5573"/>
                  </a:lnTo>
                  <a:lnTo>
                    <a:pt x="16920" y="5896"/>
                  </a:lnTo>
                  <a:lnTo>
                    <a:pt x="17122" y="6219"/>
                  </a:lnTo>
                  <a:lnTo>
                    <a:pt x="17303" y="6542"/>
                  </a:lnTo>
                  <a:lnTo>
                    <a:pt x="17465" y="6865"/>
                  </a:lnTo>
                  <a:lnTo>
                    <a:pt x="17606" y="7188"/>
                  </a:lnTo>
                  <a:lnTo>
                    <a:pt x="17727" y="7511"/>
                  </a:lnTo>
                  <a:lnTo>
                    <a:pt x="17808" y="7834"/>
                  </a:lnTo>
                  <a:lnTo>
                    <a:pt x="17889" y="8137"/>
                  </a:lnTo>
                  <a:lnTo>
                    <a:pt x="17950" y="8460"/>
                  </a:lnTo>
                  <a:lnTo>
                    <a:pt x="17990" y="8763"/>
                  </a:lnTo>
                  <a:lnTo>
                    <a:pt x="17990" y="9066"/>
                  </a:lnTo>
                  <a:lnTo>
                    <a:pt x="17990" y="9348"/>
                  </a:lnTo>
                  <a:lnTo>
                    <a:pt x="17970" y="9651"/>
                  </a:lnTo>
                  <a:lnTo>
                    <a:pt x="17909" y="9913"/>
                  </a:lnTo>
                  <a:lnTo>
                    <a:pt x="17849" y="10196"/>
                  </a:lnTo>
                  <a:lnTo>
                    <a:pt x="17768" y="10459"/>
                  </a:lnTo>
                  <a:lnTo>
                    <a:pt x="17647" y="10721"/>
                  </a:lnTo>
                  <a:lnTo>
                    <a:pt x="17526" y="10963"/>
                  </a:lnTo>
                  <a:lnTo>
                    <a:pt x="17384" y="11206"/>
                  </a:lnTo>
                  <a:lnTo>
                    <a:pt x="17203" y="11448"/>
                  </a:lnTo>
                  <a:lnTo>
                    <a:pt x="17021" y="11650"/>
                  </a:lnTo>
                  <a:lnTo>
                    <a:pt x="16799" y="11872"/>
                  </a:lnTo>
                  <a:lnTo>
                    <a:pt x="16577" y="12054"/>
                  </a:lnTo>
                  <a:lnTo>
                    <a:pt x="16314" y="12255"/>
                  </a:lnTo>
                  <a:lnTo>
                    <a:pt x="16052" y="12417"/>
                  </a:lnTo>
                  <a:lnTo>
                    <a:pt x="15769" y="12579"/>
                  </a:lnTo>
                  <a:lnTo>
                    <a:pt x="15446" y="12720"/>
                  </a:lnTo>
                  <a:lnTo>
                    <a:pt x="15123" y="12861"/>
                  </a:lnTo>
                  <a:lnTo>
                    <a:pt x="15123" y="12861"/>
                  </a:lnTo>
                  <a:lnTo>
                    <a:pt x="14780" y="12962"/>
                  </a:lnTo>
                  <a:lnTo>
                    <a:pt x="14416" y="13063"/>
                  </a:lnTo>
                  <a:lnTo>
                    <a:pt x="14033" y="13144"/>
                  </a:lnTo>
                  <a:lnTo>
                    <a:pt x="13669" y="13204"/>
                  </a:lnTo>
                  <a:lnTo>
                    <a:pt x="13266" y="13245"/>
                  </a:lnTo>
                  <a:lnTo>
                    <a:pt x="12882" y="13285"/>
                  </a:lnTo>
                  <a:lnTo>
                    <a:pt x="12478" y="13305"/>
                  </a:lnTo>
                  <a:lnTo>
                    <a:pt x="12074" y="13285"/>
                  </a:lnTo>
                  <a:lnTo>
                    <a:pt x="11650" y="13265"/>
                  </a:lnTo>
                  <a:lnTo>
                    <a:pt x="11226" y="13245"/>
                  </a:lnTo>
                  <a:lnTo>
                    <a:pt x="10802" y="13184"/>
                  </a:lnTo>
                  <a:lnTo>
                    <a:pt x="10378" y="13124"/>
                  </a:lnTo>
                  <a:lnTo>
                    <a:pt x="9954" y="13043"/>
                  </a:lnTo>
                  <a:lnTo>
                    <a:pt x="9530" y="12942"/>
                  </a:lnTo>
                  <a:lnTo>
                    <a:pt x="9086" y="12841"/>
                  </a:lnTo>
                  <a:lnTo>
                    <a:pt x="8662" y="12720"/>
                  </a:lnTo>
                  <a:lnTo>
                    <a:pt x="8218" y="12579"/>
                  </a:lnTo>
                  <a:lnTo>
                    <a:pt x="7794" y="12437"/>
                  </a:lnTo>
                  <a:lnTo>
                    <a:pt x="7370" y="12276"/>
                  </a:lnTo>
                  <a:lnTo>
                    <a:pt x="6946" y="12094"/>
                  </a:lnTo>
                  <a:lnTo>
                    <a:pt x="6522" y="11912"/>
                  </a:lnTo>
                  <a:lnTo>
                    <a:pt x="6118" y="11710"/>
                  </a:lnTo>
                  <a:lnTo>
                    <a:pt x="5694" y="11488"/>
                  </a:lnTo>
                  <a:lnTo>
                    <a:pt x="5291" y="11266"/>
                  </a:lnTo>
                  <a:lnTo>
                    <a:pt x="4907" y="11024"/>
                  </a:lnTo>
                  <a:lnTo>
                    <a:pt x="4523" y="10761"/>
                  </a:lnTo>
                  <a:lnTo>
                    <a:pt x="4140" y="10499"/>
                  </a:lnTo>
                  <a:lnTo>
                    <a:pt x="3776" y="10237"/>
                  </a:lnTo>
                  <a:lnTo>
                    <a:pt x="3413" y="9954"/>
                  </a:lnTo>
                  <a:lnTo>
                    <a:pt x="3049" y="9651"/>
                  </a:lnTo>
                  <a:lnTo>
                    <a:pt x="2726" y="9348"/>
                  </a:lnTo>
                  <a:lnTo>
                    <a:pt x="2403" y="9025"/>
                  </a:lnTo>
                  <a:lnTo>
                    <a:pt x="2403" y="9025"/>
                  </a:lnTo>
                  <a:lnTo>
                    <a:pt x="2706" y="8843"/>
                  </a:lnTo>
                  <a:lnTo>
                    <a:pt x="2706" y="8843"/>
                  </a:lnTo>
                  <a:lnTo>
                    <a:pt x="3009" y="9146"/>
                  </a:lnTo>
                  <a:lnTo>
                    <a:pt x="3332" y="9449"/>
                  </a:lnTo>
                  <a:lnTo>
                    <a:pt x="3675" y="9732"/>
                  </a:lnTo>
                  <a:lnTo>
                    <a:pt x="4019" y="9994"/>
                  </a:lnTo>
                  <a:lnTo>
                    <a:pt x="4382" y="10257"/>
                  </a:lnTo>
                  <a:lnTo>
                    <a:pt x="4745" y="10519"/>
                  </a:lnTo>
                  <a:lnTo>
                    <a:pt x="5109" y="10761"/>
                  </a:lnTo>
                  <a:lnTo>
                    <a:pt x="5492" y="10984"/>
                  </a:lnTo>
                  <a:lnTo>
                    <a:pt x="5876" y="11206"/>
                  </a:lnTo>
                  <a:lnTo>
                    <a:pt x="6280" y="11408"/>
                  </a:lnTo>
                  <a:lnTo>
                    <a:pt x="6663" y="11609"/>
                  </a:lnTo>
                  <a:lnTo>
                    <a:pt x="7067" y="11791"/>
                  </a:lnTo>
                  <a:lnTo>
                    <a:pt x="7471" y="11953"/>
                  </a:lnTo>
                  <a:lnTo>
                    <a:pt x="7895" y="12114"/>
                  </a:lnTo>
                  <a:lnTo>
                    <a:pt x="8299" y="12255"/>
                  </a:lnTo>
                  <a:lnTo>
                    <a:pt x="8723" y="12397"/>
                  </a:lnTo>
                  <a:lnTo>
                    <a:pt x="9127" y="12498"/>
                  </a:lnTo>
                  <a:lnTo>
                    <a:pt x="9551" y="12619"/>
                  </a:lnTo>
                  <a:lnTo>
                    <a:pt x="9954" y="12700"/>
                  </a:lnTo>
                  <a:lnTo>
                    <a:pt x="10378" y="12780"/>
                  </a:lnTo>
                  <a:lnTo>
                    <a:pt x="10782" y="12841"/>
                  </a:lnTo>
                  <a:lnTo>
                    <a:pt x="11186" y="12881"/>
                  </a:lnTo>
                  <a:lnTo>
                    <a:pt x="11590" y="12922"/>
                  </a:lnTo>
                  <a:lnTo>
                    <a:pt x="11994" y="12942"/>
                  </a:lnTo>
                  <a:lnTo>
                    <a:pt x="12377" y="12942"/>
                  </a:lnTo>
                  <a:lnTo>
                    <a:pt x="12761" y="12922"/>
                  </a:lnTo>
                  <a:lnTo>
                    <a:pt x="13144" y="12902"/>
                  </a:lnTo>
                  <a:lnTo>
                    <a:pt x="13528" y="12861"/>
                  </a:lnTo>
                  <a:lnTo>
                    <a:pt x="13891" y="12801"/>
                  </a:lnTo>
                  <a:lnTo>
                    <a:pt x="14235" y="12720"/>
                  </a:lnTo>
                  <a:lnTo>
                    <a:pt x="14578" y="12619"/>
                  </a:lnTo>
                  <a:lnTo>
                    <a:pt x="14921" y="12518"/>
                  </a:lnTo>
                  <a:lnTo>
                    <a:pt x="14921" y="12518"/>
                  </a:lnTo>
                  <a:lnTo>
                    <a:pt x="15224" y="12397"/>
                  </a:lnTo>
                  <a:lnTo>
                    <a:pt x="15527" y="12255"/>
                  </a:lnTo>
                  <a:lnTo>
                    <a:pt x="15809" y="12094"/>
                  </a:lnTo>
                  <a:lnTo>
                    <a:pt x="16072" y="11932"/>
                  </a:lnTo>
                  <a:lnTo>
                    <a:pt x="16314" y="11751"/>
                  </a:lnTo>
                  <a:lnTo>
                    <a:pt x="16536" y="11569"/>
                  </a:lnTo>
                  <a:lnTo>
                    <a:pt x="16738" y="11367"/>
                  </a:lnTo>
                  <a:lnTo>
                    <a:pt x="16920" y="11165"/>
                  </a:lnTo>
                  <a:lnTo>
                    <a:pt x="17081" y="10943"/>
                  </a:lnTo>
                  <a:lnTo>
                    <a:pt x="17223" y="10701"/>
                  </a:lnTo>
                  <a:lnTo>
                    <a:pt x="17344" y="10459"/>
                  </a:lnTo>
                  <a:lnTo>
                    <a:pt x="17445" y="10216"/>
                  </a:lnTo>
                  <a:lnTo>
                    <a:pt x="17546" y="9974"/>
                  </a:lnTo>
                  <a:lnTo>
                    <a:pt x="17606" y="9712"/>
                  </a:lnTo>
                  <a:lnTo>
                    <a:pt x="17647" y="9429"/>
                  </a:lnTo>
                  <a:lnTo>
                    <a:pt x="17667" y="9146"/>
                  </a:lnTo>
                  <a:lnTo>
                    <a:pt x="17687" y="8864"/>
                  </a:lnTo>
                  <a:lnTo>
                    <a:pt x="17667" y="8581"/>
                  </a:lnTo>
                  <a:lnTo>
                    <a:pt x="17627" y="8298"/>
                  </a:lnTo>
                  <a:lnTo>
                    <a:pt x="17586" y="7995"/>
                  </a:lnTo>
                  <a:lnTo>
                    <a:pt x="17505" y="7693"/>
                  </a:lnTo>
                  <a:lnTo>
                    <a:pt x="17404" y="7390"/>
                  </a:lnTo>
                  <a:lnTo>
                    <a:pt x="17303" y="7087"/>
                  </a:lnTo>
                  <a:lnTo>
                    <a:pt x="17162" y="6764"/>
                  </a:lnTo>
                  <a:lnTo>
                    <a:pt x="17021" y="6461"/>
                  </a:lnTo>
                  <a:lnTo>
                    <a:pt x="16839" y="6158"/>
                  </a:lnTo>
                  <a:lnTo>
                    <a:pt x="16637" y="5835"/>
                  </a:lnTo>
                  <a:lnTo>
                    <a:pt x="16435" y="5512"/>
                  </a:lnTo>
                  <a:lnTo>
                    <a:pt x="16193" y="5209"/>
                  </a:lnTo>
                  <a:lnTo>
                    <a:pt x="15951" y="4886"/>
                  </a:lnTo>
                  <a:lnTo>
                    <a:pt x="15668" y="4583"/>
                  </a:lnTo>
                  <a:lnTo>
                    <a:pt x="15385" y="4281"/>
                  </a:lnTo>
                  <a:lnTo>
                    <a:pt x="15385" y="4281"/>
                  </a:lnTo>
                  <a:lnTo>
                    <a:pt x="15062" y="3978"/>
                  </a:lnTo>
                  <a:lnTo>
                    <a:pt x="14739" y="3675"/>
                  </a:lnTo>
                  <a:lnTo>
                    <a:pt x="14416" y="3392"/>
                  </a:lnTo>
                  <a:lnTo>
                    <a:pt x="14073" y="3130"/>
                  </a:lnTo>
                  <a:lnTo>
                    <a:pt x="13710" y="2867"/>
                  </a:lnTo>
                  <a:lnTo>
                    <a:pt x="13346" y="2605"/>
                  </a:lnTo>
                  <a:lnTo>
                    <a:pt x="12963" y="2362"/>
                  </a:lnTo>
                  <a:lnTo>
                    <a:pt x="12599" y="2140"/>
                  </a:lnTo>
                  <a:lnTo>
                    <a:pt x="12195" y="1918"/>
                  </a:lnTo>
                  <a:lnTo>
                    <a:pt x="11812" y="1716"/>
                  </a:lnTo>
                  <a:lnTo>
                    <a:pt x="11408" y="1515"/>
                  </a:lnTo>
                  <a:lnTo>
                    <a:pt x="11004" y="1333"/>
                  </a:lnTo>
                  <a:lnTo>
                    <a:pt x="10600" y="1171"/>
                  </a:lnTo>
                  <a:lnTo>
                    <a:pt x="10197" y="1010"/>
                  </a:lnTo>
                  <a:lnTo>
                    <a:pt x="9773" y="868"/>
                  </a:lnTo>
                  <a:lnTo>
                    <a:pt x="9369" y="727"/>
                  </a:lnTo>
                  <a:lnTo>
                    <a:pt x="8945" y="626"/>
                  </a:lnTo>
                  <a:lnTo>
                    <a:pt x="8541" y="505"/>
                  </a:lnTo>
                  <a:lnTo>
                    <a:pt x="8117" y="424"/>
                  </a:lnTo>
                  <a:lnTo>
                    <a:pt x="7713" y="344"/>
                  </a:lnTo>
                  <a:lnTo>
                    <a:pt x="7310" y="283"/>
                  </a:lnTo>
                  <a:lnTo>
                    <a:pt x="6906" y="243"/>
                  </a:lnTo>
                  <a:lnTo>
                    <a:pt x="6502" y="202"/>
                  </a:lnTo>
                  <a:lnTo>
                    <a:pt x="6098" y="182"/>
                  </a:lnTo>
                  <a:lnTo>
                    <a:pt x="5694" y="182"/>
                  </a:lnTo>
                  <a:lnTo>
                    <a:pt x="5311" y="202"/>
                  </a:lnTo>
                  <a:lnTo>
                    <a:pt x="4927" y="222"/>
                  </a:lnTo>
                  <a:lnTo>
                    <a:pt x="4564" y="263"/>
                  </a:lnTo>
                  <a:lnTo>
                    <a:pt x="4200" y="323"/>
                  </a:lnTo>
                  <a:lnTo>
                    <a:pt x="3837" y="404"/>
                  </a:lnTo>
                  <a:lnTo>
                    <a:pt x="3494" y="505"/>
                  </a:lnTo>
                  <a:lnTo>
                    <a:pt x="3171" y="606"/>
                  </a:lnTo>
                  <a:lnTo>
                    <a:pt x="3171" y="606"/>
                  </a:lnTo>
                  <a:lnTo>
                    <a:pt x="2848" y="727"/>
                  </a:lnTo>
                  <a:lnTo>
                    <a:pt x="2545" y="868"/>
                  </a:lnTo>
                  <a:lnTo>
                    <a:pt x="2262" y="1030"/>
                  </a:lnTo>
                  <a:lnTo>
                    <a:pt x="2020" y="1191"/>
                  </a:lnTo>
                  <a:lnTo>
                    <a:pt x="1778" y="1373"/>
                  </a:lnTo>
                  <a:lnTo>
                    <a:pt x="1555" y="1555"/>
                  </a:lnTo>
                  <a:lnTo>
                    <a:pt x="1354" y="1757"/>
                  </a:lnTo>
                  <a:lnTo>
                    <a:pt x="1172" y="1959"/>
                  </a:lnTo>
                  <a:lnTo>
                    <a:pt x="1010" y="2181"/>
                  </a:lnTo>
                  <a:lnTo>
                    <a:pt x="849" y="2423"/>
                  </a:lnTo>
                  <a:lnTo>
                    <a:pt x="728" y="2645"/>
                  </a:lnTo>
                  <a:lnTo>
                    <a:pt x="627" y="2908"/>
                  </a:lnTo>
                  <a:lnTo>
                    <a:pt x="546" y="3150"/>
                  </a:lnTo>
                  <a:lnTo>
                    <a:pt x="485" y="3412"/>
                  </a:lnTo>
                  <a:lnTo>
                    <a:pt x="425" y="3695"/>
                  </a:lnTo>
                  <a:lnTo>
                    <a:pt x="405" y="3957"/>
                  </a:lnTo>
                  <a:lnTo>
                    <a:pt x="405" y="4240"/>
                  </a:lnTo>
                  <a:lnTo>
                    <a:pt x="425" y="4543"/>
                  </a:lnTo>
                  <a:lnTo>
                    <a:pt x="445" y="4826"/>
                  </a:lnTo>
                  <a:lnTo>
                    <a:pt x="506" y="5128"/>
                  </a:lnTo>
                  <a:lnTo>
                    <a:pt x="586" y="5431"/>
                  </a:lnTo>
                  <a:lnTo>
                    <a:pt x="667" y="5734"/>
                  </a:lnTo>
                  <a:lnTo>
                    <a:pt x="788" y="6037"/>
                  </a:lnTo>
                  <a:lnTo>
                    <a:pt x="909" y="6340"/>
                  </a:lnTo>
                  <a:lnTo>
                    <a:pt x="1071" y="6663"/>
                  </a:lnTo>
                  <a:lnTo>
                    <a:pt x="1253" y="6966"/>
                  </a:lnTo>
                  <a:lnTo>
                    <a:pt x="1434" y="7289"/>
                  </a:lnTo>
                  <a:lnTo>
                    <a:pt x="1656" y="7592"/>
                  </a:lnTo>
                  <a:lnTo>
                    <a:pt x="1878" y="7915"/>
                  </a:lnTo>
                  <a:lnTo>
                    <a:pt x="2141" y="8218"/>
                  </a:lnTo>
                  <a:lnTo>
                    <a:pt x="2403" y="8541"/>
                  </a:lnTo>
                  <a:lnTo>
                    <a:pt x="2706" y="8843"/>
                  </a:lnTo>
                  <a:lnTo>
                    <a:pt x="2706" y="8843"/>
                  </a:lnTo>
                  <a:lnTo>
                    <a:pt x="2403" y="902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0" name="Google Shape;2640;p32"/>
            <p:cNvSpPr/>
            <p:nvPr/>
          </p:nvSpPr>
          <p:spPr>
            <a:xfrm>
              <a:off x="2422175" y="270425"/>
              <a:ext cx="658225" cy="485575"/>
            </a:xfrm>
            <a:custGeom>
              <a:avLst/>
              <a:gdLst/>
              <a:ahLst/>
              <a:cxnLst/>
              <a:rect l="l" t="t" r="r" b="b"/>
              <a:pathLst>
                <a:path w="26329" h="19423" extrusionOk="0">
                  <a:moveTo>
                    <a:pt x="8278" y="101"/>
                  </a:moveTo>
                  <a:lnTo>
                    <a:pt x="8864" y="121"/>
                  </a:lnTo>
                  <a:lnTo>
                    <a:pt x="9449" y="141"/>
                  </a:lnTo>
                  <a:lnTo>
                    <a:pt x="10055" y="182"/>
                  </a:lnTo>
                  <a:lnTo>
                    <a:pt x="10661" y="263"/>
                  </a:lnTo>
                  <a:lnTo>
                    <a:pt x="11267" y="343"/>
                  </a:lnTo>
                  <a:lnTo>
                    <a:pt x="11872" y="465"/>
                  </a:lnTo>
                  <a:lnTo>
                    <a:pt x="12478" y="606"/>
                  </a:lnTo>
                  <a:lnTo>
                    <a:pt x="13104" y="747"/>
                  </a:lnTo>
                  <a:lnTo>
                    <a:pt x="13710" y="929"/>
                  </a:lnTo>
                  <a:lnTo>
                    <a:pt x="14335" y="1131"/>
                  </a:lnTo>
                  <a:lnTo>
                    <a:pt x="14941" y="1333"/>
                  </a:lnTo>
                  <a:lnTo>
                    <a:pt x="15547" y="1575"/>
                  </a:lnTo>
                  <a:lnTo>
                    <a:pt x="16153" y="1817"/>
                  </a:lnTo>
                  <a:lnTo>
                    <a:pt x="16758" y="2100"/>
                  </a:lnTo>
                  <a:lnTo>
                    <a:pt x="17344" y="2383"/>
                  </a:lnTo>
                  <a:lnTo>
                    <a:pt x="17929" y="2685"/>
                  </a:lnTo>
                  <a:lnTo>
                    <a:pt x="18515" y="3008"/>
                  </a:lnTo>
                  <a:lnTo>
                    <a:pt x="19080" y="3352"/>
                  </a:lnTo>
                  <a:lnTo>
                    <a:pt x="19625" y="3715"/>
                  </a:lnTo>
                  <a:lnTo>
                    <a:pt x="20170" y="4078"/>
                  </a:lnTo>
                  <a:lnTo>
                    <a:pt x="20695" y="4482"/>
                  </a:lnTo>
                  <a:lnTo>
                    <a:pt x="21200" y="4886"/>
                  </a:lnTo>
                  <a:lnTo>
                    <a:pt x="21705" y="5310"/>
                  </a:lnTo>
                  <a:lnTo>
                    <a:pt x="22169" y="5734"/>
                  </a:lnTo>
                  <a:lnTo>
                    <a:pt x="22633" y="6198"/>
                  </a:lnTo>
                  <a:lnTo>
                    <a:pt x="23078" y="6643"/>
                  </a:lnTo>
                  <a:lnTo>
                    <a:pt x="23481" y="7107"/>
                  </a:lnTo>
                  <a:lnTo>
                    <a:pt x="23865" y="7571"/>
                  </a:lnTo>
                  <a:lnTo>
                    <a:pt x="24208" y="8036"/>
                  </a:lnTo>
                  <a:lnTo>
                    <a:pt x="24531" y="8500"/>
                  </a:lnTo>
                  <a:lnTo>
                    <a:pt x="24814" y="8964"/>
                  </a:lnTo>
                  <a:lnTo>
                    <a:pt x="25076" y="9429"/>
                  </a:lnTo>
                  <a:lnTo>
                    <a:pt x="25298" y="9893"/>
                  </a:lnTo>
                  <a:lnTo>
                    <a:pt x="25500" y="10358"/>
                  </a:lnTo>
                  <a:lnTo>
                    <a:pt x="25662" y="10822"/>
                  </a:lnTo>
                  <a:lnTo>
                    <a:pt x="25803" y="11266"/>
                  </a:lnTo>
                  <a:lnTo>
                    <a:pt x="25904" y="11710"/>
                  </a:lnTo>
                  <a:lnTo>
                    <a:pt x="25985" y="12154"/>
                  </a:lnTo>
                  <a:lnTo>
                    <a:pt x="26046" y="12578"/>
                  </a:lnTo>
                  <a:lnTo>
                    <a:pt x="26066" y="13023"/>
                  </a:lnTo>
                  <a:lnTo>
                    <a:pt x="26046" y="13426"/>
                  </a:lnTo>
                  <a:lnTo>
                    <a:pt x="26005" y="13850"/>
                  </a:lnTo>
                  <a:lnTo>
                    <a:pt x="25945" y="14254"/>
                  </a:lnTo>
                  <a:lnTo>
                    <a:pt x="25844" y="14638"/>
                  </a:lnTo>
                  <a:lnTo>
                    <a:pt x="25722" y="15021"/>
                  </a:lnTo>
                  <a:lnTo>
                    <a:pt x="25561" y="15385"/>
                  </a:lnTo>
                  <a:lnTo>
                    <a:pt x="25379" y="15748"/>
                  </a:lnTo>
                  <a:lnTo>
                    <a:pt x="25177" y="16071"/>
                  </a:lnTo>
                  <a:lnTo>
                    <a:pt x="24935" y="16414"/>
                  </a:lnTo>
                  <a:lnTo>
                    <a:pt x="24652" y="16717"/>
                  </a:lnTo>
                  <a:lnTo>
                    <a:pt x="24350" y="17020"/>
                  </a:lnTo>
                  <a:lnTo>
                    <a:pt x="24027" y="17303"/>
                  </a:lnTo>
                  <a:lnTo>
                    <a:pt x="23663" y="17565"/>
                  </a:lnTo>
                  <a:lnTo>
                    <a:pt x="23279" y="17808"/>
                  </a:lnTo>
                  <a:lnTo>
                    <a:pt x="22876" y="18030"/>
                  </a:lnTo>
                  <a:lnTo>
                    <a:pt x="22432" y="18232"/>
                  </a:lnTo>
                  <a:lnTo>
                    <a:pt x="21947" y="18433"/>
                  </a:lnTo>
                  <a:lnTo>
                    <a:pt x="21462" y="18595"/>
                  </a:lnTo>
                  <a:lnTo>
                    <a:pt x="20937" y="18716"/>
                  </a:lnTo>
                  <a:lnTo>
                    <a:pt x="20413" y="18837"/>
                  </a:lnTo>
                  <a:lnTo>
                    <a:pt x="19888" y="18938"/>
                  </a:lnTo>
                  <a:lnTo>
                    <a:pt x="19322" y="18999"/>
                  </a:lnTo>
                  <a:lnTo>
                    <a:pt x="18757" y="19039"/>
                  </a:lnTo>
                  <a:lnTo>
                    <a:pt x="18192" y="19059"/>
                  </a:lnTo>
                  <a:lnTo>
                    <a:pt x="17606" y="19059"/>
                  </a:lnTo>
                  <a:lnTo>
                    <a:pt x="17021" y="19019"/>
                  </a:lnTo>
                  <a:lnTo>
                    <a:pt x="16415" y="18979"/>
                  </a:lnTo>
                  <a:lnTo>
                    <a:pt x="15809" y="18898"/>
                  </a:lnTo>
                  <a:lnTo>
                    <a:pt x="15204" y="18817"/>
                  </a:lnTo>
                  <a:lnTo>
                    <a:pt x="14598" y="18696"/>
                  </a:lnTo>
                  <a:lnTo>
                    <a:pt x="13972" y="18555"/>
                  </a:lnTo>
                  <a:lnTo>
                    <a:pt x="13366" y="18413"/>
                  </a:lnTo>
                  <a:lnTo>
                    <a:pt x="12740" y="18232"/>
                  </a:lnTo>
                  <a:lnTo>
                    <a:pt x="12135" y="18030"/>
                  </a:lnTo>
                  <a:lnTo>
                    <a:pt x="11529" y="17828"/>
                  </a:lnTo>
                  <a:lnTo>
                    <a:pt x="10903" y="17585"/>
                  </a:lnTo>
                  <a:lnTo>
                    <a:pt x="10318" y="17343"/>
                  </a:lnTo>
                  <a:lnTo>
                    <a:pt x="9712" y="17061"/>
                  </a:lnTo>
                  <a:lnTo>
                    <a:pt x="9126" y="16778"/>
                  </a:lnTo>
                  <a:lnTo>
                    <a:pt x="8541" y="16475"/>
                  </a:lnTo>
                  <a:lnTo>
                    <a:pt x="7955" y="16152"/>
                  </a:lnTo>
                  <a:lnTo>
                    <a:pt x="7390" y="15809"/>
                  </a:lnTo>
                  <a:lnTo>
                    <a:pt x="6845" y="15445"/>
                  </a:lnTo>
                  <a:lnTo>
                    <a:pt x="6300" y="15082"/>
                  </a:lnTo>
                  <a:lnTo>
                    <a:pt x="5775" y="14678"/>
                  </a:lnTo>
                  <a:lnTo>
                    <a:pt x="5270" y="14274"/>
                  </a:lnTo>
                  <a:lnTo>
                    <a:pt x="4765" y="13871"/>
                  </a:lnTo>
                  <a:lnTo>
                    <a:pt x="4281" y="13426"/>
                  </a:lnTo>
                  <a:lnTo>
                    <a:pt x="3817" y="12982"/>
                  </a:lnTo>
                  <a:lnTo>
                    <a:pt x="3393" y="12518"/>
                  </a:lnTo>
                  <a:lnTo>
                    <a:pt x="2989" y="12053"/>
                  </a:lnTo>
                  <a:lnTo>
                    <a:pt x="2605" y="11589"/>
                  </a:lnTo>
                  <a:lnTo>
                    <a:pt x="2262" y="11125"/>
                  </a:lnTo>
                  <a:lnTo>
                    <a:pt x="1939" y="10660"/>
                  </a:lnTo>
                  <a:lnTo>
                    <a:pt x="1656" y="10196"/>
                  </a:lnTo>
                  <a:lnTo>
                    <a:pt x="1394" y="9732"/>
                  </a:lnTo>
                  <a:lnTo>
                    <a:pt x="1172" y="9267"/>
                  </a:lnTo>
                  <a:lnTo>
                    <a:pt x="970" y="8803"/>
                  </a:lnTo>
                  <a:lnTo>
                    <a:pt x="808" y="8359"/>
                  </a:lnTo>
                  <a:lnTo>
                    <a:pt x="667" y="7894"/>
                  </a:lnTo>
                  <a:lnTo>
                    <a:pt x="546" y="7450"/>
                  </a:lnTo>
                  <a:lnTo>
                    <a:pt x="485" y="7006"/>
                  </a:lnTo>
                  <a:lnTo>
                    <a:pt x="425" y="6582"/>
                  </a:lnTo>
                  <a:lnTo>
                    <a:pt x="404" y="6158"/>
                  </a:lnTo>
                  <a:lnTo>
                    <a:pt x="404" y="5734"/>
                  </a:lnTo>
                  <a:lnTo>
                    <a:pt x="445" y="5310"/>
                  </a:lnTo>
                  <a:lnTo>
                    <a:pt x="526" y="4926"/>
                  </a:lnTo>
                  <a:lnTo>
                    <a:pt x="606" y="4523"/>
                  </a:lnTo>
                  <a:lnTo>
                    <a:pt x="748" y="4139"/>
                  </a:lnTo>
                  <a:lnTo>
                    <a:pt x="889" y="3776"/>
                  </a:lnTo>
                  <a:lnTo>
                    <a:pt x="1071" y="3432"/>
                  </a:lnTo>
                  <a:lnTo>
                    <a:pt x="1293" y="3089"/>
                  </a:lnTo>
                  <a:lnTo>
                    <a:pt x="1535" y="2746"/>
                  </a:lnTo>
                  <a:lnTo>
                    <a:pt x="1798" y="2443"/>
                  </a:lnTo>
                  <a:lnTo>
                    <a:pt x="2100" y="2140"/>
                  </a:lnTo>
                  <a:lnTo>
                    <a:pt x="2444" y="1858"/>
                  </a:lnTo>
                  <a:lnTo>
                    <a:pt x="2787" y="1595"/>
                  </a:lnTo>
                  <a:lnTo>
                    <a:pt x="3170" y="1353"/>
                  </a:lnTo>
                  <a:lnTo>
                    <a:pt x="3594" y="1131"/>
                  </a:lnTo>
                  <a:lnTo>
                    <a:pt x="4039" y="929"/>
                  </a:lnTo>
                  <a:lnTo>
                    <a:pt x="4503" y="747"/>
                  </a:lnTo>
                  <a:lnTo>
                    <a:pt x="5008" y="586"/>
                  </a:lnTo>
                  <a:lnTo>
                    <a:pt x="5512" y="444"/>
                  </a:lnTo>
                  <a:lnTo>
                    <a:pt x="6037" y="323"/>
                  </a:lnTo>
                  <a:lnTo>
                    <a:pt x="6583" y="242"/>
                  </a:lnTo>
                  <a:lnTo>
                    <a:pt x="7128" y="162"/>
                  </a:lnTo>
                  <a:lnTo>
                    <a:pt x="7693" y="121"/>
                  </a:lnTo>
                  <a:lnTo>
                    <a:pt x="8278" y="101"/>
                  </a:lnTo>
                  <a:close/>
                  <a:moveTo>
                    <a:pt x="8077" y="0"/>
                  </a:moveTo>
                  <a:lnTo>
                    <a:pt x="7491" y="20"/>
                  </a:lnTo>
                  <a:lnTo>
                    <a:pt x="6926" y="61"/>
                  </a:lnTo>
                  <a:lnTo>
                    <a:pt x="6340" y="121"/>
                  </a:lnTo>
                  <a:lnTo>
                    <a:pt x="5795" y="222"/>
                  </a:lnTo>
                  <a:lnTo>
                    <a:pt x="5250" y="323"/>
                  </a:lnTo>
                  <a:lnTo>
                    <a:pt x="4725" y="465"/>
                  </a:lnTo>
                  <a:lnTo>
                    <a:pt x="4220" y="646"/>
                  </a:lnTo>
                  <a:lnTo>
                    <a:pt x="3736" y="828"/>
                  </a:lnTo>
                  <a:lnTo>
                    <a:pt x="3292" y="1050"/>
                  </a:lnTo>
                  <a:lnTo>
                    <a:pt x="2847" y="1272"/>
                  </a:lnTo>
                  <a:lnTo>
                    <a:pt x="2464" y="1535"/>
                  </a:lnTo>
                  <a:lnTo>
                    <a:pt x="2100" y="1797"/>
                  </a:lnTo>
                  <a:lnTo>
                    <a:pt x="1757" y="2080"/>
                  </a:lnTo>
                  <a:lnTo>
                    <a:pt x="1454" y="2383"/>
                  </a:lnTo>
                  <a:lnTo>
                    <a:pt x="1172" y="2706"/>
                  </a:lnTo>
                  <a:lnTo>
                    <a:pt x="929" y="3049"/>
                  </a:lnTo>
                  <a:lnTo>
                    <a:pt x="707" y="3392"/>
                  </a:lnTo>
                  <a:lnTo>
                    <a:pt x="505" y="3755"/>
                  </a:lnTo>
                  <a:lnTo>
                    <a:pt x="364" y="4139"/>
                  </a:lnTo>
                  <a:lnTo>
                    <a:pt x="223" y="4523"/>
                  </a:lnTo>
                  <a:lnTo>
                    <a:pt x="122" y="4926"/>
                  </a:lnTo>
                  <a:lnTo>
                    <a:pt x="61" y="5330"/>
                  </a:lnTo>
                  <a:lnTo>
                    <a:pt x="21" y="5754"/>
                  </a:lnTo>
                  <a:lnTo>
                    <a:pt x="1" y="6198"/>
                  </a:lnTo>
                  <a:lnTo>
                    <a:pt x="41" y="6622"/>
                  </a:lnTo>
                  <a:lnTo>
                    <a:pt x="81" y="7067"/>
                  </a:lnTo>
                  <a:lnTo>
                    <a:pt x="162" y="7531"/>
                  </a:lnTo>
                  <a:lnTo>
                    <a:pt x="283" y="7975"/>
                  </a:lnTo>
                  <a:lnTo>
                    <a:pt x="425" y="8439"/>
                  </a:lnTo>
                  <a:lnTo>
                    <a:pt x="586" y="8924"/>
                  </a:lnTo>
                  <a:lnTo>
                    <a:pt x="788" y="9388"/>
                  </a:lnTo>
                  <a:lnTo>
                    <a:pt x="1030" y="9853"/>
                  </a:lnTo>
                  <a:lnTo>
                    <a:pt x="1293" y="10337"/>
                  </a:lnTo>
                  <a:lnTo>
                    <a:pt x="1596" y="10822"/>
                  </a:lnTo>
                  <a:lnTo>
                    <a:pt x="1919" y="11286"/>
                  </a:lnTo>
                  <a:lnTo>
                    <a:pt x="2262" y="11771"/>
                  </a:lnTo>
                  <a:lnTo>
                    <a:pt x="2646" y="12255"/>
                  </a:lnTo>
                  <a:lnTo>
                    <a:pt x="3070" y="12720"/>
                  </a:lnTo>
                  <a:lnTo>
                    <a:pt x="3514" y="13184"/>
                  </a:lnTo>
                  <a:lnTo>
                    <a:pt x="3998" y="13648"/>
                  </a:lnTo>
                  <a:lnTo>
                    <a:pt x="4483" y="14113"/>
                  </a:lnTo>
                  <a:lnTo>
                    <a:pt x="4988" y="14537"/>
                  </a:lnTo>
                  <a:lnTo>
                    <a:pt x="5512" y="14961"/>
                  </a:lnTo>
                  <a:lnTo>
                    <a:pt x="6058" y="15344"/>
                  </a:lnTo>
                  <a:lnTo>
                    <a:pt x="6623" y="15728"/>
                  </a:lnTo>
                  <a:lnTo>
                    <a:pt x="7188" y="16091"/>
                  </a:lnTo>
                  <a:lnTo>
                    <a:pt x="7754" y="16455"/>
                  </a:lnTo>
                  <a:lnTo>
                    <a:pt x="8359" y="16778"/>
                  </a:lnTo>
                  <a:lnTo>
                    <a:pt x="8945" y="17101"/>
                  </a:lnTo>
                  <a:lnTo>
                    <a:pt x="9550" y="17404"/>
                  </a:lnTo>
                  <a:lnTo>
                    <a:pt x="10176" y="17666"/>
                  </a:lnTo>
                  <a:lnTo>
                    <a:pt x="10782" y="17929"/>
                  </a:lnTo>
                  <a:lnTo>
                    <a:pt x="11408" y="18171"/>
                  </a:lnTo>
                  <a:lnTo>
                    <a:pt x="12034" y="18393"/>
                  </a:lnTo>
                  <a:lnTo>
                    <a:pt x="12680" y="18595"/>
                  </a:lnTo>
                  <a:lnTo>
                    <a:pt x="13306" y="18777"/>
                  </a:lnTo>
                  <a:lnTo>
                    <a:pt x="13932" y="18918"/>
                  </a:lnTo>
                  <a:lnTo>
                    <a:pt x="14558" y="19059"/>
                  </a:lnTo>
                  <a:lnTo>
                    <a:pt x="15204" y="19180"/>
                  </a:lnTo>
                  <a:lnTo>
                    <a:pt x="15809" y="19281"/>
                  </a:lnTo>
                  <a:lnTo>
                    <a:pt x="16435" y="19342"/>
                  </a:lnTo>
                  <a:lnTo>
                    <a:pt x="17061" y="19403"/>
                  </a:lnTo>
                  <a:lnTo>
                    <a:pt x="17667" y="19423"/>
                  </a:lnTo>
                  <a:lnTo>
                    <a:pt x="18252" y="19423"/>
                  </a:lnTo>
                  <a:lnTo>
                    <a:pt x="18838" y="19403"/>
                  </a:lnTo>
                  <a:lnTo>
                    <a:pt x="19423" y="19362"/>
                  </a:lnTo>
                  <a:lnTo>
                    <a:pt x="19989" y="19302"/>
                  </a:lnTo>
                  <a:lnTo>
                    <a:pt x="20554" y="19201"/>
                  </a:lnTo>
                  <a:lnTo>
                    <a:pt x="21079" y="19100"/>
                  </a:lnTo>
                  <a:lnTo>
                    <a:pt x="21604" y="18958"/>
                  </a:lnTo>
                  <a:lnTo>
                    <a:pt x="22129" y="18777"/>
                  </a:lnTo>
                  <a:lnTo>
                    <a:pt x="22613" y="18595"/>
                  </a:lnTo>
                  <a:lnTo>
                    <a:pt x="23057" y="18373"/>
                  </a:lnTo>
                  <a:lnTo>
                    <a:pt x="23481" y="18151"/>
                  </a:lnTo>
                  <a:lnTo>
                    <a:pt x="23885" y="17888"/>
                  </a:lnTo>
                  <a:lnTo>
                    <a:pt x="24249" y="17626"/>
                  </a:lnTo>
                  <a:lnTo>
                    <a:pt x="24592" y="17343"/>
                  </a:lnTo>
                  <a:lnTo>
                    <a:pt x="24895" y="17040"/>
                  </a:lnTo>
                  <a:lnTo>
                    <a:pt x="25177" y="16717"/>
                  </a:lnTo>
                  <a:lnTo>
                    <a:pt x="25420" y="16374"/>
                  </a:lnTo>
                  <a:lnTo>
                    <a:pt x="25642" y="16031"/>
                  </a:lnTo>
                  <a:lnTo>
                    <a:pt x="25823" y="15667"/>
                  </a:lnTo>
                  <a:lnTo>
                    <a:pt x="25985" y="15284"/>
                  </a:lnTo>
                  <a:lnTo>
                    <a:pt x="26126" y="14900"/>
                  </a:lnTo>
                  <a:lnTo>
                    <a:pt x="26207" y="14496"/>
                  </a:lnTo>
                  <a:lnTo>
                    <a:pt x="26288" y="14093"/>
                  </a:lnTo>
                  <a:lnTo>
                    <a:pt x="26328" y="13669"/>
                  </a:lnTo>
                  <a:lnTo>
                    <a:pt x="26328" y="13245"/>
                  </a:lnTo>
                  <a:lnTo>
                    <a:pt x="26308" y="12800"/>
                  </a:lnTo>
                  <a:lnTo>
                    <a:pt x="26268" y="12356"/>
                  </a:lnTo>
                  <a:lnTo>
                    <a:pt x="26187" y="11892"/>
                  </a:lnTo>
                  <a:lnTo>
                    <a:pt x="26066" y="11448"/>
                  </a:lnTo>
                  <a:lnTo>
                    <a:pt x="25924" y="10983"/>
                  </a:lnTo>
                  <a:lnTo>
                    <a:pt x="25743" y="10499"/>
                  </a:lnTo>
                  <a:lnTo>
                    <a:pt x="25541" y="10034"/>
                  </a:lnTo>
                  <a:lnTo>
                    <a:pt x="25319" y="9570"/>
                  </a:lnTo>
                  <a:lnTo>
                    <a:pt x="25056" y="9086"/>
                  </a:lnTo>
                  <a:lnTo>
                    <a:pt x="24753" y="8601"/>
                  </a:lnTo>
                  <a:lnTo>
                    <a:pt x="24430" y="8137"/>
                  </a:lnTo>
                  <a:lnTo>
                    <a:pt x="24067" y="7652"/>
                  </a:lnTo>
                  <a:lnTo>
                    <a:pt x="23683" y="7168"/>
                  </a:lnTo>
                  <a:lnTo>
                    <a:pt x="23279" y="6703"/>
                  </a:lnTo>
                  <a:lnTo>
                    <a:pt x="22815" y="6239"/>
                  </a:lnTo>
                  <a:lnTo>
                    <a:pt x="22351" y="5774"/>
                  </a:lnTo>
                  <a:lnTo>
                    <a:pt x="21866" y="5330"/>
                  </a:lnTo>
                  <a:lnTo>
                    <a:pt x="21341" y="4886"/>
                  </a:lnTo>
                  <a:lnTo>
                    <a:pt x="20816" y="4482"/>
                  </a:lnTo>
                  <a:lnTo>
                    <a:pt x="20291" y="4078"/>
                  </a:lnTo>
                  <a:lnTo>
                    <a:pt x="19726" y="3695"/>
                  </a:lnTo>
                  <a:lnTo>
                    <a:pt x="19161" y="3331"/>
                  </a:lnTo>
                  <a:lnTo>
                    <a:pt x="18575" y="2968"/>
                  </a:lnTo>
                  <a:lnTo>
                    <a:pt x="17990" y="2645"/>
                  </a:lnTo>
                  <a:lnTo>
                    <a:pt x="17384" y="2322"/>
                  </a:lnTo>
                  <a:lnTo>
                    <a:pt x="16778" y="2039"/>
                  </a:lnTo>
                  <a:lnTo>
                    <a:pt x="16173" y="1757"/>
                  </a:lnTo>
                  <a:lnTo>
                    <a:pt x="15547" y="1494"/>
                  </a:lnTo>
                  <a:lnTo>
                    <a:pt x="14921" y="1252"/>
                  </a:lnTo>
                  <a:lnTo>
                    <a:pt x="14295" y="1030"/>
                  </a:lnTo>
                  <a:lnTo>
                    <a:pt x="13669" y="828"/>
                  </a:lnTo>
                  <a:lnTo>
                    <a:pt x="13043" y="646"/>
                  </a:lnTo>
                  <a:lnTo>
                    <a:pt x="12397" y="505"/>
                  </a:lnTo>
                  <a:lnTo>
                    <a:pt x="11771" y="364"/>
                  </a:lnTo>
                  <a:lnTo>
                    <a:pt x="11145" y="242"/>
                  </a:lnTo>
                  <a:lnTo>
                    <a:pt x="10520" y="141"/>
                  </a:lnTo>
                  <a:lnTo>
                    <a:pt x="9894" y="81"/>
                  </a:lnTo>
                  <a:lnTo>
                    <a:pt x="9288" y="20"/>
                  </a:lnTo>
                  <a:lnTo>
                    <a:pt x="868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1" name="Google Shape;2641;p32"/>
            <p:cNvSpPr/>
            <p:nvPr/>
          </p:nvSpPr>
          <p:spPr>
            <a:xfrm>
              <a:off x="2422175" y="270425"/>
              <a:ext cx="658225" cy="485575"/>
            </a:xfrm>
            <a:custGeom>
              <a:avLst/>
              <a:gdLst/>
              <a:ahLst/>
              <a:cxnLst/>
              <a:rect l="l" t="t" r="r" b="b"/>
              <a:pathLst>
                <a:path w="26329" h="19423" fill="none" extrusionOk="0">
                  <a:moveTo>
                    <a:pt x="3514" y="13184"/>
                  </a:moveTo>
                  <a:lnTo>
                    <a:pt x="3514" y="13184"/>
                  </a:lnTo>
                  <a:lnTo>
                    <a:pt x="3070" y="12720"/>
                  </a:lnTo>
                  <a:lnTo>
                    <a:pt x="2646" y="12255"/>
                  </a:lnTo>
                  <a:lnTo>
                    <a:pt x="2262" y="11771"/>
                  </a:lnTo>
                  <a:lnTo>
                    <a:pt x="1919" y="11286"/>
                  </a:lnTo>
                  <a:lnTo>
                    <a:pt x="1596" y="10822"/>
                  </a:lnTo>
                  <a:lnTo>
                    <a:pt x="1293" y="10337"/>
                  </a:lnTo>
                  <a:lnTo>
                    <a:pt x="1030" y="9853"/>
                  </a:lnTo>
                  <a:lnTo>
                    <a:pt x="788" y="9388"/>
                  </a:lnTo>
                  <a:lnTo>
                    <a:pt x="586" y="8924"/>
                  </a:lnTo>
                  <a:lnTo>
                    <a:pt x="425" y="8439"/>
                  </a:lnTo>
                  <a:lnTo>
                    <a:pt x="283" y="7975"/>
                  </a:lnTo>
                  <a:lnTo>
                    <a:pt x="162" y="7531"/>
                  </a:lnTo>
                  <a:lnTo>
                    <a:pt x="81" y="7067"/>
                  </a:lnTo>
                  <a:lnTo>
                    <a:pt x="41" y="6622"/>
                  </a:lnTo>
                  <a:lnTo>
                    <a:pt x="1" y="6198"/>
                  </a:lnTo>
                  <a:lnTo>
                    <a:pt x="21" y="5754"/>
                  </a:lnTo>
                  <a:lnTo>
                    <a:pt x="61" y="5330"/>
                  </a:lnTo>
                  <a:lnTo>
                    <a:pt x="122" y="4926"/>
                  </a:lnTo>
                  <a:lnTo>
                    <a:pt x="223" y="4523"/>
                  </a:lnTo>
                  <a:lnTo>
                    <a:pt x="364" y="4139"/>
                  </a:lnTo>
                  <a:lnTo>
                    <a:pt x="505" y="3755"/>
                  </a:lnTo>
                  <a:lnTo>
                    <a:pt x="707" y="3392"/>
                  </a:lnTo>
                  <a:lnTo>
                    <a:pt x="929" y="3049"/>
                  </a:lnTo>
                  <a:lnTo>
                    <a:pt x="1172" y="2706"/>
                  </a:lnTo>
                  <a:lnTo>
                    <a:pt x="1454" y="2383"/>
                  </a:lnTo>
                  <a:lnTo>
                    <a:pt x="1757" y="2080"/>
                  </a:lnTo>
                  <a:lnTo>
                    <a:pt x="2100" y="1797"/>
                  </a:lnTo>
                  <a:lnTo>
                    <a:pt x="2464" y="1535"/>
                  </a:lnTo>
                  <a:lnTo>
                    <a:pt x="2847" y="1272"/>
                  </a:lnTo>
                  <a:lnTo>
                    <a:pt x="3292" y="1050"/>
                  </a:lnTo>
                  <a:lnTo>
                    <a:pt x="3736" y="828"/>
                  </a:lnTo>
                  <a:lnTo>
                    <a:pt x="4220" y="646"/>
                  </a:lnTo>
                  <a:lnTo>
                    <a:pt x="4220" y="646"/>
                  </a:lnTo>
                  <a:lnTo>
                    <a:pt x="4725" y="465"/>
                  </a:lnTo>
                  <a:lnTo>
                    <a:pt x="5250" y="323"/>
                  </a:lnTo>
                  <a:lnTo>
                    <a:pt x="5795" y="222"/>
                  </a:lnTo>
                  <a:lnTo>
                    <a:pt x="6340" y="121"/>
                  </a:lnTo>
                  <a:lnTo>
                    <a:pt x="6926" y="61"/>
                  </a:lnTo>
                  <a:lnTo>
                    <a:pt x="7491" y="20"/>
                  </a:lnTo>
                  <a:lnTo>
                    <a:pt x="8077" y="0"/>
                  </a:lnTo>
                  <a:lnTo>
                    <a:pt x="8682" y="0"/>
                  </a:lnTo>
                  <a:lnTo>
                    <a:pt x="9288" y="20"/>
                  </a:lnTo>
                  <a:lnTo>
                    <a:pt x="9894" y="81"/>
                  </a:lnTo>
                  <a:lnTo>
                    <a:pt x="10520" y="141"/>
                  </a:lnTo>
                  <a:lnTo>
                    <a:pt x="11145" y="242"/>
                  </a:lnTo>
                  <a:lnTo>
                    <a:pt x="11771" y="364"/>
                  </a:lnTo>
                  <a:lnTo>
                    <a:pt x="12397" y="505"/>
                  </a:lnTo>
                  <a:lnTo>
                    <a:pt x="13043" y="646"/>
                  </a:lnTo>
                  <a:lnTo>
                    <a:pt x="13669" y="828"/>
                  </a:lnTo>
                  <a:lnTo>
                    <a:pt x="14295" y="1030"/>
                  </a:lnTo>
                  <a:lnTo>
                    <a:pt x="14921" y="1252"/>
                  </a:lnTo>
                  <a:lnTo>
                    <a:pt x="15547" y="1494"/>
                  </a:lnTo>
                  <a:lnTo>
                    <a:pt x="16173" y="1757"/>
                  </a:lnTo>
                  <a:lnTo>
                    <a:pt x="16778" y="2039"/>
                  </a:lnTo>
                  <a:lnTo>
                    <a:pt x="17384" y="2322"/>
                  </a:lnTo>
                  <a:lnTo>
                    <a:pt x="17990" y="2645"/>
                  </a:lnTo>
                  <a:lnTo>
                    <a:pt x="18575" y="2968"/>
                  </a:lnTo>
                  <a:lnTo>
                    <a:pt x="19161" y="3331"/>
                  </a:lnTo>
                  <a:lnTo>
                    <a:pt x="19726" y="3695"/>
                  </a:lnTo>
                  <a:lnTo>
                    <a:pt x="20291" y="4078"/>
                  </a:lnTo>
                  <a:lnTo>
                    <a:pt x="20816" y="4482"/>
                  </a:lnTo>
                  <a:lnTo>
                    <a:pt x="21341" y="4886"/>
                  </a:lnTo>
                  <a:lnTo>
                    <a:pt x="21866" y="5330"/>
                  </a:lnTo>
                  <a:lnTo>
                    <a:pt x="22351" y="5774"/>
                  </a:lnTo>
                  <a:lnTo>
                    <a:pt x="22815" y="6239"/>
                  </a:lnTo>
                  <a:lnTo>
                    <a:pt x="22815" y="6239"/>
                  </a:lnTo>
                  <a:lnTo>
                    <a:pt x="23279" y="6703"/>
                  </a:lnTo>
                  <a:lnTo>
                    <a:pt x="23683" y="7168"/>
                  </a:lnTo>
                  <a:lnTo>
                    <a:pt x="24067" y="7652"/>
                  </a:lnTo>
                  <a:lnTo>
                    <a:pt x="24430" y="8137"/>
                  </a:lnTo>
                  <a:lnTo>
                    <a:pt x="24753" y="8601"/>
                  </a:lnTo>
                  <a:lnTo>
                    <a:pt x="25056" y="9086"/>
                  </a:lnTo>
                  <a:lnTo>
                    <a:pt x="25319" y="9570"/>
                  </a:lnTo>
                  <a:lnTo>
                    <a:pt x="25541" y="10034"/>
                  </a:lnTo>
                  <a:lnTo>
                    <a:pt x="25743" y="10499"/>
                  </a:lnTo>
                  <a:lnTo>
                    <a:pt x="25924" y="10983"/>
                  </a:lnTo>
                  <a:lnTo>
                    <a:pt x="26066" y="11448"/>
                  </a:lnTo>
                  <a:lnTo>
                    <a:pt x="26187" y="11892"/>
                  </a:lnTo>
                  <a:lnTo>
                    <a:pt x="26268" y="12356"/>
                  </a:lnTo>
                  <a:lnTo>
                    <a:pt x="26308" y="12800"/>
                  </a:lnTo>
                  <a:lnTo>
                    <a:pt x="26328" y="13245"/>
                  </a:lnTo>
                  <a:lnTo>
                    <a:pt x="26328" y="13669"/>
                  </a:lnTo>
                  <a:lnTo>
                    <a:pt x="26288" y="14093"/>
                  </a:lnTo>
                  <a:lnTo>
                    <a:pt x="26207" y="14496"/>
                  </a:lnTo>
                  <a:lnTo>
                    <a:pt x="26126" y="14900"/>
                  </a:lnTo>
                  <a:lnTo>
                    <a:pt x="25985" y="15284"/>
                  </a:lnTo>
                  <a:lnTo>
                    <a:pt x="25823" y="15667"/>
                  </a:lnTo>
                  <a:lnTo>
                    <a:pt x="25642" y="16031"/>
                  </a:lnTo>
                  <a:lnTo>
                    <a:pt x="25420" y="16374"/>
                  </a:lnTo>
                  <a:lnTo>
                    <a:pt x="25177" y="16717"/>
                  </a:lnTo>
                  <a:lnTo>
                    <a:pt x="24895" y="17040"/>
                  </a:lnTo>
                  <a:lnTo>
                    <a:pt x="24592" y="17343"/>
                  </a:lnTo>
                  <a:lnTo>
                    <a:pt x="24249" y="17626"/>
                  </a:lnTo>
                  <a:lnTo>
                    <a:pt x="23885" y="17888"/>
                  </a:lnTo>
                  <a:lnTo>
                    <a:pt x="23481" y="18151"/>
                  </a:lnTo>
                  <a:lnTo>
                    <a:pt x="23057" y="18373"/>
                  </a:lnTo>
                  <a:lnTo>
                    <a:pt x="22613" y="18595"/>
                  </a:lnTo>
                  <a:lnTo>
                    <a:pt x="22129" y="18777"/>
                  </a:lnTo>
                  <a:lnTo>
                    <a:pt x="22129" y="18777"/>
                  </a:lnTo>
                  <a:lnTo>
                    <a:pt x="21604" y="18958"/>
                  </a:lnTo>
                  <a:lnTo>
                    <a:pt x="21079" y="19100"/>
                  </a:lnTo>
                  <a:lnTo>
                    <a:pt x="20554" y="19201"/>
                  </a:lnTo>
                  <a:lnTo>
                    <a:pt x="19989" y="19302"/>
                  </a:lnTo>
                  <a:lnTo>
                    <a:pt x="19423" y="19362"/>
                  </a:lnTo>
                  <a:lnTo>
                    <a:pt x="18838" y="19403"/>
                  </a:lnTo>
                  <a:lnTo>
                    <a:pt x="18252" y="19423"/>
                  </a:lnTo>
                  <a:lnTo>
                    <a:pt x="17667" y="19423"/>
                  </a:lnTo>
                  <a:lnTo>
                    <a:pt x="17061" y="19403"/>
                  </a:lnTo>
                  <a:lnTo>
                    <a:pt x="16435" y="19342"/>
                  </a:lnTo>
                  <a:lnTo>
                    <a:pt x="15809" y="19281"/>
                  </a:lnTo>
                  <a:lnTo>
                    <a:pt x="15204" y="19180"/>
                  </a:lnTo>
                  <a:lnTo>
                    <a:pt x="14558" y="19059"/>
                  </a:lnTo>
                  <a:lnTo>
                    <a:pt x="13932" y="18918"/>
                  </a:lnTo>
                  <a:lnTo>
                    <a:pt x="13306" y="18777"/>
                  </a:lnTo>
                  <a:lnTo>
                    <a:pt x="12680" y="18595"/>
                  </a:lnTo>
                  <a:lnTo>
                    <a:pt x="12034" y="18393"/>
                  </a:lnTo>
                  <a:lnTo>
                    <a:pt x="11408" y="18171"/>
                  </a:lnTo>
                  <a:lnTo>
                    <a:pt x="10782" y="17929"/>
                  </a:lnTo>
                  <a:lnTo>
                    <a:pt x="10176" y="17666"/>
                  </a:lnTo>
                  <a:lnTo>
                    <a:pt x="9550" y="17404"/>
                  </a:lnTo>
                  <a:lnTo>
                    <a:pt x="8945" y="17101"/>
                  </a:lnTo>
                  <a:lnTo>
                    <a:pt x="8359" y="16778"/>
                  </a:lnTo>
                  <a:lnTo>
                    <a:pt x="7754" y="16455"/>
                  </a:lnTo>
                  <a:lnTo>
                    <a:pt x="7188" y="16091"/>
                  </a:lnTo>
                  <a:lnTo>
                    <a:pt x="6623" y="15728"/>
                  </a:lnTo>
                  <a:lnTo>
                    <a:pt x="6058" y="15344"/>
                  </a:lnTo>
                  <a:lnTo>
                    <a:pt x="5512" y="14961"/>
                  </a:lnTo>
                  <a:lnTo>
                    <a:pt x="4988" y="14537"/>
                  </a:lnTo>
                  <a:lnTo>
                    <a:pt x="4483" y="14113"/>
                  </a:lnTo>
                  <a:lnTo>
                    <a:pt x="3998" y="13648"/>
                  </a:lnTo>
                  <a:lnTo>
                    <a:pt x="3514" y="13184"/>
                  </a:lnTo>
                  <a:lnTo>
                    <a:pt x="3514" y="13184"/>
                  </a:lnTo>
                  <a:lnTo>
                    <a:pt x="3817" y="12982"/>
                  </a:lnTo>
                  <a:lnTo>
                    <a:pt x="3817" y="12982"/>
                  </a:lnTo>
                  <a:lnTo>
                    <a:pt x="4281" y="13426"/>
                  </a:lnTo>
                  <a:lnTo>
                    <a:pt x="4765" y="13871"/>
                  </a:lnTo>
                  <a:lnTo>
                    <a:pt x="5270" y="14274"/>
                  </a:lnTo>
                  <a:lnTo>
                    <a:pt x="5775" y="14678"/>
                  </a:lnTo>
                  <a:lnTo>
                    <a:pt x="6300" y="15082"/>
                  </a:lnTo>
                  <a:lnTo>
                    <a:pt x="6845" y="15445"/>
                  </a:lnTo>
                  <a:lnTo>
                    <a:pt x="7390" y="15809"/>
                  </a:lnTo>
                  <a:lnTo>
                    <a:pt x="7955" y="16152"/>
                  </a:lnTo>
                  <a:lnTo>
                    <a:pt x="8541" y="16475"/>
                  </a:lnTo>
                  <a:lnTo>
                    <a:pt x="9126" y="16778"/>
                  </a:lnTo>
                  <a:lnTo>
                    <a:pt x="9712" y="17061"/>
                  </a:lnTo>
                  <a:lnTo>
                    <a:pt x="10318" y="17343"/>
                  </a:lnTo>
                  <a:lnTo>
                    <a:pt x="10903" y="17585"/>
                  </a:lnTo>
                  <a:lnTo>
                    <a:pt x="11529" y="17828"/>
                  </a:lnTo>
                  <a:lnTo>
                    <a:pt x="12135" y="18030"/>
                  </a:lnTo>
                  <a:lnTo>
                    <a:pt x="12740" y="18232"/>
                  </a:lnTo>
                  <a:lnTo>
                    <a:pt x="13366" y="18413"/>
                  </a:lnTo>
                  <a:lnTo>
                    <a:pt x="13972" y="18555"/>
                  </a:lnTo>
                  <a:lnTo>
                    <a:pt x="14598" y="18696"/>
                  </a:lnTo>
                  <a:lnTo>
                    <a:pt x="15204" y="18817"/>
                  </a:lnTo>
                  <a:lnTo>
                    <a:pt x="15809" y="18898"/>
                  </a:lnTo>
                  <a:lnTo>
                    <a:pt x="16415" y="18979"/>
                  </a:lnTo>
                  <a:lnTo>
                    <a:pt x="17021" y="19019"/>
                  </a:lnTo>
                  <a:lnTo>
                    <a:pt x="17606" y="19059"/>
                  </a:lnTo>
                  <a:lnTo>
                    <a:pt x="18192" y="19059"/>
                  </a:lnTo>
                  <a:lnTo>
                    <a:pt x="18757" y="19039"/>
                  </a:lnTo>
                  <a:lnTo>
                    <a:pt x="19322" y="18999"/>
                  </a:lnTo>
                  <a:lnTo>
                    <a:pt x="19888" y="18938"/>
                  </a:lnTo>
                  <a:lnTo>
                    <a:pt x="20413" y="18837"/>
                  </a:lnTo>
                  <a:lnTo>
                    <a:pt x="20937" y="18716"/>
                  </a:lnTo>
                  <a:lnTo>
                    <a:pt x="21462" y="18595"/>
                  </a:lnTo>
                  <a:lnTo>
                    <a:pt x="21947" y="18433"/>
                  </a:lnTo>
                  <a:lnTo>
                    <a:pt x="21947" y="18433"/>
                  </a:lnTo>
                  <a:lnTo>
                    <a:pt x="22432" y="18232"/>
                  </a:lnTo>
                  <a:lnTo>
                    <a:pt x="22876" y="18030"/>
                  </a:lnTo>
                  <a:lnTo>
                    <a:pt x="23279" y="17808"/>
                  </a:lnTo>
                  <a:lnTo>
                    <a:pt x="23663" y="17565"/>
                  </a:lnTo>
                  <a:lnTo>
                    <a:pt x="24027" y="17303"/>
                  </a:lnTo>
                  <a:lnTo>
                    <a:pt x="24350" y="17020"/>
                  </a:lnTo>
                  <a:lnTo>
                    <a:pt x="24652" y="16717"/>
                  </a:lnTo>
                  <a:lnTo>
                    <a:pt x="24935" y="16414"/>
                  </a:lnTo>
                  <a:lnTo>
                    <a:pt x="25177" y="16071"/>
                  </a:lnTo>
                  <a:lnTo>
                    <a:pt x="25379" y="15748"/>
                  </a:lnTo>
                  <a:lnTo>
                    <a:pt x="25561" y="15385"/>
                  </a:lnTo>
                  <a:lnTo>
                    <a:pt x="25722" y="15021"/>
                  </a:lnTo>
                  <a:lnTo>
                    <a:pt x="25844" y="14638"/>
                  </a:lnTo>
                  <a:lnTo>
                    <a:pt x="25945" y="14254"/>
                  </a:lnTo>
                  <a:lnTo>
                    <a:pt x="26005" y="13850"/>
                  </a:lnTo>
                  <a:lnTo>
                    <a:pt x="26046" y="13426"/>
                  </a:lnTo>
                  <a:lnTo>
                    <a:pt x="26066" y="13023"/>
                  </a:lnTo>
                  <a:lnTo>
                    <a:pt x="26046" y="12578"/>
                  </a:lnTo>
                  <a:lnTo>
                    <a:pt x="25985" y="12154"/>
                  </a:lnTo>
                  <a:lnTo>
                    <a:pt x="25904" y="11710"/>
                  </a:lnTo>
                  <a:lnTo>
                    <a:pt x="25803" y="11266"/>
                  </a:lnTo>
                  <a:lnTo>
                    <a:pt x="25662" y="10822"/>
                  </a:lnTo>
                  <a:lnTo>
                    <a:pt x="25500" y="10358"/>
                  </a:lnTo>
                  <a:lnTo>
                    <a:pt x="25298" y="9893"/>
                  </a:lnTo>
                  <a:lnTo>
                    <a:pt x="25076" y="9429"/>
                  </a:lnTo>
                  <a:lnTo>
                    <a:pt x="24814" y="8964"/>
                  </a:lnTo>
                  <a:lnTo>
                    <a:pt x="24531" y="8500"/>
                  </a:lnTo>
                  <a:lnTo>
                    <a:pt x="24208" y="8036"/>
                  </a:lnTo>
                  <a:lnTo>
                    <a:pt x="23865" y="7571"/>
                  </a:lnTo>
                  <a:lnTo>
                    <a:pt x="23481" y="7107"/>
                  </a:lnTo>
                  <a:lnTo>
                    <a:pt x="23078" y="6643"/>
                  </a:lnTo>
                  <a:lnTo>
                    <a:pt x="22633" y="6198"/>
                  </a:lnTo>
                  <a:lnTo>
                    <a:pt x="22633" y="6198"/>
                  </a:lnTo>
                  <a:lnTo>
                    <a:pt x="22169" y="5734"/>
                  </a:lnTo>
                  <a:lnTo>
                    <a:pt x="21705" y="5310"/>
                  </a:lnTo>
                  <a:lnTo>
                    <a:pt x="21200" y="4886"/>
                  </a:lnTo>
                  <a:lnTo>
                    <a:pt x="20695" y="4482"/>
                  </a:lnTo>
                  <a:lnTo>
                    <a:pt x="20170" y="4078"/>
                  </a:lnTo>
                  <a:lnTo>
                    <a:pt x="19625" y="3715"/>
                  </a:lnTo>
                  <a:lnTo>
                    <a:pt x="19080" y="3352"/>
                  </a:lnTo>
                  <a:lnTo>
                    <a:pt x="18515" y="3008"/>
                  </a:lnTo>
                  <a:lnTo>
                    <a:pt x="17929" y="2685"/>
                  </a:lnTo>
                  <a:lnTo>
                    <a:pt x="17344" y="2383"/>
                  </a:lnTo>
                  <a:lnTo>
                    <a:pt x="16758" y="2100"/>
                  </a:lnTo>
                  <a:lnTo>
                    <a:pt x="16153" y="1817"/>
                  </a:lnTo>
                  <a:lnTo>
                    <a:pt x="15547" y="1575"/>
                  </a:lnTo>
                  <a:lnTo>
                    <a:pt x="14941" y="1333"/>
                  </a:lnTo>
                  <a:lnTo>
                    <a:pt x="14335" y="1131"/>
                  </a:lnTo>
                  <a:lnTo>
                    <a:pt x="13710" y="929"/>
                  </a:lnTo>
                  <a:lnTo>
                    <a:pt x="13104" y="747"/>
                  </a:lnTo>
                  <a:lnTo>
                    <a:pt x="12478" y="606"/>
                  </a:lnTo>
                  <a:lnTo>
                    <a:pt x="11872" y="465"/>
                  </a:lnTo>
                  <a:lnTo>
                    <a:pt x="11267" y="343"/>
                  </a:lnTo>
                  <a:lnTo>
                    <a:pt x="10661" y="263"/>
                  </a:lnTo>
                  <a:lnTo>
                    <a:pt x="10055" y="182"/>
                  </a:lnTo>
                  <a:lnTo>
                    <a:pt x="9449" y="141"/>
                  </a:lnTo>
                  <a:lnTo>
                    <a:pt x="8864" y="121"/>
                  </a:lnTo>
                  <a:lnTo>
                    <a:pt x="8278" y="101"/>
                  </a:lnTo>
                  <a:lnTo>
                    <a:pt x="7693" y="121"/>
                  </a:lnTo>
                  <a:lnTo>
                    <a:pt x="7128" y="162"/>
                  </a:lnTo>
                  <a:lnTo>
                    <a:pt x="6583" y="242"/>
                  </a:lnTo>
                  <a:lnTo>
                    <a:pt x="6037" y="323"/>
                  </a:lnTo>
                  <a:lnTo>
                    <a:pt x="5512" y="444"/>
                  </a:lnTo>
                  <a:lnTo>
                    <a:pt x="5008" y="586"/>
                  </a:lnTo>
                  <a:lnTo>
                    <a:pt x="4503" y="747"/>
                  </a:lnTo>
                  <a:lnTo>
                    <a:pt x="4503" y="747"/>
                  </a:lnTo>
                  <a:lnTo>
                    <a:pt x="4039" y="929"/>
                  </a:lnTo>
                  <a:lnTo>
                    <a:pt x="3594" y="1131"/>
                  </a:lnTo>
                  <a:lnTo>
                    <a:pt x="3170" y="1353"/>
                  </a:lnTo>
                  <a:lnTo>
                    <a:pt x="2787" y="1595"/>
                  </a:lnTo>
                  <a:lnTo>
                    <a:pt x="2444" y="1858"/>
                  </a:lnTo>
                  <a:lnTo>
                    <a:pt x="2100" y="2140"/>
                  </a:lnTo>
                  <a:lnTo>
                    <a:pt x="1798" y="2443"/>
                  </a:lnTo>
                  <a:lnTo>
                    <a:pt x="1535" y="2746"/>
                  </a:lnTo>
                  <a:lnTo>
                    <a:pt x="1293" y="3089"/>
                  </a:lnTo>
                  <a:lnTo>
                    <a:pt x="1071" y="3432"/>
                  </a:lnTo>
                  <a:lnTo>
                    <a:pt x="889" y="3776"/>
                  </a:lnTo>
                  <a:lnTo>
                    <a:pt x="748" y="4139"/>
                  </a:lnTo>
                  <a:lnTo>
                    <a:pt x="606" y="4523"/>
                  </a:lnTo>
                  <a:lnTo>
                    <a:pt x="526" y="4926"/>
                  </a:lnTo>
                  <a:lnTo>
                    <a:pt x="445" y="5310"/>
                  </a:lnTo>
                  <a:lnTo>
                    <a:pt x="404" y="5734"/>
                  </a:lnTo>
                  <a:lnTo>
                    <a:pt x="404" y="6158"/>
                  </a:lnTo>
                  <a:lnTo>
                    <a:pt x="425" y="6582"/>
                  </a:lnTo>
                  <a:lnTo>
                    <a:pt x="485" y="7006"/>
                  </a:lnTo>
                  <a:lnTo>
                    <a:pt x="546" y="7450"/>
                  </a:lnTo>
                  <a:lnTo>
                    <a:pt x="667" y="7894"/>
                  </a:lnTo>
                  <a:lnTo>
                    <a:pt x="808" y="8359"/>
                  </a:lnTo>
                  <a:lnTo>
                    <a:pt x="970" y="8803"/>
                  </a:lnTo>
                  <a:lnTo>
                    <a:pt x="1172" y="9267"/>
                  </a:lnTo>
                  <a:lnTo>
                    <a:pt x="1394" y="9732"/>
                  </a:lnTo>
                  <a:lnTo>
                    <a:pt x="1656" y="10196"/>
                  </a:lnTo>
                  <a:lnTo>
                    <a:pt x="1939" y="10660"/>
                  </a:lnTo>
                  <a:lnTo>
                    <a:pt x="2262" y="11125"/>
                  </a:lnTo>
                  <a:lnTo>
                    <a:pt x="2605" y="11589"/>
                  </a:lnTo>
                  <a:lnTo>
                    <a:pt x="2989" y="12053"/>
                  </a:lnTo>
                  <a:lnTo>
                    <a:pt x="3393" y="12518"/>
                  </a:lnTo>
                  <a:lnTo>
                    <a:pt x="3817" y="12982"/>
                  </a:lnTo>
                  <a:lnTo>
                    <a:pt x="3817" y="12982"/>
                  </a:lnTo>
                  <a:lnTo>
                    <a:pt x="3514" y="1318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2" name="Google Shape;2642;p32"/>
            <p:cNvSpPr/>
            <p:nvPr/>
          </p:nvSpPr>
          <p:spPr>
            <a:xfrm>
              <a:off x="2306100" y="245175"/>
              <a:ext cx="848500" cy="626425"/>
            </a:xfrm>
            <a:custGeom>
              <a:avLst/>
              <a:gdLst/>
              <a:ahLst/>
              <a:cxnLst/>
              <a:rect l="l" t="t" r="r" b="b"/>
              <a:pathLst>
                <a:path w="33940" h="25057" extrusionOk="0">
                  <a:moveTo>
                    <a:pt x="10418" y="1"/>
                  </a:moveTo>
                  <a:lnTo>
                    <a:pt x="9651" y="21"/>
                  </a:lnTo>
                  <a:lnTo>
                    <a:pt x="8904" y="81"/>
                  </a:lnTo>
                  <a:lnTo>
                    <a:pt x="8177" y="162"/>
                  </a:lnTo>
                  <a:lnTo>
                    <a:pt x="7450" y="283"/>
                  </a:lnTo>
                  <a:lnTo>
                    <a:pt x="6764" y="445"/>
                  </a:lnTo>
                  <a:lnTo>
                    <a:pt x="6077" y="627"/>
                  </a:lnTo>
                  <a:lnTo>
                    <a:pt x="5431" y="828"/>
                  </a:lnTo>
                  <a:lnTo>
                    <a:pt x="4805" y="1071"/>
                  </a:lnTo>
                  <a:lnTo>
                    <a:pt x="4220" y="1353"/>
                  </a:lnTo>
                  <a:lnTo>
                    <a:pt x="3675" y="1656"/>
                  </a:lnTo>
                  <a:lnTo>
                    <a:pt x="3150" y="1979"/>
                  </a:lnTo>
                  <a:lnTo>
                    <a:pt x="2685" y="2322"/>
                  </a:lnTo>
                  <a:lnTo>
                    <a:pt x="2241" y="2686"/>
                  </a:lnTo>
                  <a:lnTo>
                    <a:pt x="1857" y="3090"/>
                  </a:lnTo>
                  <a:lnTo>
                    <a:pt x="1494" y="3493"/>
                  </a:lnTo>
                  <a:lnTo>
                    <a:pt x="1171" y="3938"/>
                  </a:lnTo>
                  <a:lnTo>
                    <a:pt x="888" y="4382"/>
                  </a:lnTo>
                  <a:lnTo>
                    <a:pt x="646" y="4846"/>
                  </a:lnTo>
                  <a:lnTo>
                    <a:pt x="444" y="5331"/>
                  </a:lnTo>
                  <a:lnTo>
                    <a:pt x="283" y="5836"/>
                  </a:lnTo>
                  <a:lnTo>
                    <a:pt x="141" y="6360"/>
                  </a:lnTo>
                  <a:lnTo>
                    <a:pt x="61" y="6885"/>
                  </a:lnTo>
                  <a:lnTo>
                    <a:pt x="20" y="7431"/>
                  </a:lnTo>
                  <a:lnTo>
                    <a:pt x="0" y="7996"/>
                  </a:lnTo>
                  <a:lnTo>
                    <a:pt x="20" y="8561"/>
                  </a:lnTo>
                  <a:lnTo>
                    <a:pt x="101" y="9126"/>
                  </a:lnTo>
                  <a:lnTo>
                    <a:pt x="202" y="9712"/>
                  </a:lnTo>
                  <a:lnTo>
                    <a:pt x="343" y="10297"/>
                  </a:lnTo>
                  <a:lnTo>
                    <a:pt x="525" y="10903"/>
                  </a:lnTo>
                  <a:lnTo>
                    <a:pt x="747" y="11509"/>
                  </a:lnTo>
                  <a:lnTo>
                    <a:pt x="1010" y="12115"/>
                  </a:lnTo>
                  <a:lnTo>
                    <a:pt x="1312" y="12720"/>
                  </a:lnTo>
                  <a:lnTo>
                    <a:pt x="1656" y="13326"/>
                  </a:lnTo>
                  <a:lnTo>
                    <a:pt x="2039" y="13952"/>
                  </a:lnTo>
                  <a:lnTo>
                    <a:pt x="2443" y="14558"/>
                  </a:lnTo>
                  <a:lnTo>
                    <a:pt x="2907" y="15183"/>
                  </a:lnTo>
                  <a:lnTo>
                    <a:pt x="3412" y="15789"/>
                  </a:lnTo>
                  <a:lnTo>
                    <a:pt x="3937" y="16415"/>
                  </a:lnTo>
                  <a:lnTo>
                    <a:pt x="4523" y="17021"/>
                  </a:lnTo>
                  <a:lnTo>
                    <a:pt x="5128" y="17606"/>
                  </a:lnTo>
                  <a:lnTo>
                    <a:pt x="5774" y="18192"/>
                  </a:lnTo>
                  <a:lnTo>
                    <a:pt x="6420" y="18737"/>
                  </a:lnTo>
                  <a:lnTo>
                    <a:pt x="7107" y="19282"/>
                  </a:lnTo>
                  <a:lnTo>
                    <a:pt x="7793" y="19787"/>
                  </a:lnTo>
                  <a:lnTo>
                    <a:pt x="8520" y="20291"/>
                  </a:lnTo>
                  <a:lnTo>
                    <a:pt x="9247" y="20756"/>
                  </a:lnTo>
                  <a:lnTo>
                    <a:pt x="9994" y="21220"/>
                  </a:lnTo>
                  <a:lnTo>
                    <a:pt x="10761" y="21644"/>
                  </a:lnTo>
                  <a:lnTo>
                    <a:pt x="11528" y="22048"/>
                  </a:lnTo>
                  <a:lnTo>
                    <a:pt x="12316" y="22432"/>
                  </a:lnTo>
                  <a:lnTo>
                    <a:pt x="13103" y="22795"/>
                  </a:lnTo>
                  <a:lnTo>
                    <a:pt x="13891" y="23118"/>
                  </a:lnTo>
                  <a:lnTo>
                    <a:pt x="14698" y="23421"/>
                  </a:lnTo>
                  <a:lnTo>
                    <a:pt x="15506" y="23703"/>
                  </a:lnTo>
                  <a:lnTo>
                    <a:pt x="16334" y="23966"/>
                  </a:lnTo>
                  <a:lnTo>
                    <a:pt x="17141" y="24208"/>
                  </a:lnTo>
                  <a:lnTo>
                    <a:pt x="17949" y="24410"/>
                  </a:lnTo>
                  <a:lnTo>
                    <a:pt x="18756" y="24592"/>
                  </a:lnTo>
                  <a:lnTo>
                    <a:pt x="19564" y="24733"/>
                  </a:lnTo>
                  <a:lnTo>
                    <a:pt x="20372" y="24854"/>
                  </a:lnTo>
                  <a:lnTo>
                    <a:pt x="21179" y="24955"/>
                  </a:lnTo>
                  <a:lnTo>
                    <a:pt x="21967" y="25016"/>
                  </a:lnTo>
                  <a:lnTo>
                    <a:pt x="22754" y="25056"/>
                  </a:lnTo>
                  <a:lnTo>
                    <a:pt x="23521" y="25056"/>
                  </a:lnTo>
                  <a:lnTo>
                    <a:pt x="24288" y="25036"/>
                  </a:lnTo>
                  <a:lnTo>
                    <a:pt x="25035" y="24975"/>
                  </a:lnTo>
                  <a:lnTo>
                    <a:pt x="25762" y="24895"/>
                  </a:lnTo>
                  <a:lnTo>
                    <a:pt x="26469" y="24774"/>
                  </a:lnTo>
                  <a:lnTo>
                    <a:pt x="27175" y="24612"/>
                  </a:lnTo>
                  <a:lnTo>
                    <a:pt x="27842" y="24430"/>
                  </a:lnTo>
                  <a:lnTo>
                    <a:pt x="28508" y="24228"/>
                  </a:lnTo>
                  <a:lnTo>
                    <a:pt x="29134" y="23966"/>
                  </a:lnTo>
                  <a:lnTo>
                    <a:pt x="29719" y="23703"/>
                  </a:lnTo>
                  <a:lnTo>
                    <a:pt x="30265" y="23401"/>
                  </a:lnTo>
                  <a:lnTo>
                    <a:pt x="30769" y="23078"/>
                  </a:lnTo>
                  <a:lnTo>
                    <a:pt x="31254" y="22734"/>
                  </a:lnTo>
                  <a:lnTo>
                    <a:pt x="31678" y="22351"/>
                  </a:lnTo>
                  <a:lnTo>
                    <a:pt x="32082" y="21967"/>
                  </a:lnTo>
                  <a:lnTo>
                    <a:pt x="32445" y="21563"/>
                  </a:lnTo>
                  <a:lnTo>
                    <a:pt x="32748" y="21119"/>
                  </a:lnTo>
                  <a:lnTo>
                    <a:pt x="33031" y="20675"/>
                  </a:lnTo>
                  <a:lnTo>
                    <a:pt x="33273" y="20211"/>
                  </a:lnTo>
                  <a:lnTo>
                    <a:pt x="33495" y="19706"/>
                  </a:lnTo>
                  <a:lnTo>
                    <a:pt x="33656" y="19221"/>
                  </a:lnTo>
                  <a:lnTo>
                    <a:pt x="33778" y="18696"/>
                  </a:lnTo>
                  <a:lnTo>
                    <a:pt x="33858" y="18171"/>
                  </a:lnTo>
                  <a:lnTo>
                    <a:pt x="33919" y="17626"/>
                  </a:lnTo>
                  <a:lnTo>
                    <a:pt x="33939" y="17061"/>
                  </a:lnTo>
                  <a:lnTo>
                    <a:pt x="33899" y="16496"/>
                  </a:lnTo>
                  <a:lnTo>
                    <a:pt x="33838" y="15930"/>
                  </a:lnTo>
                  <a:lnTo>
                    <a:pt x="33737" y="15345"/>
                  </a:lnTo>
                  <a:lnTo>
                    <a:pt x="33596" y="14759"/>
                  </a:lnTo>
                  <a:lnTo>
                    <a:pt x="33394" y="14154"/>
                  </a:lnTo>
                  <a:lnTo>
                    <a:pt x="33172" y="13548"/>
                  </a:lnTo>
                  <a:lnTo>
                    <a:pt x="32909" y="12942"/>
                  </a:lnTo>
                  <a:lnTo>
                    <a:pt x="32627" y="12337"/>
                  </a:lnTo>
                  <a:lnTo>
                    <a:pt x="32283" y="11711"/>
                  </a:lnTo>
                  <a:lnTo>
                    <a:pt x="31900" y="11105"/>
                  </a:lnTo>
                  <a:lnTo>
                    <a:pt x="31476" y="10479"/>
                  </a:lnTo>
                  <a:lnTo>
                    <a:pt x="31012" y="9873"/>
                  </a:lnTo>
                  <a:lnTo>
                    <a:pt x="30527" y="9268"/>
                  </a:lnTo>
                  <a:lnTo>
                    <a:pt x="29982" y="8642"/>
                  </a:lnTo>
                  <a:lnTo>
                    <a:pt x="29396" y="8036"/>
                  </a:lnTo>
                  <a:lnTo>
                    <a:pt x="28791" y="7451"/>
                  </a:lnTo>
                  <a:lnTo>
                    <a:pt x="28165" y="6865"/>
                  </a:lnTo>
                  <a:lnTo>
                    <a:pt x="27499" y="6320"/>
                  </a:lnTo>
                  <a:lnTo>
                    <a:pt x="26832" y="5775"/>
                  </a:lnTo>
                  <a:lnTo>
                    <a:pt x="26126" y="5250"/>
                  </a:lnTo>
                  <a:lnTo>
                    <a:pt x="25419" y="4765"/>
                  </a:lnTo>
                  <a:lnTo>
                    <a:pt x="24692" y="4301"/>
                  </a:lnTo>
                  <a:lnTo>
                    <a:pt x="23945" y="3837"/>
                  </a:lnTo>
                  <a:lnTo>
                    <a:pt x="23178" y="3413"/>
                  </a:lnTo>
                  <a:lnTo>
                    <a:pt x="22411" y="3009"/>
                  </a:lnTo>
                  <a:lnTo>
                    <a:pt x="21623" y="2625"/>
                  </a:lnTo>
                  <a:lnTo>
                    <a:pt x="22390" y="3009"/>
                  </a:lnTo>
                  <a:lnTo>
                    <a:pt x="23138" y="3413"/>
                  </a:lnTo>
                  <a:lnTo>
                    <a:pt x="23885" y="3837"/>
                  </a:lnTo>
                  <a:lnTo>
                    <a:pt x="24632" y="4281"/>
                  </a:lnTo>
                  <a:lnTo>
                    <a:pt x="25338" y="4745"/>
                  </a:lnTo>
                  <a:lnTo>
                    <a:pt x="26045" y="5230"/>
                  </a:lnTo>
                  <a:lnTo>
                    <a:pt x="26731" y="5735"/>
                  </a:lnTo>
                  <a:lnTo>
                    <a:pt x="27398" y="6259"/>
                  </a:lnTo>
                  <a:lnTo>
                    <a:pt x="28044" y="6805"/>
                  </a:lnTo>
                  <a:lnTo>
                    <a:pt x="28670" y="7370"/>
                  </a:lnTo>
                  <a:lnTo>
                    <a:pt x="29255" y="7955"/>
                  </a:lnTo>
                  <a:lnTo>
                    <a:pt x="29820" y="8541"/>
                  </a:lnTo>
                  <a:lnTo>
                    <a:pt x="30365" y="9147"/>
                  </a:lnTo>
                  <a:lnTo>
                    <a:pt x="30850" y="9752"/>
                  </a:lnTo>
                  <a:lnTo>
                    <a:pt x="31294" y="10358"/>
                  </a:lnTo>
                  <a:lnTo>
                    <a:pt x="31718" y="10964"/>
                  </a:lnTo>
                  <a:lnTo>
                    <a:pt x="32082" y="11569"/>
                  </a:lnTo>
                  <a:lnTo>
                    <a:pt x="32425" y="12175"/>
                  </a:lnTo>
                  <a:lnTo>
                    <a:pt x="32707" y="12761"/>
                  </a:lnTo>
                  <a:lnTo>
                    <a:pt x="32970" y="13366"/>
                  </a:lnTo>
                  <a:lnTo>
                    <a:pt x="33192" y="13952"/>
                  </a:lnTo>
                  <a:lnTo>
                    <a:pt x="33374" y="14537"/>
                  </a:lnTo>
                  <a:lnTo>
                    <a:pt x="33515" y="15123"/>
                  </a:lnTo>
                  <a:lnTo>
                    <a:pt x="33616" y="15708"/>
                  </a:lnTo>
                  <a:lnTo>
                    <a:pt x="33677" y="16274"/>
                  </a:lnTo>
                  <a:lnTo>
                    <a:pt x="33697" y="16819"/>
                  </a:lnTo>
                  <a:lnTo>
                    <a:pt x="33697" y="17364"/>
                  </a:lnTo>
                  <a:lnTo>
                    <a:pt x="33636" y="17889"/>
                  </a:lnTo>
                  <a:lnTo>
                    <a:pt x="33555" y="18414"/>
                  </a:lnTo>
                  <a:lnTo>
                    <a:pt x="33434" y="18919"/>
                  </a:lnTo>
                  <a:lnTo>
                    <a:pt x="33273" y="19423"/>
                  </a:lnTo>
                  <a:lnTo>
                    <a:pt x="33071" y="19888"/>
                  </a:lnTo>
                  <a:lnTo>
                    <a:pt x="32829" y="20352"/>
                  </a:lnTo>
                  <a:lnTo>
                    <a:pt x="32546" y="20796"/>
                  </a:lnTo>
                  <a:lnTo>
                    <a:pt x="32243" y="21220"/>
                  </a:lnTo>
                  <a:lnTo>
                    <a:pt x="31880" y="21624"/>
                  </a:lnTo>
                  <a:lnTo>
                    <a:pt x="31496" y="22008"/>
                  </a:lnTo>
                  <a:lnTo>
                    <a:pt x="31072" y="22371"/>
                  </a:lnTo>
                  <a:lnTo>
                    <a:pt x="30608" y="22714"/>
                  </a:lnTo>
                  <a:lnTo>
                    <a:pt x="30103" y="23037"/>
                  </a:lnTo>
                  <a:lnTo>
                    <a:pt x="29558" y="23340"/>
                  </a:lnTo>
                  <a:lnTo>
                    <a:pt x="28993" y="23603"/>
                  </a:lnTo>
                  <a:lnTo>
                    <a:pt x="28367" y="23845"/>
                  </a:lnTo>
                  <a:lnTo>
                    <a:pt x="27721" y="24047"/>
                  </a:lnTo>
                  <a:lnTo>
                    <a:pt x="27054" y="24228"/>
                  </a:lnTo>
                  <a:lnTo>
                    <a:pt x="26388" y="24390"/>
                  </a:lnTo>
                  <a:lnTo>
                    <a:pt x="25681" y="24491"/>
                  </a:lnTo>
                  <a:lnTo>
                    <a:pt x="24955" y="24592"/>
                  </a:lnTo>
                  <a:lnTo>
                    <a:pt x="24228" y="24632"/>
                  </a:lnTo>
                  <a:lnTo>
                    <a:pt x="23481" y="24652"/>
                  </a:lnTo>
                  <a:lnTo>
                    <a:pt x="22734" y="24652"/>
                  </a:lnTo>
                  <a:lnTo>
                    <a:pt x="21967" y="24612"/>
                  </a:lnTo>
                  <a:lnTo>
                    <a:pt x="21179" y="24551"/>
                  </a:lnTo>
                  <a:lnTo>
                    <a:pt x="20392" y="24471"/>
                  </a:lnTo>
                  <a:lnTo>
                    <a:pt x="19604" y="24350"/>
                  </a:lnTo>
                  <a:lnTo>
                    <a:pt x="18817" y="24208"/>
                  </a:lnTo>
                  <a:lnTo>
                    <a:pt x="18009" y="24027"/>
                  </a:lnTo>
                  <a:lnTo>
                    <a:pt x="17222" y="23825"/>
                  </a:lnTo>
                  <a:lnTo>
                    <a:pt x="16414" y="23603"/>
                  </a:lnTo>
                  <a:lnTo>
                    <a:pt x="15607" y="23340"/>
                  </a:lnTo>
                  <a:lnTo>
                    <a:pt x="14819" y="23057"/>
                  </a:lnTo>
                  <a:lnTo>
                    <a:pt x="14032" y="22755"/>
                  </a:lnTo>
                  <a:lnTo>
                    <a:pt x="13245" y="22432"/>
                  </a:lnTo>
                  <a:lnTo>
                    <a:pt x="12477" y="22088"/>
                  </a:lnTo>
                  <a:lnTo>
                    <a:pt x="11690" y="21705"/>
                  </a:lnTo>
                  <a:lnTo>
                    <a:pt x="10943" y="21301"/>
                  </a:lnTo>
                  <a:lnTo>
                    <a:pt x="10196" y="20897"/>
                  </a:lnTo>
                  <a:lnTo>
                    <a:pt x="9469" y="20453"/>
                  </a:lnTo>
                  <a:lnTo>
                    <a:pt x="8742" y="19989"/>
                  </a:lnTo>
                  <a:lnTo>
                    <a:pt x="8036" y="19504"/>
                  </a:lnTo>
                  <a:lnTo>
                    <a:pt x="7349" y="18999"/>
                  </a:lnTo>
                  <a:lnTo>
                    <a:pt x="6683" y="18474"/>
                  </a:lnTo>
                  <a:lnTo>
                    <a:pt x="6057" y="17909"/>
                  </a:lnTo>
                  <a:lnTo>
                    <a:pt x="5431" y="17344"/>
                  </a:lnTo>
                  <a:lnTo>
                    <a:pt x="4825" y="16758"/>
                  </a:lnTo>
                  <a:lnTo>
                    <a:pt x="4260" y="16173"/>
                  </a:lnTo>
                  <a:lnTo>
                    <a:pt x="3735" y="15567"/>
                  </a:lnTo>
                  <a:lnTo>
                    <a:pt x="3251" y="14961"/>
                  </a:lnTo>
                  <a:lnTo>
                    <a:pt x="2786" y="14356"/>
                  </a:lnTo>
                  <a:lnTo>
                    <a:pt x="2382" y="13750"/>
                  </a:lnTo>
                  <a:lnTo>
                    <a:pt x="1999" y="13144"/>
                  </a:lnTo>
                  <a:lnTo>
                    <a:pt x="1676" y="12559"/>
                  </a:lnTo>
                  <a:lnTo>
                    <a:pt x="1373" y="11953"/>
                  </a:lnTo>
                  <a:lnTo>
                    <a:pt x="1110" y="11347"/>
                  </a:lnTo>
                  <a:lnTo>
                    <a:pt x="909" y="10762"/>
                  </a:lnTo>
                  <a:lnTo>
                    <a:pt x="727" y="10176"/>
                  </a:lnTo>
                  <a:lnTo>
                    <a:pt x="586" y="9591"/>
                  </a:lnTo>
                  <a:lnTo>
                    <a:pt x="485" y="9026"/>
                  </a:lnTo>
                  <a:lnTo>
                    <a:pt x="404" y="8460"/>
                  </a:lnTo>
                  <a:lnTo>
                    <a:pt x="384" y="7895"/>
                  </a:lnTo>
                  <a:lnTo>
                    <a:pt x="404" y="7350"/>
                  </a:lnTo>
                  <a:lnTo>
                    <a:pt x="444" y="6825"/>
                  </a:lnTo>
                  <a:lnTo>
                    <a:pt x="525" y="6300"/>
                  </a:lnTo>
                  <a:lnTo>
                    <a:pt x="666" y="5795"/>
                  </a:lnTo>
                  <a:lnTo>
                    <a:pt x="828" y="5290"/>
                  </a:lnTo>
                  <a:lnTo>
                    <a:pt x="1030" y="4826"/>
                  </a:lnTo>
                  <a:lnTo>
                    <a:pt x="1252" y="4362"/>
                  </a:lnTo>
                  <a:lnTo>
                    <a:pt x="1534" y="3917"/>
                  </a:lnTo>
                  <a:lnTo>
                    <a:pt x="1857" y="3493"/>
                  </a:lnTo>
                  <a:lnTo>
                    <a:pt x="2201" y="3090"/>
                  </a:lnTo>
                  <a:lnTo>
                    <a:pt x="2584" y="2706"/>
                  </a:lnTo>
                  <a:lnTo>
                    <a:pt x="3028" y="2343"/>
                  </a:lnTo>
                  <a:lnTo>
                    <a:pt x="3493" y="1999"/>
                  </a:lnTo>
                  <a:lnTo>
                    <a:pt x="3977" y="1676"/>
                  </a:lnTo>
                  <a:lnTo>
                    <a:pt x="4523" y="1394"/>
                  </a:lnTo>
                  <a:lnTo>
                    <a:pt x="5108" y="1111"/>
                  </a:lnTo>
                  <a:lnTo>
                    <a:pt x="5714" y="869"/>
                  </a:lnTo>
                  <a:lnTo>
                    <a:pt x="6360" y="667"/>
                  </a:lnTo>
                  <a:lnTo>
                    <a:pt x="7026" y="485"/>
                  </a:lnTo>
                  <a:lnTo>
                    <a:pt x="7713" y="344"/>
                  </a:lnTo>
                  <a:lnTo>
                    <a:pt x="8419" y="223"/>
                  </a:lnTo>
                  <a:lnTo>
                    <a:pt x="9126" y="142"/>
                  </a:lnTo>
                  <a:lnTo>
                    <a:pt x="9853" y="81"/>
                  </a:lnTo>
                  <a:lnTo>
                    <a:pt x="10600" y="61"/>
                  </a:lnTo>
                  <a:lnTo>
                    <a:pt x="11367" y="61"/>
                  </a:lnTo>
                  <a:lnTo>
                    <a:pt x="12134" y="102"/>
                  </a:lnTo>
                  <a:lnTo>
                    <a:pt x="12901" y="162"/>
                  </a:lnTo>
                  <a:lnTo>
                    <a:pt x="13689" y="243"/>
                  </a:lnTo>
                  <a:lnTo>
                    <a:pt x="14476" y="364"/>
                  </a:lnTo>
                  <a:lnTo>
                    <a:pt x="15284" y="526"/>
                  </a:lnTo>
                  <a:lnTo>
                    <a:pt x="16071" y="687"/>
                  </a:lnTo>
                  <a:lnTo>
                    <a:pt x="16879" y="889"/>
                  </a:lnTo>
                  <a:lnTo>
                    <a:pt x="17666" y="1131"/>
                  </a:lnTo>
                  <a:lnTo>
                    <a:pt x="18474" y="1374"/>
                  </a:lnTo>
                  <a:lnTo>
                    <a:pt x="19261" y="1656"/>
                  </a:lnTo>
                  <a:lnTo>
                    <a:pt x="20048" y="1959"/>
                  </a:lnTo>
                  <a:lnTo>
                    <a:pt x="20836" y="2282"/>
                  </a:lnTo>
                  <a:lnTo>
                    <a:pt x="21623" y="2625"/>
                  </a:lnTo>
                  <a:lnTo>
                    <a:pt x="20836" y="2262"/>
                  </a:lnTo>
                  <a:lnTo>
                    <a:pt x="20028" y="1939"/>
                  </a:lnTo>
                  <a:lnTo>
                    <a:pt x="19221" y="1636"/>
                  </a:lnTo>
                  <a:lnTo>
                    <a:pt x="18413" y="1333"/>
                  </a:lnTo>
                  <a:lnTo>
                    <a:pt x="17606" y="1091"/>
                  </a:lnTo>
                  <a:lnTo>
                    <a:pt x="16798" y="849"/>
                  </a:lnTo>
                  <a:lnTo>
                    <a:pt x="15970" y="647"/>
                  </a:lnTo>
                  <a:lnTo>
                    <a:pt x="15163" y="465"/>
                  </a:lnTo>
                  <a:lnTo>
                    <a:pt x="14355" y="324"/>
                  </a:lnTo>
                  <a:lnTo>
                    <a:pt x="13547" y="203"/>
                  </a:lnTo>
                  <a:lnTo>
                    <a:pt x="12760" y="102"/>
                  </a:lnTo>
                  <a:lnTo>
                    <a:pt x="11952" y="41"/>
                  </a:lnTo>
                  <a:lnTo>
                    <a:pt x="1118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3" name="Google Shape;2643;p32"/>
            <p:cNvSpPr/>
            <p:nvPr/>
          </p:nvSpPr>
          <p:spPr>
            <a:xfrm>
              <a:off x="2306100" y="245175"/>
              <a:ext cx="848500" cy="626425"/>
            </a:xfrm>
            <a:custGeom>
              <a:avLst/>
              <a:gdLst/>
              <a:ahLst/>
              <a:cxnLst/>
              <a:rect l="l" t="t" r="r" b="b"/>
              <a:pathLst>
                <a:path w="33940" h="25057" fill="none" extrusionOk="0">
                  <a:moveTo>
                    <a:pt x="4523" y="17021"/>
                  </a:moveTo>
                  <a:lnTo>
                    <a:pt x="4523" y="17021"/>
                  </a:lnTo>
                  <a:lnTo>
                    <a:pt x="3937" y="16415"/>
                  </a:lnTo>
                  <a:lnTo>
                    <a:pt x="3412" y="15789"/>
                  </a:lnTo>
                  <a:lnTo>
                    <a:pt x="2907" y="15183"/>
                  </a:lnTo>
                  <a:lnTo>
                    <a:pt x="2443" y="14558"/>
                  </a:lnTo>
                  <a:lnTo>
                    <a:pt x="2039" y="13952"/>
                  </a:lnTo>
                  <a:lnTo>
                    <a:pt x="1656" y="13326"/>
                  </a:lnTo>
                  <a:lnTo>
                    <a:pt x="1312" y="12720"/>
                  </a:lnTo>
                  <a:lnTo>
                    <a:pt x="1010" y="12115"/>
                  </a:lnTo>
                  <a:lnTo>
                    <a:pt x="747" y="11509"/>
                  </a:lnTo>
                  <a:lnTo>
                    <a:pt x="525" y="10903"/>
                  </a:lnTo>
                  <a:lnTo>
                    <a:pt x="343" y="10297"/>
                  </a:lnTo>
                  <a:lnTo>
                    <a:pt x="202" y="9712"/>
                  </a:lnTo>
                  <a:lnTo>
                    <a:pt x="101" y="9126"/>
                  </a:lnTo>
                  <a:lnTo>
                    <a:pt x="20" y="8561"/>
                  </a:lnTo>
                  <a:lnTo>
                    <a:pt x="0" y="7996"/>
                  </a:lnTo>
                  <a:lnTo>
                    <a:pt x="20" y="7431"/>
                  </a:lnTo>
                  <a:lnTo>
                    <a:pt x="61" y="6885"/>
                  </a:lnTo>
                  <a:lnTo>
                    <a:pt x="141" y="6360"/>
                  </a:lnTo>
                  <a:lnTo>
                    <a:pt x="283" y="5836"/>
                  </a:lnTo>
                  <a:lnTo>
                    <a:pt x="444" y="5331"/>
                  </a:lnTo>
                  <a:lnTo>
                    <a:pt x="646" y="4846"/>
                  </a:lnTo>
                  <a:lnTo>
                    <a:pt x="888" y="4382"/>
                  </a:lnTo>
                  <a:lnTo>
                    <a:pt x="1171" y="3938"/>
                  </a:lnTo>
                  <a:lnTo>
                    <a:pt x="1494" y="3493"/>
                  </a:lnTo>
                  <a:lnTo>
                    <a:pt x="1857" y="3090"/>
                  </a:lnTo>
                  <a:lnTo>
                    <a:pt x="2241" y="2686"/>
                  </a:lnTo>
                  <a:lnTo>
                    <a:pt x="2685" y="2322"/>
                  </a:lnTo>
                  <a:lnTo>
                    <a:pt x="3150" y="1979"/>
                  </a:lnTo>
                  <a:lnTo>
                    <a:pt x="3675" y="1656"/>
                  </a:lnTo>
                  <a:lnTo>
                    <a:pt x="4220" y="1353"/>
                  </a:lnTo>
                  <a:lnTo>
                    <a:pt x="4805" y="1071"/>
                  </a:lnTo>
                  <a:lnTo>
                    <a:pt x="5431" y="828"/>
                  </a:lnTo>
                  <a:lnTo>
                    <a:pt x="5431" y="828"/>
                  </a:lnTo>
                  <a:lnTo>
                    <a:pt x="6077" y="627"/>
                  </a:lnTo>
                  <a:lnTo>
                    <a:pt x="6764" y="445"/>
                  </a:lnTo>
                  <a:lnTo>
                    <a:pt x="7450" y="283"/>
                  </a:lnTo>
                  <a:lnTo>
                    <a:pt x="8177" y="162"/>
                  </a:lnTo>
                  <a:lnTo>
                    <a:pt x="8904" y="81"/>
                  </a:lnTo>
                  <a:lnTo>
                    <a:pt x="9651" y="21"/>
                  </a:lnTo>
                  <a:lnTo>
                    <a:pt x="10418" y="1"/>
                  </a:lnTo>
                  <a:lnTo>
                    <a:pt x="11185" y="1"/>
                  </a:lnTo>
                  <a:lnTo>
                    <a:pt x="11952" y="41"/>
                  </a:lnTo>
                  <a:lnTo>
                    <a:pt x="12760" y="102"/>
                  </a:lnTo>
                  <a:lnTo>
                    <a:pt x="13547" y="203"/>
                  </a:lnTo>
                  <a:lnTo>
                    <a:pt x="14355" y="324"/>
                  </a:lnTo>
                  <a:lnTo>
                    <a:pt x="15163" y="465"/>
                  </a:lnTo>
                  <a:lnTo>
                    <a:pt x="15970" y="647"/>
                  </a:lnTo>
                  <a:lnTo>
                    <a:pt x="16798" y="849"/>
                  </a:lnTo>
                  <a:lnTo>
                    <a:pt x="17606" y="1091"/>
                  </a:lnTo>
                  <a:lnTo>
                    <a:pt x="18413" y="1333"/>
                  </a:lnTo>
                  <a:lnTo>
                    <a:pt x="19221" y="1636"/>
                  </a:lnTo>
                  <a:lnTo>
                    <a:pt x="20028" y="1939"/>
                  </a:lnTo>
                  <a:lnTo>
                    <a:pt x="20836" y="2262"/>
                  </a:lnTo>
                  <a:lnTo>
                    <a:pt x="21623" y="2625"/>
                  </a:lnTo>
                  <a:lnTo>
                    <a:pt x="22411" y="3009"/>
                  </a:lnTo>
                  <a:lnTo>
                    <a:pt x="23178" y="3413"/>
                  </a:lnTo>
                  <a:lnTo>
                    <a:pt x="23945" y="3837"/>
                  </a:lnTo>
                  <a:lnTo>
                    <a:pt x="24692" y="4301"/>
                  </a:lnTo>
                  <a:lnTo>
                    <a:pt x="25419" y="4765"/>
                  </a:lnTo>
                  <a:lnTo>
                    <a:pt x="26126" y="5250"/>
                  </a:lnTo>
                  <a:lnTo>
                    <a:pt x="26832" y="5775"/>
                  </a:lnTo>
                  <a:lnTo>
                    <a:pt x="27499" y="6320"/>
                  </a:lnTo>
                  <a:lnTo>
                    <a:pt x="28165" y="6865"/>
                  </a:lnTo>
                  <a:lnTo>
                    <a:pt x="28791" y="7451"/>
                  </a:lnTo>
                  <a:lnTo>
                    <a:pt x="29396" y="8036"/>
                  </a:lnTo>
                  <a:lnTo>
                    <a:pt x="29396" y="8036"/>
                  </a:lnTo>
                  <a:lnTo>
                    <a:pt x="29982" y="8642"/>
                  </a:lnTo>
                  <a:lnTo>
                    <a:pt x="30527" y="9268"/>
                  </a:lnTo>
                  <a:lnTo>
                    <a:pt x="31012" y="9873"/>
                  </a:lnTo>
                  <a:lnTo>
                    <a:pt x="31476" y="10479"/>
                  </a:lnTo>
                  <a:lnTo>
                    <a:pt x="31900" y="11105"/>
                  </a:lnTo>
                  <a:lnTo>
                    <a:pt x="32283" y="11711"/>
                  </a:lnTo>
                  <a:lnTo>
                    <a:pt x="32627" y="12337"/>
                  </a:lnTo>
                  <a:lnTo>
                    <a:pt x="32909" y="12942"/>
                  </a:lnTo>
                  <a:lnTo>
                    <a:pt x="33172" y="13548"/>
                  </a:lnTo>
                  <a:lnTo>
                    <a:pt x="33394" y="14154"/>
                  </a:lnTo>
                  <a:lnTo>
                    <a:pt x="33596" y="14759"/>
                  </a:lnTo>
                  <a:lnTo>
                    <a:pt x="33737" y="15345"/>
                  </a:lnTo>
                  <a:lnTo>
                    <a:pt x="33838" y="15930"/>
                  </a:lnTo>
                  <a:lnTo>
                    <a:pt x="33899" y="16496"/>
                  </a:lnTo>
                  <a:lnTo>
                    <a:pt x="33939" y="17061"/>
                  </a:lnTo>
                  <a:lnTo>
                    <a:pt x="33919" y="17626"/>
                  </a:lnTo>
                  <a:lnTo>
                    <a:pt x="33858" y="18171"/>
                  </a:lnTo>
                  <a:lnTo>
                    <a:pt x="33778" y="18696"/>
                  </a:lnTo>
                  <a:lnTo>
                    <a:pt x="33656" y="19221"/>
                  </a:lnTo>
                  <a:lnTo>
                    <a:pt x="33495" y="19706"/>
                  </a:lnTo>
                  <a:lnTo>
                    <a:pt x="33273" y="20211"/>
                  </a:lnTo>
                  <a:lnTo>
                    <a:pt x="33031" y="20675"/>
                  </a:lnTo>
                  <a:lnTo>
                    <a:pt x="32748" y="21119"/>
                  </a:lnTo>
                  <a:lnTo>
                    <a:pt x="32445" y="21563"/>
                  </a:lnTo>
                  <a:lnTo>
                    <a:pt x="32082" y="21967"/>
                  </a:lnTo>
                  <a:lnTo>
                    <a:pt x="31678" y="22351"/>
                  </a:lnTo>
                  <a:lnTo>
                    <a:pt x="31254" y="22734"/>
                  </a:lnTo>
                  <a:lnTo>
                    <a:pt x="30769" y="23078"/>
                  </a:lnTo>
                  <a:lnTo>
                    <a:pt x="30265" y="23401"/>
                  </a:lnTo>
                  <a:lnTo>
                    <a:pt x="29719" y="23703"/>
                  </a:lnTo>
                  <a:lnTo>
                    <a:pt x="29134" y="23966"/>
                  </a:lnTo>
                  <a:lnTo>
                    <a:pt x="28508" y="24228"/>
                  </a:lnTo>
                  <a:lnTo>
                    <a:pt x="28508" y="24228"/>
                  </a:lnTo>
                  <a:lnTo>
                    <a:pt x="27842" y="24430"/>
                  </a:lnTo>
                  <a:lnTo>
                    <a:pt x="27175" y="24612"/>
                  </a:lnTo>
                  <a:lnTo>
                    <a:pt x="26469" y="24774"/>
                  </a:lnTo>
                  <a:lnTo>
                    <a:pt x="25762" y="24895"/>
                  </a:lnTo>
                  <a:lnTo>
                    <a:pt x="25035" y="24975"/>
                  </a:lnTo>
                  <a:lnTo>
                    <a:pt x="24288" y="25036"/>
                  </a:lnTo>
                  <a:lnTo>
                    <a:pt x="23521" y="25056"/>
                  </a:lnTo>
                  <a:lnTo>
                    <a:pt x="22754" y="25056"/>
                  </a:lnTo>
                  <a:lnTo>
                    <a:pt x="21967" y="25016"/>
                  </a:lnTo>
                  <a:lnTo>
                    <a:pt x="21179" y="24955"/>
                  </a:lnTo>
                  <a:lnTo>
                    <a:pt x="20372" y="24854"/>
                  </a:lnTo>
                  <a:lnTo>
                    <a:pt x="19564" y="24733"/>
                  </a:lnTo>
                  <a:lnTo>
                    <a:pt x="18756" y="24592"/>
                  </a:lnTo>
                  <a:lnTo>
                    <a:pt x="17949" y="24410"/>
                  </a:lnTo>
                  <a:lnTo>
                    <a:pt x="17141" y="24208"/>
                  </a:lnTo>
                  <a:lnTo>
                    <a:pt x="16334" y="23966"/>
                  </a:lnTo>
                  <a:lnTo>
                    <a:pt x="15506" y="23703"/>
                  </a:lnTo>
                  <a:lnTo>
                    <a:pt x="14698" y="23421"/>
                  </a:lnTo>
                  <a:lnTo>
                    <a:pt x="13891" y="23118"/>
                  </a:lnTo>
                  <a:lnTo>
                    <a:pt x="13103" y="22795"/>
                  </a:lnTo>
                  <a:lnTo>
                    <a:pt x="12316" y="22432"/>
                  </a:lnTo>
                  <a:lnTo>
                    <a:pt x="11528" y="22048"/>
                  </a:lnTo>
                  <a:lnTo>
                    <a:pt x="10761" y="21644"/>
                  </a:lnTo>
                  <a:lnTo>
                    <a:pt x="9994" y="21220"/>
                  </a:lnTo>
                  <a:lnTo>
                    <a:pt x="9247" y="20756"/>
                  </a:lnTo>
                  <a:lnTo>
                    <a:pt x="8520" y="20291"/>
                  </a:lnTo>
                  <a:lnTo>
                    <a:pt x="7793" y="19787"/>
                  </a:lnTo>
                  <a:lnTo>
                    <a:pt x="7107" y="19282"/>
                  </a:lnTo>
                  <a:lnTo>
                    <a:pt x="6420" y="18737"/>
                  </a:lnTo>
                  <a:lnTo>
                    <a:pt x="5774" y="18192"/>
                  </a:lnTo>
                  <a:lnTo>
                    <a:pt x="5128" y="17606"/>
                  </a:lnTo>
                  <a:lnTo>
                    <a:pt x="4523" y="17021"/>
                  </a:lnTo>
                  <a:lnTo>
                    <a:pt x="4523" y="17021"/>
                  </a:lnTo>
                  <a:lnTo>
                    <a:pt x="4825" y="16758"/>
                  </a:lnTo>
                  <a:lnTo>
                    <a:pt x="4825" y="16758"/>
                  </a:lnTo>
                  <a:lnTo>
                    <a:pt x="5431" y="17344"/>
                  </a:lnTo>
                  <a:lnTo>
                    <a:pt x="6057" y="17909"/>
                  </a:lnTo>
                  <a:lnTo>
                    <a:pt x="6683" y="18474"/>
                  </a:lnTo>
                  <a:lnTo>
                    <a:pt x="7349" y="18999"/>
                  </a:lnTo>
                  <a:lnTo>
                    <a:pt x="8036" y="19504"/>
                  </a:lnTo>
                  <a:lnTo>
                    <a:pt x="8742" y="19989"/>
                  </a:lnTo>
                  <a:lnTo>
                    <a:pt x="9469" y="20453"/>
                  </a:lnTo>
                  <a:lnTo>
                    <a:pt x="10196" y="20897"/>
                  </a:lnTo>
                  <a:lnTo>
                    <a:pt x="10943" y="21301"/>
                  </a:lnTo>
                  <a:lnTo>
                    <a:pt x="11690" y="21705"/>
                  </a:lnTo>
                  <a:lnTo>
                    <a:pt x="12477" y="22088"/>
                  </a:lnTo>
                  <a:lnTo>
                    <a:pt x="13245" y="22432"/>
                  </a:lnTo>
                  <a:lnTo>
                    <a:pt x="14032" y="22755"/>
                  </a:lnTo>
                  <a:lnTo>
                    <a:pt x="14819" y="23057"/>
                  </a:lnTo>
                  <a:lnTo>
                    <a:pt x="15607" y="23340"/>
                  </a:lnTo>
                  <a:lnTo>
                    <a:pt x="16414" y="23603"/>
                  </a:lnTo>
                  <a:lnTo>
                    <a:pt x="17222" y="23825"/>
                  </a:lnTo>
                  <a:lnTo>
                    <a:pt x="18009" y="24027"/>
                  </a:lnTo>
                  <a:lnTo>
                    <a:pt x="18817" y="24208"/>
                  </a:lnTo>
                  <a:lnTo>
                    <a:pt x="19604" y="24350"/>
                  </a:lnTo>
                  <a:lnTo>
                    <a:pt x="20392" y="24471"/>
                  </a:lnTo>
                  <a:lnTo>
                    <a:pt x="21179" y="24551"/>
                  </a:lnTo>
                  <a:lnTo>
                    <a:pt x="21967" y="24612"/>
                  </a:lnTo>
                  <a:lnTo>
                    <a:pt x="22734" y="24652"/>
                  </a:lnTo>
                  <a:lnTo>
                    <a:pt x="23481" y="24652"/>
                  </a:lnTo>
                  <a:lnTo>
                    <a:pt x="24228" y="24632"/>
                  </a:lnTo>
                  <a:lnTo>
                    <a:pt x="24955" y="24592"/>
                  </a:lnTo>
                  <a:lnTo>
                    <a:pt x="25681" y="24491"/>
                  </a:lnTo>
                  <a:lnTo>
                    <a:pt x="26388" y="24390"/>
                  </a:lnTo>
                  <a:lnTo>
                    <a:pt x="27054" y="24228"/>
                  </a:lnTo>
                  <a:lnTo>
                    <a:pt x="27721" y="24047"/>
                  </a:lnTo>
                  <a:lnTo>
                    <a:pt x="28367" y="23845"/>
                  </a:lnTo>
                  <a:lnTo>
                    <a:pt x="28367" y="23845"/>
                  </a:lnTo>
                  <a:lnTo>
                    <a:pt x="28993" y="23603"/>
                  </a:lnTo>
                  <a:lnTo>
                    <a:pt x="29558" y="23340"/>
                  </a:lnTo>
                  <a:lnTo>
                    <a:pt x="30103" y="23037"/>
                  </a:lnTo>
                  <a:lnTo>
                    <a:pt x="30608" y="22714"/>
                  </a:lnTo>
                  <a:lnTo>
                    <a:pt x="31072" y="22371"/>
                  </a:lnTo>
                  <a:lnTo>
                    <a:pt x="31496" y="22008"/>
                  </a:lnTo>
                  <a:lnTo>
                    <a:pt x="31880" y="21624"/>
                  </a:lnTo>
                  <a:lnTo>
                    <a:pt x="32243" y="21220"/>
                  </a:lnTo>
                  <a:lnTo>
                    <a:pt x="32546" y="20796"/>
                  </a:lnTo>
                  <a:lnTo>
                    <a:pt x="32829" y="20352"/>
                  </a:lnTo>
                  <a:lnTo>
                    <a:pt x="33071" y="19888"/>
                  </a:lnTo>
                  <a:lnTo>
                    <a:pt x="33273" y="19423"/>
                  </a:lnTo>
                  <a:lnTo>
                    <a:pt x="33434" y="18919"/>
                  </a:lnTo>
                  <a:lnTo>
                    <a:pt x="33555" y="18414"/>
                  </a:lnTo>
                  <a:lnTo>
                    <a:pt x="33636" y="17889"/>
                  </a:lnTo>
                  <a:lnTo>
                    <a:pt x="33697" y="17364"/>
                  </a:lnTo>
                  <a:lnTo>
                    <a:pt x="33697" y="16819"/>
                  </a:lnTo>
                  <a:lnTo>
                    <a:pt x="33677" y="16274"/>
                  </a:lnTo>
                  <a:lnTo>
                    <a:pt x="33616" y="15708"/>
                  </a:lnTo>
                  <a:lnTo>
                    <a:pt x="33515" y="15123"/>
                  </a:lnTo>
                  <a:lnTo>
                    <a:pt x="33374" y="14537"/>
                  </a:lnTo>
                  <a:lnTo>
                    <a:pt x="33192" y="13952"/>
                  </a:lnTo>
                  <a:lnTo>
                    <a:pt x="32970" y="13366"/>
                  </a:lnTo>
                  <a:lnTo>
                    <a:pt x="32707" y="12761"/>
                  </a:lnTo>
                  <a:lnTo>
                    <a:pt x="32425" y="12175"/>
                  </a:lnTo>
                  <a:lnTo>
                    <a:pt x="32082" y="11569"/>
                  </a:lnTo>
                  <a:lnTo>
                    <a:pt x="31718" y="10964"/>
                  </a:lnTo>
                  <a:lnTo>
                    <a:pt x="31294" y="10358"/>
                  </a:lnTo>
                  <a:lnTo>
                    <a:pt x="30850" y="9752"/>
                  </a:lnTo>
                  <a:lnTo>
                    <a:pt x="30365" y="9147"/>
                  </a:lnTo>
                  <a:lnTo>
                    <a:pt x="29820" y="8541"/>
                  </a:lnTo>
                  <a:lnTo>
                    <a:pt x="29255" y="7955"/>
                  </a:lnTo>
                  <a:lnTo>
                    <a:pt x="29255" y="7955"/>
                  </a:lnTo>
                  <a:lnTo>
                    <a:pt x="28670" y="7370"/>
                  </a:lnTo>
                  <a:lnTo>
                    <a:pt x="28044" y="6805"/>
                  </a:lnTo>
                  <a:lnTo>
                    <a:pt x="27398" y="6259"/>
                  </a:lnTo>
                  <a:lnTo>
                    <a:pt x="26731" y="5735"/>
                  </a:lnTo>
                  <a:lnTo>
                    <a:pt x="26045" y="5230"/>
                  </a:lnTo>
                  <a:lnTo>
                    <a:pt x="25338" y="4745"/>
                  </a:lnTo>
                  <a:lnTo>
                    <a:pt x="24632" y="4281"/>
                  </a:lnTo>
                  <a:lnTo>
                    <a:pt x="23885" y="3837"/>
                  </a:lnTo>
                  <a:lnTo>
                    <a:pt x="23138" y="3413"/>
                  </a:lnTo>
                  <a:lnTo>
                    <a:pt x="22390" y="3009"/>
                  </a:lnTo>
                  <a:lnTo>
                    <a:pt x="21623" y="2625"/>
                  </a:lnTo>
                  <a:lnTo>
                    <a:pt x="20836" y="2282"/>
                  </a:lnTo>
                  <a:lnTo>
                    <a:pt x="20048" y="1959"/>
                  </a:lnTo>
                  <a:lnTo>
                    <a:pt x="19261" y="1656"/>
                  </a:lnTo>
                  <a:lnTo>
                    <a:pt x="18474" y="1374"/>
                  </a:lnTo>
                  <a:lnTo>
                    <a:pt x="17666" y="1131"/>
                  </a:lnTo>
                  <a:lnTo>
                    <a:pt x="16879" y="889"/>
                  </a:lnTo>
                  <a:lnTo>
                    <a:pt x="16071" y="687"/>
                  </a:lnTo>
                  <a:lnTo>
                    <a:pt x="15284" y="526"/>
                  </a:lnTo>
                  <a:lnTo>
                    <a:pt x="14476" y="364"/>
                  </a:lnTo>
                  <a:lnTo>
                    <a:pt x="13689" y="243"/>
                  </a:lnTo>
                  <a:lnTo>
                    <a:pt x="12901" y="162"/>
                  </a:lnTo>
                  <a:lnTo>
                    <a:pt x="12134" y="102"/>
                  </a:lnTo>
                  <a:lnTo>
                    <a:pt x="11367" y="61"/>
                  </a:lnTo>
                  <a:lnTo>
                    <a:pt x="10600" y="61"/>
                  </a:lnTo>
                  <a:lnTo>
                    <a:pt x="9853" y="81"/>
                  </a:lnTo>
                  <a:lnTo>
                    <a:pt x="9126" y="142"/>
                  </a:lnTo>
                  <a:lnTo>
                    <a:pt x="8419" y="223"/>
                  </a:lnTo>
                  <a:lnTo>
                    <a:pt x="7713" y="344"/>
                  </a:lnTo>
                  <a:lnTo>
                    <a:pt x="7026" y="485"/>
                  </a:lnTo>
                  <a:lnTo>
                    <a:pt x="6360" y="667"/>
                  </a:lnTo>
                  <a:lnTo>
                    <a:pt x="5714" y="869"/>
                  </a:lnTo>
                  <a:lnTo>
                    <a:pt x="5714" y="869"/>
                  </a:lnTo>
                  <a:lnTo>
                    <a:pt x="5108" y="1111"/>
                  </a:lnTo>
                  <a:lnTo>
                    <a:pt x="4523" y="1394"/>
                  </a:lnTo>
                  <a:lnTo>
                    <a:pt x="3977" y="1676"/>
                  </a:lnTo>
                  <a:lnTo>
                    <a:pt x="3493" y="1999"/>
                  </a:lnTo>
                  <a:lnTo>
                    <a:pt x="3028" y="2343"/>
                  </a:lnTo>
                  <a:lnTo>
                    <a:pt x="2584" y="2706"/>
                  </a:lnTo>
                  <a:lnTo>
                    <a:pt x="2201" y="3090"/>
                  </a:lnTo>
                  <a:lnTo>
                    <a:pt x="1857" y="3493"/>
                  </a:lnTo>
                  <a:lnTo>
                    <a:pt x="1534" y="3917"/>
                  </a:lnTo>
                  <a:lnTo>
                    <a:pt x="1252" y="4362"/>
                  </a:lnTo>
                  <a:lnTo>
                    <a:pt x="1030" y="4826"/>
                  </a:lnTo>
                  <a:lnTo>
                    <a:pt x="828" y="5290"/>
                  </a:lnTo>
                  <a:lnTo>
                    <a:pt x="666" y="5795"/>
                  </a:lnTo>
                  <a:lnTo>
                    <a:pt x="525" y="6300"/>
                  </a:lnTo>
                  <a:lnTo>
                    <a:pt x="444" y="6825"/>
                  </a:lnTo>
                  <a:lnTo>
                    <a:pt x="404" y="7350"/>
                  </a:lnTo>
                  <a:lnTo>
                    <a:pt x="384" y="7895"/>
                  </a:lnTo>
                  <a:lnTo>
                    <a:pt x="404" y="8460"/>
                  </a:lnTo>
                  <a:lnTo>
                    <a:pt x="485" y="9026"/>
                  </a:lnTo>
                  <a:lnTo>
                    <a:pt x="586" y="9591"/>
                  </a:lnTo>
                  <a:lnTo>
                    <a:pt x="727" y="10176"/>
                  </a:lnTo>
                  <a:lnTo>
                    <a:pt x="909" y="10762"/>
                  </a:lnTo>
                  <a:lnTo>
                    <a:pt x="1110" y="11347"/>
                  </a:lnTo>
                  <a:lnTo>
                    <a:pt x="1373" y="11953"/>
                  </a:lnTo>
                  <a:lnTo>
                    <a:pt x="1676" y="12559"/>
                  </a:lnTo>
                  <a:lnTo>
                    <a:pt x="1999" y="13144"/>
                  </a:lnTo>
                  <a:lnTo>
                    <a:pt x="2382" y="13750"/>
                  </a:lnTo>
                  <a:lnTo>
                    <a:pt x="2786" y="14356"/>
                  </a:lnTo>
                  <a:lnTo>
                    <a:pt x="3251" y="14961"/>
                  </a:lnTo>
                  <a:lnTo>
                    <a:pt x="3735" y="15567"/>
                  </a:lnTo>
                  <a:lnTo>
                    <a:pt x="4260" y="16173"/>
                  </a:lnTo>
                  <a:lnTo>
                    <a:pt x="4825" y="16758"/>
                  </a:lnTo>
                  <a:lnTo>
                    <a:pt x="4825" y="16758"/>
                  </a:lnTo>
                  <a:lnTo>
                    <a:pt x="4523" y="17021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4" name="Google Shape;2644;p32"/>
            <p:cNvSpPr/>
            <p:nvPr/>
          </p:nvSpPr>
          <p:spPr>
            <a:xfrm>
              <a:off x="2331325" y="519250"/>
              <a:ext cx="881300" cy="469950"/>
            </a:xfrm>
            <a:custGeom>
              <a:avLst/>
              <a:gdLst/>
              <a:ahLst/>
              <a:cxnLst/>
              <a:rect l="l" t="t" r="r" b="b"/>
              <a:pathLst>
                <a:path w="35252" h="18798" extrusionOk="0">
                  <a:moveTo>
                    <a:pt x="31295" y="1"/>
                  </a:moveTo>
                  <a:lnTo>
                    <a:pt x="31820" y="687"/>
                  </a:lnTo>
                  <a:lnTo>
                    <a:pt x="32324" y="1353"/>
                  </a:lnTo>
                  <a:lnTo>
                    <a:pt x="32769" y="2020"/>
                  </a:lnTo>
                  <a:lnTo>
                    <a:pt x="33172" y="2706"/>
                  </a:lnTo>
                  <a:lnTo>
                    <a:pt x="33556" y="3372"/>
                  </a:lnTo>
                  <a:lnTo>
                    <a:pt x="33879" y="4039"/>
                  </a:lnTo>
                  <a:lnTo>
                    <a:pt x="34162" y="4705"/>
                  </a:lnTo>
                  <a:lnTo>
                    <a:pt x="34424" y="5371"/>
                  </a:lnTo>
                  <a:lnTo>
                    <a:pt x="34626" y="6017"/>
                  </a:lnTo>
                  <a:lnTo>
                    <a:pt x="34808" y="6684"/>
                  </a:lnTo>
                  <a:lnTo>
                    <a:pt x="34929" y="7309"/>
                  </a:lnTo>
                  <a:lnTo>
                    <a:pt x="35030" y="7956"/>
                  </a:lnTo>
                  <a:lnTo>
                    <a:pt x="35070" y="8581"/>
                  </a:lnTo>
                  <a:lnTo>
                    <a:pt x="35090" y="9187"/>
                  </a:lnTo>
                  <a:lnTo>
                    <a:pt x="35070" y="9793"/>
                  </a:lnTo>
                  <a:lnTo>
                    <a:pt x="34989" y="10378"/>
                  </a:lnTo>
                  <a:lnTo>
                    <a:pt x="34888" y="10964"/>
                  </a:lnTo>
                  <a:lnTo>
                    <a:pt x="34747" y="11529"/>
                  </a:lnTo>
                  <a:lnTo>
                    <a:pt x="34565" y="12074"/>
                  </a:lnTo>
                  <a:lnTo>
                    <a:pt x="34343" y="12619"/>
                  </a:lnTo>
                  <a:lnTo>
                    <a:pt x="34081" y="13124"/>
                  </a:lnTo>
                  <a:lnTo>
                    <a:pt x="33778" y="13629"/>
                  </a:lnTo>
                  <a:lnTo>
                    <a:pt x="33455" y="14113"/>
                  </a:lnTo>
                  <a:lnTo>
                    <a:pt x="33071" y="14558"/>
                  </a:lnTo>
                  <a:lnTo>
                    <a:pt x="32647" y="15002"/>
                  </a:lnTo>
                  <a:lnTo>
                    <a:pt x="32203" y="15426"/>
                  </a:lnTo>
                  <a:lnTo>
                    <a:pt x="31698" y="15809"/>
                  </a:lnTo>
                  <a:lnTo>
                    <a:pt x="31174" y="16193"/>
                  </a:lnTo>
                  <a:lnTo>
                    <a:pt x="30608" y="16536"/>
                  </a:lnTo>
                  <a:lnTo>
                    <a:pt x="30003" y="16859"/>
                  </a:lnTo>
                  <a:lnTo>
                    <a:pt x="29336" y="17162"/>
                  </a:lnTo>
                  <a:lnTo>
                    <a:pt x="28670" y="17425"/>
                  </a:lnTo>
                  <a:lnTo>
                    <a:pt x="27883" y="17687"/>
                  </a:lnTo>
                  <a:lnTo>
                    <a:pt x="27075" y="17889"/>
                  </a:lnTo>
                  <a:lnTo>
                    <a:pt x="26267" y="18071"/>
                  </a:lnTo>
                  <a:lnTo>
                    <a:pt x="25419" y="18212"/>
                  </a:lnTo>
                  <a:lnTo>
                    <a:pt x="24551" y="18313"/>
                  </a:lnTo>
                  <a:lnTo>
                    <a:pt x="23663" y="18373"/>
                  </a:lnTo>
                  <a:lnTo>
                    <a:pt x="22775" y="18414"/>
                  </a:lnTo>
                  <a:lnTo>
                    <a:pt x="21846" y="18394"/>
                  </a:lnTo>
                  <a:lnTo>
                    <a:pt x="20937" y="18353"/>
                  </a:lnTo>
                  <a:lnTo>
                    <a:pt x="19988" y="18293"/>
                  </a:lnTo>
                  <a:lnTo>
                    <a:pt x="19039" y="18172"/>
                  </a:lnTo>
                  <a:lnTo>
                    <a:pt x="18091" y="18030"/>
                  </a:lnTo>
                  <a:lnTo>
                    <a:pt x="17142" y="17849"/>
                  </a:lnTo>
                  <a:lnTo>
                    <a:pt x="16173" y="17647"/>
                  </a:lnTo>
                  <a:lnTo>
                    <a:pt x="15203" y="17404"/>
                  </a:lnTo>
                  <a:lnTo>
                    <a:pt x="14254" y="17122"/>
                  </a:lnTo>
                  <a:lnTo>
                    <a:pt x="13285" y="16819"/>
                  </a:lnTo>
                  <a:lnTo>
                    <a:pt x="12336" y="16476"/>
                  </a:lnTo>
                  <a:lnTo>
                    <a:pt x="11367" y="16112"/>
                  </a:lnTo>
                  <a:lnTo>
                    <a:pt x="10439" y="15729"/>
                  </a:lnTo>
                  <a:lnTo>
                    <a:pt x="9490" y="15305"/>
                  </a:lnTo>
                  <a:lnTo>
                    <a:pt x="8561" y="14840"/>
                  </a:lnTo>
                  <a:lnTo>
                    <a:pt x="7652" y="14376"/>
                  </a:lnTo>
                  <a:lnTo>
                    <a:pt x="6744" y="13871"/>
                  </a:lnTo>
                  <a:lnTo>
                    <a:pt x="5876" y="13326"/>
                  </a:lnTo>
                  <a:lnTo>
                    <a:pt x="5008" y="12761"/>
                  </a:lnTo>
                  <a:lnTo>
                    <a:pt x="4160" y="12175"/>
                  </a:lnTo>
                  <a:lnTo>
                    <a:pt x="3332" y="11569"/>
                  </a:lnTo>
                  <a:lnTo>
                    <a:pt x="2524" y="10944"/>
                  </a:lnTo>
                  <a:lnTo>
                    <a:pt x="1757" y="10277"/>
                  </a:lnTo>
                  <a:lnTo>
                    <a:pt x="1010" y="9591"/>
                  </a:lnTo>
                  <a:lnTo>
                    <a:pt x="283" y="8884"/>
                  </a:lnTo>
                  <a:lnTo>
                    <a:pt x="1" y="9167"/>
                  </a:lnTo>
                  <a:lnTo>
                    <a:pt x="727" y="9874"/>
                  </a:lnTo>
                  <a:lnTo>
                    <a:pt x="1495" y="10560"/>
                  </a:lnTo>
                  <a:lnTo>
                    <a:pt x="2282" y="11226"/>
                  </a:lnTo>
                  <a:lnTo>
                    <a:pt x="3090" y="11872"/>
                  </a:lnTo>
                  <a:lnTo>
                    <a:pt x="3917" y="12498"/>
                  </a:lnTo>
                  <a:lnTo>
                    <a:pt x="4785" y="13084"/>
                  </a:lnTo>
                  <a:lnTo>
                    <a:pt x="5654" y="13649"/>
                  </a:lnTo>
                  <a:lnTo>
                    <a:pt x="6542" y="14194"/>
                  </a:lnTo>
                  <a:lnTo>
                    <a:pt x="7471" y="14719"/>
                  </a:lnTo>
                  <a:lnTo>
                    <a:pt x="8379" y="15204"/>
                  </a:lnTo>
                  <a:lnTo>
                    <a:pt x="9328" y="15648"/>
                  </a:lnTo>
                  <a:lnTo>
                    <a:pt x="10277" y="16092"/>
                  </a:lnTo>
                  <a:lnTo>
                    <a:pt x="11226" y="16476"/>
                  </a:lnTo>
                  <a:lnTo>
                    <a:pt x="12195" y="16859"/>
                  </a:lnTo>
                  <a:lnTo>
                    <a:pt x="13164" y="17202"/>
                  </a:lnTo>
                  <a:lnTo>
                    <a:pt x="14154" y="17505"/>
                  </a:lnTo>
                  <a:lnTo>
                    <a:pt x="15123" y="17788"/>
                  </a:lnTo>
                  <a:lnTo>
                    <a:pt x="16092" y="18030"/>
                  </a:lnTo>
                  <a:lnTo>
                    <a:pt x="17081" y="18232"/>
                  </a:lnTo>
                  <a:lnTo>
                    <a:pt x="18050" y="18414"/>
                  </a:lnTo>
                  <a:lnTo>
                    <a:pt x="18999" y="18555"/>
                  </a:lnTo>
                  <a:lnTo>
                    <a:pt x="19968" y="18676"/>
                  </a:lnTo>
                  <a:lnTo>
                    <a:pt x="20917" y="18757"/>
                  </a:lnTo>
                  <a:lnTo>
                    <a:pt x="21846" y="18797"/>
                  </a:lnTo>
                  <a:lnTo>
                    <a:pt x="22775" y="18797"/>
                  </a:lnTo>
                  <a:lnTo>
                    <a:pt x="23683" y="18777"/>
                  </a:lnTo>
                  <a:lnTo>
                    <a:pt x="24592" y="18717"/>
                  </a:lnTo>
                  <a:lnTo>
                    <a:pt x="25460" y="18596"/>
                  </a:lnTo>
                  <a:lnTo>
                    <a:pt x="26308" y="18454"/>
                  </a:lnTo>
                  <a:lnTo>
                    <a:pt x="27156" y="18272"/>
                  </a:lnTo>
                  <a:lnTo>
                    <a:pt x="27963" y="18071"/>
                  </a:lnTo>
                  <a:lnTo>
                    <a:pt x="28751" y="17808"/>
                  </a:lnTo>
                  <a:lnTo>
                    <a:pt x="29437" y="17546"/>
                  </a:lnTo>
                  <a:lnTo>
                    <a:pt x="30063" y="17243"/>
                  </a:lnTo>
                  <a:lnTo>
                    <a:pt x="30689" y="16920"/>
                  </a:lnTo>
                  <a:lnTo>
                    <a:pt x="31254" y="16577"/>
                  </a:lnTo>
                  <a:lnTo>
                    <a:pt x="31779" y="16213"/>
                  </a:lnTo>
                  <a:lnTo>
                    <a:pt x="32284" y="15830"/>
                  </a:lnTo>
                  <a:lnTo>
                    <a:pt x="32728" y="15406"/>
                  </a:lnTo>
                  <a:lnTo>
                    <a:pt x="33152" y="14982"/>
                  </a:lnTo>
                  <a:lnTo>
                    <a:pt x="33536" y="14517"/>
                  </a:lnTo>
                  <a:lnTo>
                    <a:pt x="33879" y="14053"/>
                  </a:lnTo>
                  <a:lnTo>
                    <a:pt x="34182" y="13568"/>
                  </a:lnTo>
                  <a:lnTo>
                    <a:pt x="34444" y="13043"/>
                  </a:lnTo>
                  <a:lnTo>
                    <a:pt x="34687" y="12518"/>
                  </a:lnTo>
                  <a:lnTo>
                    <a:pt x="34868" y="11993"/>
                  </a:lnTo>
                  <a:lnTo>
                    <a:pt x="35030" y="11428"/>
                  </a:lnTo>
                  <a:lnTo>
                    <a:pt x="35131" y="10863"/>
                  </a:lnTo>
                  <a:lnTo>
                    <a:pt x="35212" y="10277"/>
                  </a:lnTo>
                  <a:lnTo>
                    <a:pt x="35252" y="9672"/>
                  </a:lnTo>
                  <a:lnTo>
                    <a:pt x="35252" y="9066"/>
                  </a:lnTo>
                  <a:lnTo>
                    <a:pt x="35212" y="8460"/>
                  </a:lnTo>
                  <a:lnTo>
                    <a:pt x="35151" y="7834"/>
                  </a:lnTo>
                  <a:lnTo>
                    <a:pt x="35030" y="7188"/>
                  </a:lnTo>
                  <a:lnTo>
                    <a:pt x="34868" y="6562"/>
                  </a:lnTo>
                  <a:lnTo>
                    <a:pt x="34687" y="5896"/>
                  </a:lnTo>
                  <a:lnTo>
                    <a:pt x="34444" y="5250"/>
                  </a:lnTo>
                  <a:lnTo>
                    <a:pt x="34182" y="4584"/>
                  </a:lnTo>
                  <a:lnTo>
                    <a:pt x="33879" y="3918"/>
                  </a:lnTo>
                  <a:lnTo>
                    <a:pt x="33536" y="3251"/>
                  </a:lnTo>
                  <a:lnTo>
                    <a:pt x="33152" y="2585"/>
                  </a:lnTo>
                  <a:lnTo>
                    <a:pt x="32728" y="1919"/>
                  </a:lnTo>
                  <a:lnTo>
                    <a:pt x="32264" y="1252"/>
                  </a:lnTo>
                  <a:lnTo>
                    <a:pt x="31759" y="586"/>
                  </a:lnTo>
                  <a:lnTo>
                    <a:pt x="3129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5" name="Google Shape;2645;p32"/>
            <p:cNvSpPr/>
            <p:nvPr/>
          </p:nvSpPr>
          <p:spPr>
            <a:xfrm>
              <a:off x="2331325" y="519250"/>
              <a:ext cx="881300" cy="469950"/>
            </a:xfrm>
            <a:custGeom>
              <a:avLst/>
              <a:gdLst/>
              <a:ahLst/>
              <a:cxnLst/>
              <a:rect l="l" t="t" r="r" b="b"/>
              <a:pathLst>
                <a:path w="35252" h="18798" fill="none" extrusionOk="0">
                  <a:moveTo>
                    <a:pt x="31759" y="586"/>
                  </a:moveTo>
                  <a:lnTo>
                    <a:pt x="31759" y="586"/>
                  </a:lnTo>
                  <a:lnTo>
                    <a:pt x="32264" y="1252"/>
                  </a:lnTo>
                  <a:lnTo>
                    <a:pt x="32728" y="1919"/>
                  </a:lnTo>
                  <a:lnTo>
                    <a:pt x="33152" y="2585"/>
                  </a:lnTo>
                  <a:lnTo>
                    <a:pt x="33536" y="3251"/>
                  </a:lnTo>
                  <a:lnTo>
                    <a:pt x="33879" y="3918"/>
                  </a:lnTo>
                  <a:lnTo>
                    <a:pt x="34182" y="4584"/>
                  </a:lnTo>
                  <a:lnTo>
                    <a:pt x="34444" y="5250"/>
                  </a:lnTo>
                  <a:lnTo>
                    <a:pt x="34687" y="5896"/>
                  </a:lnTo>
                  <a:lnTo>
                    <a:pt x="34868" y="6562"/>
                  </a:lnTo>
                  <a:lnTo>
                    <a:pt x="35030" y="7188"/>
                  </a:lnTo>
                  <a:lnTo>
                    <a:pt x="35151" y="7834"/>
                  </a:lnTo>
                  <a:lnTo>
                    <a:pt x="35212" y="8460"/>
                  </a:lnTo>
                  <a:lnTo>
                    <a:pt x="35252" y="9066"/>
                  </a:lnTo>
                  <a:lnTo>
                    <a:pt x="35252" y="9672"/>
                  </a:lnTo>
                  <a:lnTo>
                    <a:pt x="35212" y="10277"/>
                  </a:lnTo>
                  <a:lnTo>
                    <a:pt x="35131" y="10863"/>
                  </a:lnTo>
                  <a:lnTo>
                    <a:pt x="35030" y="11428"/>
                  </a:lnTo>
                  <a:lnTo>
                    <a:pt x="34868" y="11993"/>
                  </a:lnTo>
                  <a:lnTo>
                    <a:pt x="34687" y="12518"/>
                  </a:lnTo>
                  <a:lnTo>
                    <a:pt x="34444" y="13043"/>
                  </a:lnTo>
                  <a:lnTo>
                    <a:pt x="34182" y="13568"/>
                  </a:lnTo>
                  <a:lnTo>
                    <a:pt x="33879" y="14053"/>
                  </a:lnTo>
                  <a:lnTo>
                    <a:pt x="33536" y="14517"/>
                  </a:lnTo>
                  <a:lnTo>
                    <a:pt x="33152" y="14982"/>
                  </a:lnTo>
                  <a:lnTo>
                    <a:pt x="32728" y="15406"/>
                  </a:lnTo>
                  <a:lnTo>
                    <a:pt x="32284" y="15830"/>
                  </a:lnTo>
                  <a:lnTo>
                    <a:pt x="31779" y="16213"/>
                  </a:lnTo>
                  <a:lnTo>
                    <a:pt x="31254" y="16577"/>
                  </a:lnTo>
                  <a:lnTo>
                    <a:pt x="30689" y="16920"/>
                  </a:lnTo>
                  <a:lnTo>
                    <a:pt x="30063" y="17243"/>
                  </a:lnTo>
                  <a:lnTo>
                    <a:pt x="29437" y="17546"/>
                  </a:lnTo>
                  <a:lnTo>
                    <a:pt x="28751" y="17808"/>
                  </a:lnTo>
                  <a:lnTo>
                    <a:pt x="28751" y="17808"/>
                  </a:lnTo>
                  <a:lnTo>
                    <a:pt x="27963" y="18071"/>
                  </a:lnTo>
                  <a:lnTo>
                    <a:pt x="27156" y="18272"/>
                  </a:lnTo>
                  <a:lnTo>
                    <a:pt x="26308" y="18454"/>
                  </a:lnTo>
                  <a:lnTo>
                    <a:pt x="25460" y="18596"/>
                  </a:lnTo>
                  <a:lnTo>
                    <a:pt x="24592" y="18717"/>
                  </a:lnTo>
                  <a:lnTo>
                    <a:pt x="23683" y="18777"/>
                  </a:lnTo>
                  <a:lnTo>
                    <a:pt x="22775" y="18797"/>
                  </a:lnTo>
                  <a:lnTo>
                    <a:pt x="21846" y="18797"/>
                  </a:lnTo>
                  <a:lnTo>
                    <a:pt x="20917" y="18757"/>
                  </a:lnTo>
                  <a:lnTo>
                    <a:pt x="19968" y="18676"/>
                  </a:lnTo>
                  <a:lnTo>
                    <a:pt x="18999" y="18555"/>
                  </a:lnTo>
                  <a:lnTo>
                    <a:pt x="18050" y="18414"/>
                  </a:lnTo>
                  <a:lnTo>
                    <a:pt x="17081" y="18232"/>
                  </a:lnTo>
                  <a:lnTo>
                    <a:pt x="16092" y="18030"/>
                  </a:lnTo>
                  <a:lnTo>
                    <a:pt x="15123" y="17788"/>
                  </a:lnTo>
                  <a:lnTo>
                    <a:pt x="14154" y="17505"/>
                  </a:lnTo>
                  <a:lnTo>
                    <a:pt x="13164" y="17202"/>
                  </a:lnTo>
                  <a:lnTo>
                    <a:pt x="12195" y="16859"/>
                  </a:lnTo>
                  <a:lnTo>
                    <a:pt x="11226" y="16476"/>
                  </a:lnTo>
                  <a:lnTo>
                    <a:pt x="10277" y="16092"/>
                  </a:lnTo>
                  <a:lnTo>
                    <a:pt x="9328" y="15648"/>
                  </a:lnTo>
                  <a:lnTo>
                    <a:pt x="8379" y="15204"/>
                  </a:lnTo>
                  <a:lnTo>
                    <a:pt x="7471" y="14719"/>
                  </a:lnTo>
                  <a:lnTo>
                    <a:pt x="6542" y="14194"/>
                  </a:lnTo>
                  <a:lnTo>
                    <a:pt x="5654" y="13649"/>
                  </a:lnTo>
                  <a:lnTo>
                    <a:pt x="4785" y="13084"/>
                  </a:lnTo>
                  <a:lnTo>
                    <a:pt x="3917" y="12498"/>
                  </a:lnTo>
                  <a:lnTo>
                    <a:pt x="3090" y="11872"/>
                  </a:lnTo>
                  <a:lnTo>
                    <a:pt x="2282" y="11226"/>
                  </a:lnTo>
                  <a:lnTo>
                    <a:pt x="1495" y="10560"/>
                  </a:lnTo>
                  <a:lnTo>
                    <a:pt x="727" y="9874"/>
                  </a:lnTo>
                  <a:lnTo>
                    <a:pt x="1" y="9167"/>
                  </a:lnTo>
                  <a:lnTo>
                    <a:pt x="1" y="9167"/>
                  </a:lnTo>
                  <a:lnTo>
                    <a:pt x="283" y="8884"/>
                  </a:lnTo>
                  <a:lnTo>
                    <a:pt x="283" y="8884"/>
                  </a:lnTo>
                  <a:lnTo>
                    <a:pt x="1010" y="9591"/>
                  </a:lnTo>
                  <a:lnTo>
                    <a:pt x="1757" y="10277"/>
                  </a:lnTo>
                  <a:lnTo>
                    <a:pt x="2524" y="10944"/>
                  </a:lnTo>
                  <a:lnTo>
                    <a:pt x="3332" y="11569"/>
                  </a:lnTo>
                  <a:lnTo>
                    <a:pt x="4160" y="12175"/>
                  </a:lnTo>
                  <a:lnTo>
                    <a:pt x="5008" y="12761"/>
                  </a:lnTo>
                  <a:lnTo>
                    <a:pt x="5876" y="13326"/>
                  </a:lnTo>
                  <a:lnTo>
                    <a:pt x="6744" y="13871"/>
                  </a:lnTo>
                  <a:lnTo>
                    <a:pt x="7652" y="14376"/>
                  </a:lnTo>
                  <a:lnTo>
                    <a:pt x="8561" y="14840"/>
                  </a:lnTo>
                  <a:lnTo>
                    <a:pt x="9490" y="15305"/>
                  </a:lnTo>
                  <a:lnTo>
                    <a:pt x="10439" y="15729"/>
                  </a:lnTo>
                  <a:lnTo>
                    <a:pt x="11367" y="16112"/>
                  </a:lnTo>
                  <a:lnTo>
                    <a:pt x="12336" y="16476"/>
                  </a:lnTo>
                  <a:lnTo>
                    <a:pt x="13285" y="16819"/>
                  </a:lnTo>
                  <a:lnTo>
                    <a:pt x="14254" y="17122"/>
                  </a:lnTo>
                  <a:lnTo>
                    <a:pt x="15203" y="17404"/>
                  </a:lnTo>
                  <a:lnTo>
                    <a:pt x="16173" y="17647"/>
                  </a:lnTo>
                  <a:lnTo>
                    <a:pt x="17142" y="17849"/>
                  </a:lnTo>
                  <a:lnTo>
                    <a:pt x="18091" y="18030"/>
                  </a:lnTo>
                  <a:lnTo>
                    <a:pt x="19039" y="18172"/>
                  </a:lnTo>
                  <a:lnTo>
                    <a:pt x="19988" y="18293"/>
                  </a:lnTo>
                  <a:lnTo>
                    <a:pt x="20937" y="18353"/>
                  </a:lnTo>
                  <a:lnTo>
                    <a:pt x="21846" y="18394"/>
                  </a:lnTo>
                  <a:lnTo>
                    <a:pt x="22775" y="18414"/>
                  </a:lnTo>
                  <a:lnTo>
                    <a:pt x="23663" y="18373"/>
                  </a:lnTo>
                  <a:lnTo>
                    <a:pt x="24551" y="18313"/>
                  </a:lnTo>
                  <a:lnTo>
                    <a:pt x="25419" y="18212"/>
                  </a:lnTo>
                  <a:lnTo>
                    <a:pt x="26267" y="18071"/>
                  </a:lnTo>
                  <a:lnTo>
                    <a:pt x="27075" y="17889"/>
                  </a:lnTo>
                  <a:lnTo>
                    <a:pt x="27883" y="17687"/>
                  </a:lnTo>
                  <a:lnTo>
                    <a:pt x="28670" y="17425"/>
                  </a:lnTo>
                  <a:lnTo>
                    <a:pt x="28670" y="17425"/>
                  </a:lnTo>
                  <a:lnTo>
                    <a:pt x="29336" y="17162"/>
                  </a:lnTo>
                  <a:lnTo>
                    <a:pt x="30003" y="16859"/>
                  </a:lnTo>
                  <a:lnTo>
                    <a:pt x="30608" y="16536"/>
                  </a:lnTo>
                  <a:lnTo>
                    <a:pt x="31174" y="16193"/>
                  </a:lnTo>
                  <a:lnTo>
                    <a:pt x="31698" y="15809"/>
                  </a:lnTo>
                  <a:lnTo>
                    <a:pt x="32203" y="15426"/>
                  </a:lnTo>
                  <a:lnTo>
                    <a:pt x="32647" y="15002"/>
                  </a:lnTo>
                  <a:lnTo>
                    <a:pt x="33071" y="14558"/>
                  </a:lnTo>
                  <a:lnTo>
                    <a:pt x="33455" y="14113"/>
                  </a:lnTo>
                  <a:lnTo>
                    <a:pt x="33778" y="13629"/>
                  </a:lnTo>
                  <a:lnTo>
                    <a:pt x="34081" y="13124"/>
                  </a:lnTo>
                  <a:lnTo>
                    <a:pt x="34343" y="12619"/>
                  </a:lnTo>
                  <a:lnTo>
                    <a:pt x="34565" y="12074"/>
                  </a:lnTo>
                  <a:lnTo>
                    <a:pt x="34747" y="11529"/>
                  </a:lnTo>
                  <a:lnTo>
                    <a:pt x="34888" y="10964"/>
                  </a:lnTo>
                  <a:lnTo>
                    <a:pt x="34989" y="10378"/>
                  </a:lnTo>
                  <a:lnTo>
                    <a:pt x="35070" y="9793"/>
                  </a:lnTo>
                  <a:lnTo>
                    <a:pt x="35090" y="9187"/>
                  </a:lnTo>
                  <a:lnTo>
                    <a:pt x="35070" y="8581"/>
                  </a:lnTo>
                  <a:lnTo>
                    <a:pt x="35030" y="7956"/>
                  </a:lnTo>
                  <a:lnTo>
                    <a:pt x="34929" y="7309"/>
                  </a:lnTo>
                  <a:lnTo>
                    <a:pt x="34808" y="6684"/>
                  </a:lnTo>
                  <a:lnTo>
                    <a:pt x="34626" y="6017"/>
                  </a:lnTo>
                  <a:lnTo>
                    <a:pt x="34424" y="5371"/>
                  </a:lnTo>
                  <a:lnTo>
                    <a:pt x="34162" y="4705"/>
                  </a:lnTo>
                  <a:lnTo>
                    <a:pt x="33879" y="4039"/>
                  </a:lnTo>
                  <a:lnTo>
                    <a:pt x="33556" y="3372"/>
                  </a:lnTo>
                  <a:lnTo>
                    <a:pt x="33172" y="2706"/>
                  </a:lnTo>
                  <a:lnTo>
                    <a:pt x="32769" y="2020"/>
                  </a:lnTo>
                  <a:lnTo>
                    <a:pt x="32324" y="1353"/>
                  </a:lnTo>
                  <a:lnTo>
                    <a:pt x="31820" y="687"/>
                  </a:lnTo>
                  <a:lnTo>
                    <a:pt x="31295" y="1"/>
                  </a:lnTo>
                  <a:lnTo>
                    <a:pt x="31759" y="58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6" name="Google Shape;2646;p32"/>
            <p:cNvSpPr/>
            <p:nvPr/>
          </p:nvSpPr>
          <p:spPr>
            <a:xfrm>
              <a:off x="2195550" y="238125"/>
              <a:ext cx="321050" cy="510300"/>
            </a:xfrm>
            <a:custGeom>
              <a:avLst/>
              <a:gdLst/>
              <a:ahLst/>
              <a:cxnLst/>
              <a:rect l="l" t="t" r="r" b="b"/>
              <a:pathLst>
                <a:path w="12842" h="20412" extrusionOk="0">
                  <a:moveTo>
                    <a:pt x="12841" y="0"/>
                  </a:moveTo>
                  <a:lnTo>
                    <a:pt x="11993" y="20"/>
                  </a:lnTo>
                  <a:lnTo>
                    <a:pt x="11630" y="40"/>
                  </a:lnTo>
                  <a:lnTo>
                    <a:pt x="11630" y="40"/>
                  </a:lnTo>
                  <a:lnTo>
                    <a:pt x="12034" y="20"/>
                  </a:lnTo>
                  <a:lnTo>
                    <a:pt x="12841" y="0"/>
                  </a:lnTo>
                  <a:close/>
                  <a:moveTo>
                    <a:pt x="11630" y="40"/>
                  </a:moveTo>
                  <a:lnTo>
                    <a:pt x="11226" y="61"/>
                  </a:lnTo>
                  <a:lnTo>
                    <a:pt x="11051" y="79"/>
                  </a:lnTo>
                  <a:lnTo>
                    <a:pt x="11051" y="79"/>
                  </a:lnTo>
                  <a:lnTo>
                    <a:pt x="11266" y="61"/>
                  </a:lnTo>
                  <a:lnTo>
                    <a:pt x="11630" y="40"/>
                  </a:lnTo>
                  <a:close/>
                  <a:moveTo>
                    <a:pt x="11051" y="79"/>
                  </a:moveTo>
                  <a:lnTo>
                    <a:pt x="10540" y="121"/>
                  </a:lnTo>
                  <a:lnTo>
                    <a:pt x="9833" y="202"/>
                  </a:lnTo>
                  <a:lnTo>
                    <a:pt x="9146" y="303"/>
                  </a:lnTo>
                  <a:lnTo>
                    <a:pt x="8460" y="444"/>
                  </a:lnTo>
                  <a:lnTo>
                    <a:pt x="7794" y="606"/>
                  </a:lnTo>
                  <a:lnTo>
                    <a:pt x="7148" y="787"/>
                  </a:lnTo>
                  <a:lnTo>
                    <a:pt x="6522" y="1009"/>
                  </a:lnTo>
                  <a:lnTo>
                    <a:pt x="5755" y="1292"/>
                  </a:lnTo>
                  <a:lnTo>
                    <a:pt x="5068" y="1615"/>
                  </a:lnTo>
                  <a:lnTo>
                    <a:pt x="4725" y="1797"/>
                  </a:lnTo>
                  <a:lnTo>
                    <a:pt x="4402" y="1979"/>
                  </a:lnTo>
                  <a:lnTo>
                    <a:pt x="4079" y="2180"/>
                  </a:lnTo>
                  <a:lnTo>
                    <a:pt x="3796" y="2362"/>
                  </a:lnTo>
                  <a:lnTo>
                    <a:pt x="3493" y="2584"/>
                  </a:lnTo>
                  <a:lnTo>
                    <a:pt x="3211" y="2786"/>
                  </a:lnTo>
                  <a:lnTo>
                    <a:pt x="2948" y="3008"/>
                  </a:lnTo>
                  <a:lnTo>
                    <a:pt x="2706" y="3230"/>
                  </a:lnTo>
                  <a:lnTo>
                    <a:pt x="2464" y="3473"/>
                  </a:lnTo>
                  <a:lnTo>
                    <a:pt x="2221" y="3695"/>
                  </a:lnTo>
                  <a:lnTo>
                    <a:pt x="1999" y="3957"/>
                  </a:lnTo>
                  <a:lnTo>
                    <a:pt x="1797" y="4199"/>
                  </a:lnTo>
                  <a:lnTo>
                    <a:pt x="1595" y="4462"/>
                  </a:lnTo>
                  <a:lnTo>
                    <a:pt x="1414" y="4724"/>
                  </a:lnTo>
                  <a:lnTo>
                    <a:pt x="1232" y="4987"/>
                  </a:lnTo>
                  <a:lnTo>
                    <a:pt x="1071" y="5270"/>
                  </a:lnTo>
                  <a:lnTo>
                    <a:pt x="929" y="5532"/>
                  </a:lnTo>
                  <a:lnTo>
                    <a:pt x="788" y="5815"/>
                  </a:lnTo>
                  <a:lnTo>
                    <a:pt x="647" y="6118"/>
                  </a:lnTo>
                  <a:lnTo>
                    <a:pt x="525" y="6400"/>
                  </a:lnTo>
                  <a:lnTo>
                    <a:pt x="424" y="6703"/>
                  </a:lnTo>
                  <a:lnTo>
                    <a:pt x="344" y="7006"/>
                  </a:lnTo>
                  <a:lnTo>
                    <a:pt x="243" y="7309"/>
                  </a:lnTo>
                  <a:lnTo>
                    <a:pt x="182" y="7632"/>
                  </a:lnTo>
                  <a:lnTo>
                    <a:pt x="81" y="8258"/>
                  </a:lnTo>
                  <a:lnTo>
                    <a:pt x="21" y="8924"/>
                  </a:lnTo>
                  <a:lnTo>
                    <a:pt x="0" y="9570"/>
                  </a:lnTo>
                  <a:lnTo>
                    <a:pt x="41" y="10256"/>
                  </a:lnTo>
                  <a:lnTo>
                    <a:pt x="122" y="10943"/>
                  </a:lnTo>
                  <a:lnTo>
                    <a:pt x="243" y="11650"/>
                  </a:lnTo>
                  <a:lnTo>
                    <a:pt x="404" y="12356"/>
                  </a:lnTo>
                  <a:lnTo>
                    <a:pt x="626" y="13083"/>
                  </a:lnTo>
                  <a:lnTo>
                    <a:pt x="909" y="13790"/>
                  </a:lnTo>
                  <a:lnTo>
                    <a:pt x="1212" y="14516"/>
                  </a:lnTo>
                  <a:lnTo>
                    <a:pt x="1575" y="15263"/>
                  </a:lnTo>
                  <a:lnTo>
                    <a:pt x="1979" y="15990"/>
                  </a:lnTo>
                  <a:lnTo>
                    <a:pt x="2443" y="16737"/>
                  </a:lnTo>
                  <a:lnTo>
                    <a:pt x="2948" y="17464"/>
                  </a:lnTo>
                  <a:lnTo>
                    <a:pt x="3493" y="18211"/>
                  </a:lnTo>
                  <a:lnTo>
                    <a:pt x="4079" y="18938"/>
                  </a:lnTo>
                  <a:lnTo>
                    <a:pt x="4725" y="19685"/>
                  </a:lnTo>
                  <a:lnTo>
                    <a:pt x="5432" y="20412"/>
                  </a:lnTo>
                  <a:lnTo>
                    <a:pt x="5714" y="20129"/>
                  </a:lnTo>
                  <a:lnTo>
                    <a:pt x="5028" y="19423"/>
                  </a:lnTo>
                  <a:lnTo>
                    <a:pt x="4402" y="18696"/>
                  </a:lnTo>
                  <a:lnTo>
                    <a:pt x="3796" y="17969"/>
                  </a:lnTo>
                  <a:lnTo>
                    <a:pt x="3251" y="17242"/>
                  </a:lnTo>
                  <a:lnTo>
                    <a:pt x="2766" y="16515"/>
                  </a:lnTo>
                  <a:lnTo>
                    <a:pt x="2322" y="15788"/>
                  </a:lnTo>
                  <a:lnTo>
                    <a:pt x="1918" y="15062"/>
                  </a:lnTo>
                  <a:lnTo>
                    <a:pt x="1555" y="14335"/>
                  </a:lnTo>
                  <a:lnTo>
                    <a:pt x="1252" y="13608"/>
                  </a:lnTo>
                  <a:lnTo>
                    <a:pt x="990" y="12901"/>
                  </a:lnTo>
                  <a:lnTo>
                    <a:pt x="768" y="12195"/>
                  </a:lnTo>
                  <a:lnTo>
                    <a:pt x="586" y="11488"/>
                  </a:lnTo>
                  <a:lnTo>
                    <a:pt x="465" y="10802"/>
                  </a:lnTo>
                  <a:lnTo>
                    <a:pt x="384" y="10115"/>
                  </a:lnTo>
                  <a:lnTo>
                    <a:pt x="364" y="9449"/>
                  </a:lnTo>
                  <a:lnTo>
                    <a:pt x="364" y="8803"/>
                  </a:lnTo>
                  <a:lnTo>
                    <a:pt x="424" y="8157"/>
                  </a:lnTo>
                  <a:lnTo>
                    <a:pt x="546" y="7531"/>
                  </a:lnTo>
                  <a:lnTo>
                    <a:pt x="606" y="7208"/>
                  </a:lnTo>
                  <a:lnTo>
                    <a:pt x="687" y="6905"/>
                  </a:lnTo>
                  <a:lnTo>
                    <a:pt x="788" y="6622"/>
                  </a:lnTo>
                  <a:lnTo>
                    <a:pt x="889" y="6319"/>
                  </a:lnTo>
                  <a:lnTo>
                    <a:pt x="990" y="6037"/>
                  </a:lnTo>
                  <a:lnTo>
                    <a:pt x="1131" y="5734"/>
                  </a:lnTo>
                  <a:lnTo>
                    <a:pt x="1272" y="5471"/>
                  </a:lnTo>
                  <a:lnTo>
                    <a:pt x="1414" y="5189"/>
                  </a:lnTo>
                  <a:lnTo>
                    <a:pt x="1575" y="4926"/>
                  </a:lnTo>
                  <a:lnTo>
                    <a:pt x="1757" y="4644"/>
                  </a:lnTo>
                  <a:lnTo>
                    <a:pt x="1939" y="4401"/>
                  </a:lnTo>
                  <a:lnTo>
                    <a:pt x="2120" y="4139"/>
                  </a:lnTo>
                  <a:lnTo>
                    <a:pt x="2342" y="3897"/>
                  </a:lnTo>
                  <a:lnTo>
                    <a:pt x="2544" y="3654"/>
                  </a:lnTo>
                  <a:lnTo>
                    <a:pt x="2787" y="3412"/>
                  </a:lnTo>
                  <a:lnTo>
                    <a:pt x="3029" y="3190"/>
                  </a:lnTo>
                  <a:lnTo>
                    <a:pt x="3271" y="2968"/>
                  </a:lnTo>
                  <a:lnTo>
                    <a:pt x="3534" y="2746"/>
                  </a:lnTo>
                  <a:lnTo>
                    <a:pt x="3816" y="2544"/>
                  </a:lnTo>
                  <a:lnTo>
                    <a:pt x="4099" y="2342"/>
                  </a:lnTo>
                  <a:lnTo>
                    <a:pt x="4402" y="2140"/>
                  </a:lnTo>
                  <a:lnTo>
                    <a:pt x="4705" y="1958"/>
                  </a:lnTo>
                  <a:lnTo>
                    <a:pt x="5351" y="1595"/>
                  </a:lnTo>
                  <a:lnTo>
                    <a:pt x="6037" y="1272"/>
                  </a:lnTo>
                  <a:lnTo>
                    <a:pt x="6784" y="989"/>
                  </a:lnTo>
                  <a:lnTo>
                    <a:pt x="7471" y="747"/>
                  </a:lnTo>
                  <a:lnTo>
                    <a:pt x="8198" y="545"/>
                  </a:lnTo>
                  <a:lnTo>
                    <a:pt x="8924" y="384"/>
                  </a:lnTo>
                  <a:lnTo>
                    <a:pt x="9671" y="242"/>
                  </a:lnTo>
                  <a:lnTo>
                    <a:pt x="10439" y="141"/>
                  </a:lnTo>
                  <a:lnTo>
                    <a:pt x="11051" y="7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7" name="Google Shape;2647;p32"/>
            <p:cNvSpPr/>
            <p:nvPr/>
          </p:nvSpPr>
          <p:spPr>
            <a:xfrm>
              <a:off x="2195550" y="238125"/>
              <a:ext cx="321050" cy="510300"/>
            </a:xfrm>
            <a:custGeom>
              <a:avLst/>
              <a:gdLst/>
              <a:ahLst/>
              <a:cxnLst/>
              <a:rect l="l" t="t" r="r" b="b"/>
              <a:pathLst>
                <a:path w="12842" h="20412" fill="none" extrusionOk="0">
                  <a:moveTo>
                    <a:pt x="5432" y="20412"/>
                  </a:moveTo>
                  <a:lnTo>
                    <a:pt x="5432" y="20412"/>
                  </a:lnTo>
                  <a:lnTo>
                    <a:pt x="4725" y="19685"/>
                  </a:lnTo>
                  <a:lnTo>
                    <a:pt x="4079" y="18938"/>
                  </a:lnTo>
                  <a:lnTo>
                    <a:pt x="3493" y="18211"/>
                  </a:lnTo>
                  <a:lnTo>
                    <a:pt x="2948" y="17464"/>
                  </a:lnTo>
                  <a:lnTo>
                    <a:pt x="2443" y="16737"/>
                  </a:lnTo>
                  <a:lnTo>
                    <a:pt x="1979" y="15990"/>
                  </a:lnTo>
                  <a:lnTo>
                    <a:pt x="1575" y="15263"/>
                  </a:lnTo>
                  <a:lnTo>
                    <a:pt x="1212" y="14516"/>
                  </a:lnTo>
                  <a:lnTo>
                    <a:pt x="909" y="13790"/>
                  </a:lnTo>
                  <a:lnTo>
                    <a:pt x="626" y="13083"/>
                  </a:lnTo>
                  <a:lnTo>
                    <a:pt x="404" y="12356"/>
                  </a:lnTo>
                  <a:lnTo>
                    <a:pt x="243" y="11650"/>
                  </a:lnTo>
                  <a:lnTo>
                    <a:pt x="122" y="10943"/>
                  </a:lnTo>
                  <a:lnTo>
                    <a:pt x="41" y="10256"/>
                  </a:lnTo>
                  <a:lnTo>
                    <a:pt x="0" y="9570"/>
                  </a:lnTo>
                  <a:lnTo>
                    <a:pt x="21" y="8924"/>
                  </a:lnTo>
                  <a:lnTo>
                    <a:pt x="81" y="8258"/>
                  </a:lnTo>
                  <a:lnTo>
                    <a:pt x="182" y="7632"/>
                  </a:lnTo>
                  <a:lnTo>
                    <a:pt x="243" y="7309"/>
                  </a:lnTo>
                  <a:lnTo>
                    <a:pt x="344" y="7006"/>
                  </a:lnTo>
                  <a:lnTo>
                    <a:pt x="424" y="6703"/>
                  </a:lnTo>
                  <a:lnTo>
                    <a:pt x="525" y="6400"/>
                  </a:lnTo>
                  <a:lnTo>
                    <a:pt x="647" y="6118"/>
                  </a:lnTo>
                  <a:lnTo>
                    <a:pt x="788" y="5815"/>
                  </a:lnTo>
                  <a:lnTo>
                    <a:pt x="929" y="5532"/>
                  </a:lnTo>
                  <a:lnTo>
                    <a:pt x="1071" y="5270"/>
                  </a:lnTo>
                  <a:lnTo>
                    <a:pt x="1232" y="4987"/>
                  </a:lnTo>
                  <a:lnTo>
                    <a:pt x="1414" y="4724"/>
                  </a:lnTo>
                  <a:lnTo>
                    <a:pt x="1595" y="4462"/>
                  </a:lnTo>
                  <a:lnTo>
                    <a:pt x="1797" y="4199"/>
                  </a:lnTo>
                  <a:lnTo>
                    <a:pt x="1999" y="3957"/>
                  </a:lnTo>
                  <a:lnTo>
                    <a:pt x="2221" y="3695"/>
                  </a:lnTo>
                  <a:lnTo>
                    <a:pt x="2464" y="3473"/>
                  </a:lnTo>
                  <a:lnTo>
                    <a:pt x="2706" y="3230"/>
                  </a:lnTo>
                  <a:lnTo>
                    <a:pt x="2948" y="3008"/>
                  </a:lnTo>
                  <a:lnTo>
                    <a:pt x="3211" y="2786"/>
                  </a:lnTo>
                  <a:lnTo>
                    <a:pt x="3493" y="2584"/>
                  </a:lnTo>
                  <a:lnTo>
                    <a:pt x="3796" y="2362"/>
                  </a:lnTo>
                  <a:lnTo>
                    <a:pt x="4079" y="2180"/>
                  </a:lnTo>
                  <a:lnTo>
                    <a:pt x="4402" y="1979"/>
                  </a:lnTo>
                  <a:lnTo>
                    <a:pt x="4725" y="1797"/>
                  </a:lnTo>
                  <a:lnTo>
                    <a:pt x="5068" y="1615"/>
                  </a:lnTo>
                  <a:lnTo>
                    <a:pt x="5755" y="1292"/>
                  </a:lnTo>
                  <a:lnTo>
                    <a:pt x="6522" y="1009"/>
                  </a:lnTo>
                  <a:lnTo>
                    <a:pt x="6522" y="1009"/>
                  </a:lnTo>
                  <a:lnTo>
                    <a:pt x="7148" y="787"/>
                  </a:lnTo>
                  <a:lnTo>
                    <a:pt x="7794" y="606"/>
                  </a:lnTo>
                  <a:lnTo>
                    <a:pt x="8460" y="444"/>
                  </a:lnTo>
                  <a:lnTo>
                    <a:pt x="9146" y="303"/>
                  </a:lnTo>
                  <a:lnTo>
                    <a:pt x="9833" y="202"/>
                  </a:lnTo>
                  <a:lnTo>
                    <a:pt x="10540" y="121"/>
                  </a:lnTo>
                  <a:lnTo>
                    <a:pt x="11266" y="61"/>
                  </a:lnTo>
                  <a:lnTo>
                    <a:pt x="11993" y="20"/>
                  </a:lnTo>
                  <a:lnTo>
                    <a:pt x="12841" y="0"/>
                  </a:lnTo>
                  <a:lnTo>
                    <a:pt x="12841" y="0"/>
                  </a:lnTo>
                  <a:lnTo>
                    <a:pt x="12034" y="20"/>
                  </a:lnTo>
                  <a:lnTo>
                    <a:pt x="11226" y="61"/>
                  </a:lnTo>
                  <a:lnTo>
                    <a:pt x="10439" y="141"/>
                  </a:lnTo>
                  <a:lnTo>
                    <a:pt x="9671" y="242"/>
                  </a:lnTo>
                  <a:lnTo>
                    <a:pt x="8924" y="384"/>
                  </a:lnTo>
                  <a:lnTo>
                    <a:pt x="8198" y="545"/>
                  </a:lnTo>
                  <a:lnTo>
                    <a:pt x="7471" y="747"/>
                  </a:lnTo>
                  <a:lnTo>
                    <a:pt x="6784" y="989"/>
                  </a:lnTo>
                  <a:lnTo>
                    <a:pt x="6784" y="989"/>
                  </a:lnTo>
                  <a:lnTo>
                    <a:pt x="6037" y="1272"/>
                  </a:lnTo>
                  <a:lnTo>
                    <a:pt x="5351" y="1595"/>
                  </a:lnTo>
                  <a:lnTo>
                    <a:pt x="4705" y="1958"/>
                  </a:lnTo>
                  <a:lnTo>
                    <a:pt x="4402" y="2140"/>
                  </a:lnTo>
                  <a:lnTo>
                    <a:pt x="4099" y="2342"/>
                  </a:lnTo>
                  <a:lnTo>
                    <a:pt x="3816" y="2544"/>
                  </a:lnTo>
                  <a:lnTo>
                    <a:pt x="3534" y="2746"/>
                  </a:lnTo>
                  <a:lnTo>
                    <a:pt x="3271" y="2968"/>
                  </a:lnTo>
                  <a:lnTo>
                    <a:pt x="3029" y="3190"/>
                  </a:lnTo>
                  <a:lnTo>
                    <a:pt x="2787" y="3412"/>
                  </a:lnTo>
                  <a:lnTo>
                    <a:pt x="2544" y="3654"/>
                  </a:lnTo>
                  <a:lnTo>
                    <a:pt x="2342" y="3897"/>
                  </a:lnTo>
                  <a:lnTo>
                    <a:pt x="2120" y="4139"/>
                  </a:lnTo>
                  <a:lnTo>
                    <a:pt x="1939" y="4401"/>
                  </a:lnTo>
                  <a:lnTo>
                    <a:pt x="1757" y="4644"/>
                  </a:lnTo>
                  <a:lnTo>
                    <a:pt x="1575" y="4926"/>
                  </a:lnTo>
                  <a:lnTo>
                    <a:pt x="1414" y="5189"/>
                  </a:lnTo>
                  <a:lnTo>
                    <a:pt x="1272" y="5471"/>
                  </a:lnTo>
                  <a:lnTo>
                    <a:pt x="1131" y="5734"/>
                  </a:lnTo>
                  <a:lnTo>
                    <a:pt x="990" y="6037"/>
                  </a:lnTo>
                  <a:lnTo>
                    <a:pt x="889" y="6319"/>
                  </a:lnTo>
                  <a:lnTo>
                    <a:pt x="788" y="6622"/>
                  </a:lnTo>
                  <a:lnTo>
                    <a:pt x="687" y="6905"/>
                  </a:lnTo>
                  <a:lnTo>
                    <a:pt x="606" y="7208"/>
                  </a:lnTo>
                  <a:lnTo>
                    <a:pt x="546" y="7531"/>
                  </a:lnTo>
                  <a:lnTo>
                    <a:pt x="424" y="8157"/>
                  </a:lnTo>
                  <a:lnTo>
                    <a:pt x="364" y="8803"/>
                  </a:lnTo>
                  <a:lnTo>
                    <a:pt x="364" y="9449"/>
                  </a:lnTo>
                  <a:lnTo>
                    <a:pt x="384" y="10115"/>
                  </a:lnTo>
                  <a:lnTo>
                    <a:pt x="465" y="10802"/>
                  </a:lnTo>
                  <a:lnTo>
                    <a:pt x="586" y="11488"/>
                  </a:lnTo>
                  <a:lnTo>
                    <a:pt x="768" y="12195"/>
                  </a:lnTo>
                  <a:lnTo>
                    <a:pt x="990" y="12901"/>
                  </a:lnTo>
                  <a:lnTo>
                    <a:pt x="1252" y="13608"/>
                  </a:lnTo>
                  <a:lnTo>
                    <a:pt x="1555" y="14335"/>
                  </a:lnTo>
                  <a:lnTo>
                    <a:pt x="1918" y="15062"/>
                  </a:lnTo>
                  <a:lnTo>
                    <a:pt x="2322" y="15788"/>
                  </a:lnTo>
                  <a:lnTo>
                    <a:pt x="2766" y="16515"/>
                  </a:lnTo>
                  <a:lnTo>
                    <a:pt x="3251" y="17242"/>
                  </a:lnTo>
                  <a:lnTo>
                    <a:pt x="3796" y="17969"/>
                  </a:lnTo>
                  <a:lnTo>
                    <a:pt x="4402" y="18696"/>
                  </a:lnTo>
                  <a:lnTo>
                    <a:pt x="5028" y="19423"/>
                  </a:lnTo>
                  <a:lnTo>
                    <a:pt x="5714" y="20129"/>
                  </a:lnTo>
                  <a:lnTo>
                    <a:pt x="5714" y="20129"/>
                  </a:lnTo>
                  <a:lnTo>
                    <a:pt x="5432" y="2041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8" name="Google Shape;2648;p32"/>
            <p:cNvSpPr/>
            <p:nvPr/>
          </p:nvSpPr>
          <p:spPr>
            <a:xfrm>
              <a:off x="2247550" y="691875"/>
              <a:ext cx="1007475" cy="415425"/>
            </a:xfrm>
            <a:custGeom>
              <a:avLst/>
              <a:gdLst/>
              <a:ahLst/>
              <a:cxnLst/>
              <a:rect l="l" t="t" r="r" b="b"/>
              <a:pathLst>
                <a:path w="40299" h="16617" extrusionOk="0">
                  <a:moveTo>
                    <a:pt x="38906" y="1"/>
                  </a:moveTo>
                  <a:lnTo>
                    <a:pt x="39168" y="627"/>
                  </a:lnTo>
                  <a:lnTo>
                    <a:pt x="39390" y="1232"/>
                  </a:lnTo>
                  <a:lnTo>
                    <a:pt x="39592" y="1838"/>
                  </a:lnTo>
                  <a:lnTo>
                    <a:pt x="39754" y="2423"/>
                  </a:lnTo>
                  <a:lnTo>
                    <a:pt x="39895" y="3029"/>
                  </a:lnTo>
                  <a:lnTo>
                    <a:pt x="40016" y="3615"/>
                  </a:lnTo>
                  <a:lnTo>
                    <a:pt x="40097" y="4200"/>
                  </a:lnTo>
                  <a:lnTo>
                    <a:pt x="40157" y="4765"/>
                  </a:lnTo>
                  <a:lnTo>
                    <a:pt x="40178" y="5351"/>
                  </a:lnTo>
                  <a:lnTo>
                    <a:pt x="40178" y="5896"/>
                  </a:lnTo>
                  <a:lnTo>
                    <a:pt x="40137" y="6461"/>
                  </a:lnTo>
                  <a:lnTo>
                    <a:pt x="40077" y="7007"/>
                  </a:lnTo>
                  <a:lnTo>
                    <a:pt x="39996" y="7531"/>
                  </a:lnTo>
                  <a:lnTo>
                    <a:pt x="39875" y="8056"/>
                  </a:lnTo>
                  <a:lnTo>
                    <a:pt x="39713" y="8561"/>
                  </a:lnTo>
                  <a:lnTo>
                    <a:pt x="39552" y="9066"/>
                  </a:lnTo>
                  <a:lnTo>
                    <a:pt x="39330" y="9571"/>
                  </a:lnTo>
                  <a:lnTo>
                    <a:pt x="39108" y="10035"/>
                  </a:lnTo>
                  <a:lnTo>
                    <a:pt x="38845" y="10499"/>
                  </a:lnTo>
                  <a:lnTo>
                    <a:pt x="38542" y="10944"/>
                  </a:lnTo>
                  <a:lnTo>
                    <a:pt x="38219" y="11388"/>
                  </a:lnTo>
                  <a:lnTo>
                    <a:pt x="37876" y="11812"/>
                  </a:lnTo>
                  <a:lnTo>
                    <a:pt x="37492" y="12215"/>
                  </a:lnTo>
                  <a:lnTo>
                    <a:pt x="37089" y="12619"/>
                  </a:lnTo>
                  <a:lnTo>
                    <a:pt x="36665" y="12983"/>
                  </a:lnTo>
                  <a:lnTo>
                    <a:pt x="36200" y="13346"/>
                  </a:lnTo>
                  <a:lnTo>
                    <a:pt x="35696" y="13689"/>
                  </a:lnTo>
                  <a:lnTo>
                    <a:pt x="35171" y="14012"/>
                  </a:lnTo>
                  <a:lnTo>
                    <a:pt x="34625" y="14315"/>
                  </a:lnTo>
                  <a:lnTo>
                    <a:pt x="34060" y="14598"/>
                  </a:lnTo>
                  <a:lnTo>
                    <a:pt x="33454" y="14860"/>
                  </a:lnTo>
                  <a:lnTo>
                    <a:pt x="32808" y="15103"/>
                  </a:lnTo>
                  <a:lnTo>
                    <a:pt x="32364" y="15244"/>
                  </a:lnTo>
                  <a:lnTo>
                    <a:pt x="31920" y="15385"/>
                  </a:lnTo>
                  <a:lnTo>
                    <a:pt x="31456" y="15527"/>
                  </a:lnTo>
                  <a:lnTo>
                    <a:pt x="31012" y="15648"/>
                  </a:lnTo>
                  <a:lnTo>
                    <a:pt x="30063" y="15850"/>
                  </a:lnTo>
                  <a:lnTo>
                    <a:pt x="29093" y="16011"/>
                  </a:lnTo>
                  <a:lnTo>
                    <a:pt x="28104" y="16132"/>
                  </a:lnTo>
                  <a:lnTo>
                    <a:pt x="27095" y="16193"/>
                  </a:lnTo>
                  <a:lnTo>
                    <a:pt x="26065" y="16233"/>
                  </a:lnTo>
                  <a:lnTo>
                    <a:pt x="25015" y="16233"/>
                  </a:lnTo>
                  <a:lnTo>
                    <a:pt x="23945" y="16173"/>
                  </a:lnTo>
                  <a:lnTo>
                    <a:pt x="22875" y="16092"/>
                  </a:lnTo>
                  <a:lnTo>
                    <a:pt x="21785" y="15971"/>
                  </a:lnTo>
                  <a:lnTo>
                    <a:pt x="20695" y="15789"/>
                  </a:lnTo>
                  <a:lnTo>
                    <a:pt x="19604" y="15587"/>
                  </a:lnTo>
                  <a:lnTo>
                    <a:pt x="18494" y="15345"/>
                  </a:lnTo>
                  <a:lnTo>
                    <a:pt x="17383" y="15082"/>
                  </a:lnTo>
                  <a:lnTo>
                    <a:pt x="16293" y="14759"/>
                  </a:lnTo>
                  <a:lnTo>
                    <a:pt x="15183" y="14416"/>
                  </a:lnTo>
                  <a:lnTo>
                    <a:pt x="14092" y="14033"/>
                  </a:lnTo>
                  <a:lnTo>
                    <a:pt x="13002" y="13609"/>
                  </a:lnTo>
                  <a:lnTo>
                    <a:pt x="11912" y="13144"/>
                  </a:lnTo>
                  <a:lnTo>
                    <a:pt x="10842" y="12660"/>
                  </a:lnTo>
                  <a:lnTo>
                    <a:pt x="9772" y="12155"/>
                  </a:lnTo>
                  <a:lnTo>
                    <a:pt x="8722" y="11610"/>
                  </a:lnTo>
                  <a:lnTo>
                    <a:pt x="7692" y="11024"/>
                  </a:lnTo>
                  <a:lnTo>
                    <a:pt x="6683" y="10398"/>
                  </a:lnTo>
                  <a:lnTo>
                    <a:pt x="5694" y="9773"/>
                  </a:lnTo>
                  <a:lnTo>
                    <a:pt x="4724" y="9086"/>
                  </a:lnTo>
                  <a:lnTo>
                    <a:pt x="3775" y="8400"/>
                  </a:lnTo>
                  <a:lnTo>
                    <a:pt x="2847" y="7673"/>
                  </a:lnTo>
                  <a:lnTo>
                    <a:pt x="1958" y="6906"/>
                  </a:lnTo>
                  <a:lnTo>
                    <a:pt x="1110" y="6138"/>
                  </a:lnTo>
                  <a:lnTo>
                    <a:pt x="283" y="5331"/>
                  </a:lnTo>
                  <a:lnTo>
                    <a:pt x="0" y="5613"/>
                  </a:lnTo>
                  <a:lnTo>
                    <a:pt x="848" y="6421"/>
                  </a:lnTo>
                  <a:lnTo>
                    <a:pt x="1716" y="7208"/>
                  </a:lnTo>
                  <a:lnTo>
                    <a:pt x="2604" y="7976"/>
                  </a:lnTo>
                  <a:lnTo>
                    <a:pt x="3533" y="8702"/>
                  </a:lnTo>
                  <a:lnTo>
                    <a:pt x="4482" y="9409"/>
                  </a:lnTo>
                  <a:lnTo>
                    <a:pt x="5471" y="10096"/>
                  </a:lnTo>
                  <a:lnTo>
                    <a:pt x="6481" y="10742"/>
                  </a:lnTo>
                  <a:lnTo>
                    <a:pt x="7490" y="11367"/>
                  </a:lnTo>
                  <a:lnTo>
                    <a:pt x="8540" y="11953"/>
                  </a:lnTo>
                  <a:lnTo>
                    <a:pt x="9590" y="12498"/>
                  </a:lnTo>
                  <a:lnTo>
                    <a:pt x="10660" y="13023"/>
                  </a:lnTo>
                  <a:lnTo>
                    <a:pt x="11750" y="13508"/>
                  </a:lnTo>
                  <a:lnTo>
                    <a:pt x="12841" y="13972"/>
                  </a:lnTo>
                  <a:lnTo>
                    <a:pt x="13951" y="14396"/>
                  </a:lnTo>
                  <a:lnTo>
                    <a:pt x="15062" y="14780"/>
                  </a:lnTo>
                  <a:lnTo>
                    <a:pt x="16172" y="15143"/>
                  </a:lnTo>
                  <a:lnTo>
                    <a:pt x="17282" y="15446"/>
                  </a:lnTo>
                  <a:lnTo>
                    <a:pt x="18393" y="15728"/>
                  </a:lnTo>
                  <a:lnTo>
                    <a:pt x="19524" y="15971"/>
                  </a:lnTo>
                  <a:lnTo>
                    <a:pt x="20634" y="16173"/>
                  </a:lnTo>
                  <a:lnTo>
                    <a:pt x="21724" y="16354"/>
                  </a:lnTo>
                  <a:lnTo>
                    <a:pt x="22814" y="16476"/>
                  </a:lnTo>
                  <a:lnTo>
                    <a:pt x="23905" y="16576"/>
                  </a:lnTo>
                  <a:lnTo>
                    <a:pt x="24975" y="16617"/>
                  </a:lnTo>
                  <a:lnTo>
                    <a:pt x="26025" y="16617"/>
                  </a:lnTo>
                  <a:lnTo>
                    <a:pt x="27075" y="16597"/>
                  </a:lnTo>
                  <a:lnTo>
                    <a:pt x="28104" y="16516"/>
                  </a:lnTo>
                  <a:lnTo>
                    <a:pt x="29093" y="16395"/>
                  </a:lnTo>
                  <a:lnTo>
                    <a:pt x="30083" y="16233"/>
                  </a:lnTo>
                  <a:lnTo>
                    <a:pt x="30547" y="16132"/>
                  </a:lnTo>
                  <a:lnTo>
                    <a:pt x="31032" y="16031"/>
                  </a:lnTo>
                  <a:lnTo>
                    <a:pt x="31496" y="15910"/>
                  </a:lnTo>
                  <a:lnTo>
                    <a:pt x="31960" y="15769"/>
                  </a:lnTo>
                  <a:lnTo>
                    <a:pt x="32405" y="15628"/>
                  </a:lnTo>
                  <a:lnTo>
                    <a:pt x="32849" y="15486"/>
                  </a:lnTo>
                  <a:lnTo>
                    <a:pt x="33495" y="15244"/>
                  </a:lnTo>
                  <a:lnTo>
                    <a:pt x="34080" y="14981"/>
                  </a:lnTo>
                  <a:lnTo>
                    <a:pt x="34666" y="14699"/>
                  </a:lnTo>
                  <a:lnTo>
                    <a:pt x="35211" y="14396"/>
                  </a:lnTo>
                  <a:lnTo>
                    <a:pt x="35736" y="14073"/>
                  </a:lnTo>
                  <a:lnTo>
                    <a:pt x="36220" y="13730"/>
                  </a:lnTo>
                  <a:lnTo>
                    <a:pt x="36685" y="13386"/>
                  </a:lnTo>
                  <a:lnTo>
                    <a:pt x="37129" y="13003"/>
                  </a:lnTo>
                  <a:lnTo>
                    <a:pt x="37533" y="12619"/>
                  </a:lnTo>
                  <a:lnTo>
                    <a:pt x="37916" y="12215"/>
                  </a:lnTo>
                  <a:lnTo>
                    <a:pt x="38260" y="11812"/>
                  </a:lnTo>
                  <a:lnTo>
                    <a:pt x="38583" y="11367"/>
                  </a:lnTo>
                  <a:lnTo>
                    <a:pt x="38886" y="10923"/>
                  </a:lnTo>
                  <a:lnTo>
                    <a:pt x="39148" y="10459"/>
                  </a:lnTo>
                  <a:lnTo>
                    <a:pt x="39390" y="9995"/>
                  </a:lnTo>
                  <a:lnTo>
                    <a:pt x="39612" y="9510"/>
                  </a:lnTo>
                  <a:lnTo>
                    <a:pt x="39794" y="9005"/>
                  </a:lnTo>
                  <a:lnTo>
                    <a:pt x="39935" y="8501"/>
                  </a:lnTo>
                  <a:lnTo>
                    <a:pt x="40077" y="7996"/>
                  </a:lnTo>
                  <a:lnTo>
                    <a:pt x="40178" y="7451"/>
                  </a:lnTo>
                  <a:lnTo>
                    <a:pt x="40238" y="6926"/>
                  </a:lnTo>
                  <a:lnTo>
                    <a:pt x="40279" y="6381"/>
                  </a:lnTo>
                  <a:lnTo>
                    <a:pt x="40299" y="5815"/>
                  </a:lnTo>
                  <a:lnTo>
                    <a:pt x="40279" y="5250"/>
                  </a:lnTo>
                  <a:lnTo>
                    <a:pt x="40238" y="4685"/>
                  </a:lnTo>
                  <a:lnTo>
                    <a:pt x="40157" y="4099"/>
                  </a:lnTo>
                  <a:lnTo>
                    <a:pt x="40057" y="3514"/>
                  </a:lnTo>
                  <a:lnTo>
                    <a:pt x="39935" y="2928"/>
                  </a:lnTo>
                  <a:lnTo>
                    <a:pt x="39774" y="2343"/>
                  </a:lnTo>
                  <a:lnTo>
                    <a:pt x="39592" y="1737"/>
                  </a:lnTo>
                  <a:lnTo>
                    <a:pt x="39370" y="1131"/>
                  </a:lnTo>
                  <a:lnTo>
                    <a:pt x="39128" y="526"/>
                  </a:lnTo>
                  <a:lnTo>
                    <a:pt x="3890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9" name="Google Shape;2649;p32"/>
            <p:cNvSpPr/>
            <p:nvPr/>
          </p:nvSpPr>
          <p:spPr>
            <a:xfrm>
              <a:off x="2247550" y="691875"/>
              <a:ext cx="1007475" cy="415425"/>
            </a:xfrm>
            <a:custGeom>
              <a:avLst/>
              <a:gdLst/>
              <a:ahLst/>
              <a:cxnLst/>
              <a:rect l="l" t="t" r="r" b="b"/>
              <a:pathLst>
                <a:path w="40299" h="16617" fill="none" extrusionOk="0">
                  <a:moveTo>
                    <a:pt x="39128" y="526"/>
                  </a:moveTo>
                  <a:lnTo>
                    <a:pt x="39128" y="526"/>
                  </a:lnTo>
                  <a:lnTo>
                    <a:pt x="39370" y="1131"/>
                  </a:lnTo>
                  <a:lnTo>
                    <a:pt x="39592" y="1737"/>
                  </a:lnTo>
                  <a:lnTo>
                    <a:pt x="39774" y="2343"/>
                  </a:lnTo>
                  <a:lnTo>
                    <a:pt x="39935" y="2928"/>
                  </a:lnTo>
                  <a:lnTo>
                    <a:pt x="40057" y="3514"/>
                  </a:lnTo>
                  <a:lnTo>
                    <a:pt x="40157" y="4099"/>
                  </a:lnTo>
                  <a:lnTo>
                    <a:pt x="40238" y="4685"/>
                  </a:lnTo>
                  <a:lnTo>
                    <a:pt x="40279" y="5250"/>
                  </a:lnTo>
                  <a:lnTo>
                    <a:pt x="40299" y="5815"/>
                  </a:lnTo>
                  <a:lnTo>
                    <a:pt x="40279" y="6381"/>
                  </a:lnTo>
                  <a:lnTo>
                    <a:pt x="40238" y="6926"/>
                  </a:lnTo>
                  <a:lnTo>
                    <a:pt x="40178" y="7451"/>
                  </a:lnTo>
                  <a:lnTo>
                    <a:pt x="40077" y="7996"/>
                  </a:lnTo>
                  <a:lnTo>
                    <a:pt x="39935" y="8501"/>
                  </a:lnTo>
                  <a:lnTo>
                    <a:pt x="39794" y="9005"/>
                  </a:lnTo>
                  <a:lnTo>
                    <a:pt x="39612" y="9510"/>
                  </a:lnTo>
                  <a:lnTo>
                    <a:pt x="39390" y="9995"/>
                  </a:lnTo>
                  <a:lnTo>
                    <a:pt x="39148" y="10459"/>
                  </a:lnTo>
                  <a:lnTo>
                    <a:pt x="38886" y="10923"/>
                  </a:lnTo>
                  <a:lnTo>
                    <a:pt x="38583" y="11367"/>
                  </a:lnTo>
                  <a:lnTo>
                    <a:pt x="38260" y="11812"/>
                  </a:lnTo>
                  <a:lnTo>
                    <a:pt x="37916" y="12215"/>
                  </a:lnTo>
                  <a:lnTo>
                    <a:pt x="37533" y="12619"/>
                  </a:lnTo>
                  <a:lnTo>
                    <a:pt x="37129" y="13003"/>
                  </a:lnTo>
                  <a:lnTo>
                    <a:pt x="36685" y="13386"/>
                  </a:lnTo>
                  <a:lnTo>
                    <a:pt x="36220" y="13730"/>
                  </a:lnTo>
                  <a:lnTo>
                    <a:pt x="35736" y="14073"/>
                  </a:lnTo>
                  <a:lnTo>
                    <a:pt x="35211" y="14396"/>
                  </a:lnTo>
                  <a:lnTo>
                    <a:pt x="34666" y="14699"/>
                  </a:lnTo>
                  <a:lnTo>
                    <a:pt x="34080" y="14981"/>
                  </a:lnTo>
                  <a:lnTo>
                    <a:pt x="33495" y="15244"/>
                  </a:lnTo>
                  <a:lnTo>
                    <a:pt x="32849" y="15486"/>
                  </a:lnTo>
                  <a:lnTo>
                    <a:pt x="32849" y="15486"/>
                  </a:lnTo>
                  <a:lnTo>
                    <a:pt x="32405" y="15628"/>
                  </a:lnTo>
                  <a:lnTo>
                    <a:pt x="31960" y="15769"/>
                  </a:lnTo>
                  <a:lnTo>
                    <a:pt x="31496" y="15910"/>
                  </a:lnTo>
                  <a:lnTo>
                    <a:pt x="31032" y="16031"/>
                  </a:lnTo>
                  <a:lnTo>
                    <a:pt x="30547" y="16132"/>
                  </a:lnTo>
                  <a:lnTo>
                    <a:pt x="30083" y="16233"/>
                  </a:lnTo>
                  <a:lnTo>
                    <a:pt x="29093" y="16395"/>
                  </a:lnTo>
                  <a:lnTo>
                    <a:pt x="28104" y="16516"/>
                  </a:lnTo>
                  <a:lnTo>
                    <a:pt x="27075" y="16597"/>
                  </a:lnTo>
                  <a:lnTo>
                    <a:pt x="26025" y="16617"/>
                  </a:lnTo>
                  <a:lnTo>
                    <a:pt x="24975" y="16617"/>
                  </a:lnTo>
                  <a:lnTo>
                    <a:pt x="23905" y="16576"/>
                  </a:lnTo>
                  <a:lnTo>
                    <a:pt x="22814" y="16476"/>
                  </a:lnTo>
                  <a:lnTo>
                    <a:pt x="21724" y="16354"/>
                  </a:lnTo>
                  <a:lnTo>
                    <a:pt x="20634" y="16173"/>
                  </a:lnTo>
                  <a:lnTo>
                    <a:pt x="19524" y="15971"/>
                  </a:lnTo>
                  <a:lnTo>
                    <a:pt x="18393" y="15728"/>
                  </a:lnTo>
                  <a:lnTo>
                    <a:pt x="17282" y="15446"/>
                  </a:lnTo>
                  <a:lnTo>
                    <a:pt x="16172" y="15143"/>
                  </a:lnTo>
                  <a:lnTo>
                    <a:pt x="15062" y="14780"/>
                  </a:lnTo>
                  <a:lnTo>
                    <a:pt x="13951" y="14396"/>
                  </a:lnTo>
                  <a:lnTo>
                    <a:pt x="12841" y="13972"/>
                  </a:lnTo>
                  <a:lnTo>
                    <a:pt x="11750" y="13508"/>
                  </a:lnTo>
                  <a:lnTo>
                    <a:pt x="10660" y="13023"/>
                  </a:lnTo>
                  <a:lnTo>
                    <a:pt x="9590" y="12498"/>
                  </a:lnTo>
                  <a:lnTo>
                    <a:pt x="8540" y="11953"/>
                  </a:lnTo>
                  <a:lnTo>
                    <a:pt x="7490" y="11367"/>
                  </a:lnTo>
                  <a:lnTo>
                    <a:pt x="6481" y="10742"/>
                  </a:lnTo>
                  <a:lnTo>
                    <a:pt x="5471" y="10096"/>
                  </a:lnTo>
                  <a:lnTo>
                    <a:pt x="4482" y="9409"/>
                  </a:lnTo>
                  <a:lnTo>
                    <a:pt x="3533" y="8702"/>
                  </a:lnTo>
                  <a:lnTo>
                    <a:pt x="2604" y="7976"/>
                  </a:lnTo>
                  <a:lnTo>
                    <a:pt x="1716" y="7208"/>
                  </a:lnTo>
                  <a:lnTo>
                    <a:pt x="848" y="6421"/>
                  </a:lnTo>
                  <a:lnTo>
                    <a:pt x="0" y="5613"/>
                  </a:lnTo>
                  <a:lnTo>
                    <a:pt x="0" y="5613"/>
                  </a:lnTo>
                  <a:lnTo>
                    <a:pt x="283" y="5331"/>
                  </a:lnTo>
                  <a:lnTo>
                    <a:pt x="283" y="5331"/>
                  </a:lnTo>
                  <a:lnTo>
                    <a:pt x="1110" y="6138"/>
                  </a:lnTo>
                  <a:lnTo>
                    <a:pt x="1958" y="6906"/>
                  </a:lnTo>
                  <a:lnTo>
                    <a:pt x="2847" y="7673"/>
                  </a:lnTo>
                  <a:lnTo>
                    <a:pt x="3775" y="8400"/>
                  </a:lnTo>
                  <a:lnTo>
                    <a:pt x="4724" y="9086"/>
                  </a:lnTo>
                  <a:lnTo>
                    <a:pt x="5694" y="9773"/>
                  </a:lnTo>
                  <a:lnTo>
                    <a:pt x="6683" y="10398"/>
                  </a:lnTo>
                  <a:lnTo>
                    <a:pt x="7692" y="11024"/>
                  </a:lnTo>
                  <a:lnTo>
                    <a:pt x="8722" y="11610"/>
                  </a:lnTo>
                  <a:lnTo>
                    <a:pt x="9772" y="12155"/>
                  </a:lnTo>
                  <a:lnTo>
                    <a:pt x="10842" y="12660"/>
                  </a:lnTo>
                  <a:lnTo>
                    <a:pt x="11912" y="13144"/>
                  </a:lnTo>
                  <a:lnTo>
                    <a:pt x="13002" y="13609"/>
                  </a:lnTo>
                  <a:lnTo>
                    <a:pt x="14092" y="14033"/>
                  </a:lnTo>
                  <a:lnTo>
                    <a:pt x="15183" y="14416"/>
                  </a:lnTo>
                  <a:lnTo>
                    <a:pt x="16293" y="14759"/>
                  </a:lnTo>
                  <a:lnTo>
                    <a:pt x="17383" y="15082"/>
                  </a:lnTo>
                  <a:lnTo>
                    <a:pt x="18494" y="15345"/>
                  </a:lnTo>
                  <a:lnTo>
                    <a:pt x="19604" y="15587"/>
                  </a:lnTo>
                  <a:lnTo>
                    <a:pt x="20695" y="15789"/>
                  </a:lnTo>
                  <a:lnTo>
                    <a:pt x="21785" y="15971"/>
                  </a:lnTo>
                  <a:lnTo>
                    <a:pt x="22875" y="16092"/>
                  </a:lnTo>
                  <a:lnTo>
                    <a:pt x="23945" y="16173"/>
                  </a:lnTo>
                  <a:lnTo>
                    <a:pt x="25015" y="16233"/>
                  </a:lnTo>
                  <a:lnTo>
                    <a:pt x="26065" y="16233"/>
                  </a:lnTo>
                  <a:lnTo>
                    <a:pt x="27095" y="16193"/>
                  </a:lnTo>
                  <a:lnTo>
                    <a:pt x="28104" y="16132"/>
                  </a:lnTo>
                  <a:lnTo>
                    <a:pt x="29093" y="16011"/>
                  </a:lnTo>
                  <a:lnTo>
                    <a:pt x="30063" y="15850"/>
                  </a:lnTo>
                  <a:lnTo>
                    <a:pt x="31012" y="15648"/>
                  </a:lnTo>
                  <a:lnTo>
                    <a:pt x="31456" y="15527"/>
                  </a:lnTo>
                  <a:lnTo>
                    <a:pt x="31920" y="15385"/>
                  </a:lnTo>
                  <a:lnTo>
                    <a:pt x="32364" y="15244"/>
                  </a:lnTo>
                  <a:lnTo>
                    <a:pt x="32808" y="15103"/>
                  </a:lnTo>
                  <a:lnTo>
                    <a:pt x="32808" y="15103"/>
                  </a:lnTo>
                  <a:lnTo>
                    <a:pt x="33454" y="14860"/>
                  </a:lnTo>
                  <a:lnTo>
                    <a:pt x="34060" y="14598"/>
                  </a:lnTo>
                  <a:lnTo>
                    <a:pt x="34625" y="14315"/>
                  </a:lnTo>
                  <a:lnTo>
                    <a:pt x="35171" y="14012"/>
                  </a:lnTo>
                  <a:lnTo>
                    <a:pt x="35696" y="13689"/>
                  </a:lnTo>
                  <a:lnTo>
                    <a:pt x="36200" y="13346"/>
                  </a:lnTo>
                  <a:lnTo>
                    <a:pt x="36665" y="12983"/>
                  </a:lnTo>
                  <a:lnTo>
                    <a:pt x="37089" y="12619"/>
                  </a:lnTo>
                  <a:lnTo>
                    <a:pt x="37492" y="12215"/>
                  </a:lnTo>
                  <a:lnTo>
                    <a:pt x="37876" y="11812"/>
                  </a:lnTo>
                  <a:lnTo>
                    <a:pt x="38219" y="11388"/>
                  </a:lnTo>
                  <a:lnTo>
                    <a:pt x="38542" y="10944"/>
                  </a:lnTo>
                  <a:lnTo>
                    <a:pt x="38845" y="10499"/>
                  </a:lnTo>
                  <a:lnTo>
                    <a:pt x="39108" y="10035"/>
                  </a:lnTo>
                  <a:lnTo>
                    <a:pt x="39330" y="9571"/>
                  </a:lnTo>
                  <a:lnTo>
                    <a:pt x="39552" y="9066"/>
                  </a:lnTo>
                  <a:lnTo>
                    <a:pt x="39713" y="8561"/>
                  </a:lnTo>
                  <a:lnTo>
                    <a:pt x="39875" y="8056"/>
                  </a:lnTo>
                  <a:lnTo>
                    <a:pt x="39996" y="7531"/>
                  </a:lnTo>
                  <a:lnTo>
                    <a:pt x="40077" y="7007"/>
                  </a:lnTo>
                  <a:lnTo>
                    <a:pt x="40137" y="6461"/>
                  </a:lnTo>
                  <a:lnTo>
                    <a:pt x="40178" y="5896"/>
                  </a:lnTo>
                  <a:lnTo>
                    <a:pt x="40178" y="5351"/>
                  </a:lnTo>
                  <a:lnTo>
                    <a:pt x="40157" y="4765"/>
                  </a:lnTo>
                  <a:lnTo>
                    <a:pt x="40097" y="4200"/>
                  </a:lnTo>
                  <a:lnTo>
                    <a:pt x="40016" y="3615"/>
                  </a:lnTo>
                  <a:lnTo>
                    <a:pt x="39895" y="3029"/>
                  </a:lnTo>
                  <a:lnTo>
                    <a:pt x="39754" y="2423"/>
                  </a:lnTo>
                  <a:lnTo>
                    <a:pt x="39592" y="1838"/>
                  </a:lnTo>
                  <a:lnTo>
                    <a:pt x="39390" y="1232"/>
                  </a:lnTo>
                  <a:lnTo>
                    <a:pt x="39168" y="627"/>
                  </a:lnTo>
                  <a:lnTo>
                    <a:pt x="38906" y="1"/>
                  </a:lnTo>
                  <a:lnTo>
                    <a:pt x="39128" y="52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0" name="Google Shape;2650;p32"/>
            <p:cNvSpPr/>
            <p:nvPr/>
          </p:nvSpPr>
          <p:spPr>
            <a:xfrm>
              <a:off x="2092575" y="265875"/>
              <a:ext cx="224650" cy="566350"/>
            </a:xfrm>
            <a:custGeom>
              <a:avLst/>
              <a:gdLst/>
              <a:ahLst/>
              <a:cxnLst/>
              <a:rect l="l" t="t" r="r" b="b"/>
              <a:pathLst>
                <a:path w="8986" h="22654" extrusionOk="0">
                  <a:moveTo>
                    <a:pt x="8985" y="0"/>
                  </a:moveTo>
                  <a:lnTo>
                    <a:pt x="8400" y="162"/>
                  </a:lnTo>
                  <a:lnTo>
                    <a:pt x="8339" y="182"/>
                  </a:lnTo>
                  <a:lnTo>
                    <a:pt x="8985" y="0"/>
                  </a:lnTo>
                  <a:close/>
                  <a:moveTo>
                    <a:pt x="8339" y="182"/>
                  </a:moveTo>
                  <a:lnTo>
                    <a:pt x="8339" y="182"/>
                  </a:lnTo>
                  <a:lnTo>
                    <a:pt x="8339" y="182"/>
                  </a:lnTo>
                  <a:lnTo>
                    <a:pt x="8339" y="182"/>
                  </a:lnTo>
                  <a:close/>
                  <a:moveTo>
                    <a:pt x="8339" y="182"/>
                  </a:moveTo>
                  <a:lnTo>
                    <a:pt x="7915" y="323"/>
                  </a:lnTo>
                  <a:lnTo>
                    <a:pt x="7451" y="485"/>
                  </a:lnTo>
                  <a:lnTo>
                    <a:pt x="7007" y="647"/>
                  </a:lnTo>
                  <a:lnTo>
                    <a:pt x="6583" y="808"/>
                  </a:lnTo>
                  <a:lnTo>
                    <a:pt x="6179" y="990"/>
                  </a:lnTo>
                  <a:lnTo>
                    <a:pt x="5775" y="1192"/>
                  </a:lnTo>
                  <a:lnTo>
                    <a:pt x="5412" y="1394"/>
                  </a:lnTo>
                  <a:lnTo>
                    <a:pt x="5028" y="1595"/>
                  </a:lnTo>
                  <a:lnTo>
                    <a:pt x="4685" y="1818"/>
                  </a:lnTo>
                  <a:lnTo>
                    <a:pt x="4342" y="2040"/>
                  </a:lnTo>
                  <a:lnTo>
                    <a:pt x="3998" y="2282"/>
                  </a:lnTo>
                  <a:lnTo>
                    <a:pt x="3675" y="2524"/>
                  </a:lnTo>
                  <a:lnTo>
                    <a:pt x="3372" y="2766"/>
                  </a:lnTo>
                  <a:lnTo>
                    <a:pt x="3090" y="3029"/>
                  </a:lnTo>
                  <a:lnTo>
                    <a:pt x="2807" y="3291"/>
                  </a:lnTo>
                  <a:lnTo>
                    <a:pt x="2545" y="3554"/>
                  </a:lnTo>
                  <a:lnTo>
                    <a:pt x="2282" y="3837"/>
                  </a:lnTo>
                  <a:lnTo>
                    <a:pt x="2060" y="4139"/>
                  </a:lnTo>
                  <a:lnTo>
                    <a:pt x="1818" y="4422"/>
                  </a:lnTo>
                  <a:lnTo>
                    <a:pt x="1616" y="4725"/>
                  </a:lnTo>
                  <a:lnTo>
                    <a:pt x="1414" y="5028"/>
                  </a:lnTo>
                  <a:lnTo>
                    <a:pt x="1232" y="5351"/>
                  </a:lnTo>
                  <a:lnTo>
                    <a:pt x="1051" y="5654"/>
                  </a:lnTo>
                  <a:lnTo>
                    <a:pt x="889" y="5977"/>
                  </a:lnTo>
                  <a:lnTo>
                    <a:pt x="748" y="6320"/>
                  </a:lnTo>
                  <a:lnTo>
                    <a:pt x="606" y="6643"/>
                  </a:lnTo>
                  <a:lnTo>
                    <a:pt x="485" y="6986"/>
                  </a:lnTo>
                  <a:lnTo>
                    <a:pt x="384" y="7329"/>
                  </a:lnTo>
                  <a:lnTo>
                    <a:pt x="283" y="7693"/>
                  </a:lnTo>
                  <a:lnTo>
                    <a:pt x="203" y="8056"/>
                  </a:lnTo>
                  <a:lnTo>
                    <a:pt x="142" y="8399"/>
                  </a:lnTo>
                  <a:lnTo>
                    <a:pt x="81" y="8783"/>
                  </a:lnTo>
                  <a:lnTo>
                    <a:pt x="41" y="9146"/>
                  </a:lnTo>
                  <a:lnTo>
                    <a:pt x="21" y="9510"/>
                  </a:lnTo>
                  <a:lnTo>
                    <a:pt x="1" y="9893"/>
                  </a:lnTo>
                  <a:lnTo>
                    <a:pt x="1" y="10277"/>
                  </a:lnTo>
                  <a:lnTo>
                    <a:pt x="21" y="10661"/>
                  </a:lnTo>
                  <a:lnTo>
                    <a:pt x="41" y="11044"/>
                  </a:lnTo>
                  <a:lnTo>
                    <a:pt x="81" y="11448"/>
                  </a:lnTo>
                  <a:lnTo>
                    <a:pt x="142" y="11832"/>
                  </a:lnTo>
                  <a:lnTo>
                    <a:pt x="203" y="12235"/>
                  </a:lnTo>
                  <a:lnTo>
                    <a:pt x="283" y="12639"/>
                  </a:lnTo>
                  <a:lnTo>
                    <a:pt x="364" y="13043"/>
                  </a:lnTo>
                  <a:lnTo>
                    <a:pt x="485" y="13447"/>
                  </a:lnTo>
                  <a:lnTo>
                    <a:pt x="586" y="13851"/>
                  </a:lnTo>
                  <a:lnTo>
                    <a:pt x="728" y="14275"/>
                  </a:lnTo>
                  <a:lnTo>
                    <a:pt x="1030" y="15102"/>
                  </a:lnTo>
                  <a:lnTo>
                    <a:pt x="1394" y="15930"/>
                  </a:lnTo>
                  <a:lnTo>
                    <a:pt x="1798" y="16758"/>
                  </a:lnTo>
                  <a:lnTo>
                    <a:pt x="2262" y="17606"/>
                  </a:lnTo>
                  <a:lnTo>
                    <a:pt x="2787" y="18454"/>
                  </a:lnTo>
                  <a:lnTo>
                    <a:pt x="3372" y="19302"/>
                  </a:lnTo>
                  <a:lnTo>
                    <a:pt x="3998" y="20130"/>
                  </a:lnTo>
                  <a:lnTo>
                    <a:pt x="4685" y="20978"/>
                  </a:lnTo>
                  <a:lnTo>
                    <a:pt x="5412" y="21805"/>
                  </a:lnTo>
                  <a:lnTo>
                    <a:pt x="6199" y="22653"/>
                  </a:lnTo>
                  <a:lnTo>
                    <a:pt x="6482" y="22371"/>
                  </a:lnTo>
                  <a:lnTo>
                    <a:pt x="5694" y="21543"/>
                  </a:lnTo>
                  <a:lnTo>
                    <a:pt x="4967" y="20715"/>
                  </a:lnTo>
                  <a:lnTo>
                    <a:pt x="4281" y="19867"/>
                  </a:lnTo>
                  <a:lnTo>
                    <a:pt x="3655" y="19039"/>
                  </a:lnTo>
                  <a:lnTo>
                    <a:pt x="3090" y="18212"/>
                  </a:lnTo>
                  <a:lnTo>
                    <a:pt x="2585" y="17364"/>
                  </a:lnTo>
                  <a:lnTo>
                    <a:pt x="2121" y="16536"/>
                  </a:lnTo>
                  <a:lnTo>
                    <a:pt x="1717" y="15708"/>
                  </a:lnTo>
                  <a:lnTo>
                    <a:pt x="1353" y="14880"/>
                  </a:lnTo>
                  <a:lnTo>
                    <a:pt x="1051" y="14053"/>
                  </a:lnTo>
                  <a:lnTo>
                    <a:pt x="808" y="13245"/>
                  </a:lnTo>
                  <a:lnTo>
                    <a:pt x="687" y="12841"/>
                  </a:lnTo>
                  <a:lnTo>
                    <a:pt x="606" y="12458"/>
                  </a:lnTo>
                  <a:lnTo>
                    <a:pt x="526" y="12054"/>
                  </a:lnTo>
                  <a:lnTo>
                    <a:pt x="465" y="11650"/>
                  </a:lnTo>
                  <a:lnTo>
                    <a:pt x="405" y="11266"/>
                  </a:lnTo>
                  <a:lnTo>
                    <a:pt x="364" y="10883"/>
                  </a:lnTo>
                  <a:lnTo>
                    <a:pt x="344" y="10499"/>
                  </a:lnTo>
                  <a:lnTo>
                    <a:pt x="344" y="10116"/>
                  </a:lnTo>
                  <a:lnTo>
                    <a:pt x="344" y="9732"/>
                  </a:lnTo>
                  <a:lnTo>
                    <a:pt x="344" y="9348"/>
                  </a:lnTo>
                  <a:lnTo>
                    <a:pt x="384" y="8985"/>
                  </a:lnTo>
                  <a:lnTo>
                    <a:pt x="425" y="8621"/>
                  </a:lnTo>
                  <a:lnTo>
                    <a:pt x="465" y="8258"/>
                  </a:lnTo>
                  <a:lnTo>
                    <a:pt x="546" y="7895"/>
                  </a:lnTo>
                  <a:lnTo>
                    <a:pt x="627" y="7551"/>
                  </a:lnTo>
                  <a:lnTo>
                    <a:pt x="707" y="7208"/>
                  </a:lnTo>
                  <a:lnTo>
                    <a:pt x="808" y="6865"/>
                  </a:lnTo>
                  <a:lnTo>
                    <a:pt x="929" y="6522"/>
                  </a:lnTo>
                  <a:lnTo>
                    <a:pt x="1071" y="6179"/>
                  </a:lnTo>
                  <a:lnTo>
                    <a:pt x="1212" y="5855"/>
                  </a:lnTo>
                  <a:lnTo>
                    <a:pt x="1374" y="5532"/>
                  </a:lnTo>
                  <a:lnTo>
                    <a:pt x="1555" y="5230"/>
                  </a:lnTo>
                  <a:lnTo>
                    <a:pt x="1737" y="4907"/>
                  </a:lnTo>
                  <a:lnTo>
                    <a:pt x="1919" y="4604"/>
                  </a:lnTo>
                  <a:lnTo>
                    <a:pt x="2141" y="4301"/>
                  </a:lnTo>
                  <a:lnTo>
                    <a:pt x="2363" y="4018"/>
                  </a:lnTo>
                  <a:lnTo>
                    <a:pt x="2605" y="3736"/>
                  </a:lnTo>
                  <a:lnTo>
                    <a:pt x="2847" y="3453"/>
                  </a:lnTo>
                  <a:lnTo>
                    <a:pt x="3110" y="3190"/>
                  </a:lnTo>
                  <a:lnTo>
                    <a:pt x="3393" y="2928"/>
                  </a:lnTo>
                  <a:lnTo>
                    <a:pt x="3675" y="2665"/>
                  </a:lnTo>
                  <a:lnTo>
                    <a:pt x="3978" y="2423"/>
                  </a:lnTo>
                  <a:lnTo>
                    <a:pt x="4301" y="2181"/>
                  </a:lnTo>
                  <a:lnTo>
                    <a:pt x="4624" y="1959"/>
                  </a:lnTo>
                  <a:lnTo>
                    <a:pt x="4967" y="1737"/>
                  </a:lnTo>
                  <a:lnTo>
                    <a:pt x="5311" y="1515"/>
                  </a:lnTo>
                  <a:lnTo>
                    <a:pt x="5674" y="1313"/>
                  </a:lnTo>
                  <a:lnTo>
                    <a:pt x="6058" y="1111"/>
                  </a:lnTo>
                  <a:lnTo>
                    <a:pt x="6441" y="909"/>
                  </a:lnTo>
                  <a:lnTo>
                    <a:pt x="6865" y="727"/>
                  </a:lnTo>
                  <a:lnTo>
                    <a:pt x="7269" y="566"/>
                  </a:lnTo>
                  <a:lnTo>
                    <a:pt x="7713" y="404"/>
                  </a:lnTo>
                  <a:lnTo>
                    <a:pt x="8339" y="18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1" name="Google Shape;2651;p32"/>
            <p:cNvSpPr/>
            <p:nvPr/>
          </p:nvSpPr>
          <p:spPr>
            <a:xfrm>
              <a:off x="2092575" y="265875"/>
              <a:ext cx="224650" cy="566350"/>
            </a:xfrm>
            <a:custGeom>
              <a:avLst/>
              <a:gdLst/>
              <a:ahLst/>
              <a:cxnLst/>
              <a:rect l="l" t="t" r="r" b="b"/>
              <a:pathLst>
                <a:path w="8986" h="22654" fill="none" extrusionOk="0">
                  <a:moveTo>
                    <a:pt x="6199" y="22653"/>
                  </a:moveTo>
                  <a:lnTo>
                    <a:pt x="6199" y="22653"/>
                  </a:lnTo>
                  <a:lnTo>
                    <a:pt x="5412" y="21805"/>
                  </a:lnTo>
                  <a:lnTo>
                    <a:pt x="4685" y="20978"/>
                  </a:lnTo>
                  <a:lnTo>
                    <a:pt x="3998" y="20130"/>
                  </a:lnTo>
                  <a:lnTo>
                    <a:pt x="3372" y="19302"/>
                  </a:lnTo>
                  <a:lnTo>
                    <a:pt x="2787" y="18454"/>
                  </a:lnTo>
                  <a:lnTo>
                    <a:pt x="2262" y="17606"/>
                  </a:lnTo>
                  <a:lnTo>
                    <a:pt x="1798" y="16758"/>
                  </a:lnTo>
                  <a:lnTo>
                    <a:pt x="1394" y="15930"/>
                  </a:lnTo>
                  <a:lnTo>
                    <a:pt x="1030" y="15102"/>
                  </a:lnTo>
                  <a:lnTo>
                    <a:pt x="728" y="14275"/>
                  </a:lnTo>
                  <a:lnTo>
                    <a:pt x="586" y="13851"/>
                  </a:lnTo>
                  <a:lnTo>
                    <a:pt x="485" y="13447"/>
                  </a:lnTo>
                  <a:lnTo>
                    <a:pt x="364" y="13043"/>
                  </a:lnTo>
                  <a:lnTo>
                    <a:pt x="283" y="12639"/>
                  </a:lnTo>
                  <a:lnTo>
                    <a:pt x="203" y="12235"/>
                  </a:lnTo>
                  <a:lnTo>
                    <a:pt x="142" y="11832"/>
                  </a:lnTo>
                  <a:lnTo>
                    <a:pt x="81" y="11448"/>
                  </a:lnTo>
                  <a:lnTo>
                    <a:pt x="41" y="11044"/>
                  </a:lnTo>
                  <a:lnTo>
                    <a:pt x="21" y="10661"/>
                  </a:lnTo>
                  <a:lnTo>
                    <a:pt x="1" y="10277"/>
                  </a:lnTo>
                  <a:lnTo>
                    <a:pt x="1" y="9893"/>
                  </a:lnTo>
                  <a:lnTo>
                    <a:pt x="21" y="9510"/>
                  </a:lnTo>
                  <a:lnTo>
                    <a:pt x="41" y="9146"/>
                  </a:lnTo>
                  <a:lnTo>
                    <a:pt x="81" y="8783"/>
                  </a:lnTo>
                  <a:lnTo>
                    <a:pt x="142" y="8399"/>
                  </a:lnTo>
                  <a:lnTo>
                    <a:pt x="203" y="8056"/>
                  </a:lnTo>
                  <a:lnTo>
                    <a:pt x="283" y="7693"/>
                  </a:lnTo>
                  <a:lnTo>
                    <a:pt x="384" y="7329"/>
                  </a:lnTo>
                  <a:lnTo>
                    <a:pt x="485" y="6986"/>
                  </a:lnTo>
                  <a:lnTo>
                    <a:pt x="606" y="6643"/>
                  </a:lnTo>
                  <a:lnTo>
                    <a:pt x="748" y="6320"/>
                  </a:lnTo>
                  <a:lnTo>
                    <a:pt x="889" y="5977"/>
                  </a:lnTo>
                  <a:lnTo>
                    <a:pt x="1051" y="5654"/>
                  </a:lnTo>
                  <a:lnTo>
                    <a:pt x="1232" y="5351"/>
                  </a:lnTo>
                  <a:lnTo>
                    <a:pt x="1414" y="5028"/>
                  </a:lnTo>
                  <a:lnTo>
                    <a:pt x="1616" y="4725"/>
                  </a:lnTo>
                  <a:lnTo>
                    <a:pt x="1818" y="4422"/>
                  </a:lnTo>
                  <a:lnTo>
                    <a:pt x="2060" y="4139"/>
                  </a:lnTo>
                  <a:lnTo>
                    <a:pt x="2282" y="3837"/>
                  </a:lnTo>
                  <a:lnTo>
                    <a:pt x="2545" y="3554"/>
                  </a:lnTo>
                  <a:lnTo>
                    <a:pt x="2807" y="3291"/>
                  </a:lnTo>
                  <a:lnTo>
                    <a:pt x="3090" y="3029"/>
                  </a:lnTo>
                  <a:lnTo>
                    <a:pt x="3372" y="2766"/>
                  </a:lnTo>
                  <a:lnTo>
                    <a:pt x="3675" y="2524"/>
                  </a:lnTo>
                  <a:lnTo>
                    <a:pt x="3998" y="2282"/>
                  </a:lnTo>
                  <a:lnTo>
                    <a:pt x="4342" y="2040"/>
                  </a:lnTo>
                  <a:lnTo>
                    <a:pt x="4685" y="1818"/>
                  </a:lnTo>
                  <a:lnTo>
                    <a:pt x="5028" y="1595"/>
                  </a:lnTo>
                  <a:lnTo>
                    <a:pt x="5412" y="1394"/>
                  </a:lnTo>
                  <a:lnTo>
                    <a:pt x="5775" y="1192"/>
                  </a:lnTo>
                  <a:lnTo>
                    <a:pt x="6179" y="990"/>
                  </a:lnTo>
                  <a:lnTo>
                    <a:pt x="6583" y="808"/>
                  </a:lnTo>
                  <a:lnTo>
                    <a:pt x="7007" y="647"/>
                  </a:lnTo>
                  <a:lnTo>
                    <a:pt x="7451" y="485"/>
                  </a:lnTo>
                  <a:lnTo>
                    <a:pt x="7451" y="485"/>
                  </a:lnTo>
                  <a:lnTo>
                    <a:pt x="7915" y="323"/>
                  </a:lnTo>
                  <a:lnTo>
                    <a:pt x="8400" y="162"/>
                  </a:lnTo>
                  <a:lnTo>
                    <a:pt x="8985" y="0"/>
                  </a:lnTo>
                  <a:lnTo>
                    <a:pt x="8985" y="0"/>
                  </a:lnTo>
                  <a:lnTo>
                    <a:pt x="8339" y="182"/>
                  </a:lnTo>
                  <a:lnTo>
                    <a:pt x="7713" y="404"/>
                  </a:lnTo>
                  <a:lnTo>
                    <a:pt x="7713" y="404"/>
                  </a:lnTo>
                  <a:lnTo>
                    <a:pt x="7269" y="566"/>
                  </a:lnTo>
                  <a:lnTo>
                    <a:pt x="6865" y="727"/>
                  </a:lnTo>
                  <a:lnTo>
                    <a:pt x="6441" y="909"/>
                  </a:lnTo>
                  <a:lnTo>
                    <a:pt x="6058" y="1111"/>
                  </a:lnTo>
                  <a:lnTo>
                    <a:pt x="5674" y="1313"/>
                  </a:lnTo>
                  <a:lnTo>
                    <a:pt x="5311" y="1515"/>
                  </a:lnTo>
                  <a:lnTo>
                    <a:pt x="4967" y="1737"/>
                  </a:lnTo>
                  <a:lnTo>
                    <a:pt x="4624" y="1959"/>
                  </a:lnTo>
                  <a:lnTo>
                    <a:pt x="4301" y="2181"/>
                  </a:lnTo>
                  <a:lnTo>
                    <a:pt x="3978" y="2423"/>
                  </a:lnTo>
                  <a:lnTo>
                    <a:pt x="3675" y="2665"/>
                  </a:lnTo>
                  <a:lnTo>
                    <a:pt x="3393" y="2928"/>
                  </a:lnTo>
                  <a:lnTo>
                    <a:pt x="3110" y="3190"/>
                  </a:lnTo>
                  <a:lnTo>
                    <a:pt x="2847" y="3453"/>
                  </a:lnTo>
                  <a:lnTo>
                    <a:pt x="2605" y="3736"/>
                  </a:lnTo>
                  <a:lnTo>
                    <a:pt x="2363" y="4018"/>
                  </a:lnTo>
                  <a:lnTo>
                    <a:pt x="2141" y="4301"/>
                  </a:lnTo>
                  <a:lnTo>
                    <a:pt x="1919" y="4604"/>
                  </a:lnTo>
                  <a:lnTo>
                    <a:pt x="1737" y="4907"/>
                  </a:lnTo>
                  <a:lnTo>
                    <a:pt x="1555" y="5230"/>
                  </a:lnTo>
                  <a:lnTo>
                    <a:pt x="1374" y="5532"/>
                  </a:lnTo>
                  <a:lnTo>
                    <a:pt x="1212" y="5855"/>
                  </a:lnTo>
                  <a:lnTo>
                    <a:pt x="1071" y="6179"/>
                  </a:lnTo>
                  <a:lnTo>
                    <a:pt x="929" y="6522"/>
                  </a:lnTo>
                  <a:lnTo>
                    <a:pt x="808" y="6865"/>
                  </a:lnTo>
                  <a:lnTo>
                    <a:pt x="707" y="7208"/>
                  </a:lnTo>
                  <a:lnTo>
                    <a:pt x="627" y="7551"/>
                  </a:lnTo>
                  <a:lnTo>
                    <a:pt x="546" y="7895"/>
                  </a:lnTo>
                  <a:lnTo>
                    <a:pt x="465" y="8258"/>
                  </a:lnTo>
                  <a:lnTo>
                    <a:pt x="425" y="8621"/>
                  </a:lnTo>
                  <a:lnTo>
                    <a:pt x="384" y="8985"/>
                  </a:lnTo>
                  <a:lnTo>
                    <a:pt x="344" y="9348"/>
                  </a:lnTo>
                  <a:lnTo>
                    <a:pt x="344" y="9732"/>
                  </a:lnTo>
                  <a:lnTo>
                    <a:pt x="344" y="10116"/>
                  </a:lnTo>
                  <a:lnTo>
                    <a:pt x="344" y="10499"/>
                  </a:lnTo>
                  <a:lnTo>
                    <a:pt x="364" y="10883"/>
                  </a:lnTo>
                  <a:lnTo>
                    <a:pt x="405" y="11266"/>
                  </a:lnTo>
                  <a:lnTo>
                    <a:pt x="465" y="11650"/>
                  </a:lnTo>
                  <a:lnTo>
                    <a:pt x="526" y="12054"/>
                  </a:lnTo>
                  <a:lnTo>
                    <a:pt x="606" y="12458"/>
                  </a:lnTo>
                  <a:lnTo>
                    <a:pt x="687" y="12841"/>
                  </a:lnTo>
                  <a:lnTo>
                    <a:pt x="808" y="13245"/>
                  </a:lnTo>
                  <a:lnTo>
                    <a:pt x="1051" y="14053"/>
                  </a:lnTo>
                  <a:lnTo>
                    <a:pt x="1353" y="14880"/>
                  </a:lnTo>
                  <a:lnTo>
                    <a:pt x="1717" y="15708"/>
                  </a:lnTo>
                  <a:lnTo>
                    <a:pt x="2121" y="16536"/>
                  </a:lnTo>
                  <a:lnTo>
                    <a:pt x="2585" y="17364"/>
                  </a:lnTo>
                  <a:lnTo>
                    <a:pt x="3090" y="18212"/>
                  </a:lnTo>
                  <a:lnTo>
                    <a:pt x="3655" y="19039"/>
                  </a:lnTo>
                  <a:lnTo>
                    <a:pt x="4281" y="19867"/>
                  </a:lnTo>
                  <a:lnTo>
                    <a:pt x="4967" y="20715"/>
                  </a:lnTo>
                  <a:lnTo>
                    <a:pt x="5694" y="21543"/>
                  </a:lnTo>
                  <a:lnTo>
                    <a:pt x="6482" y="22371"/>
                  </a:lnTo>
                  <a:lnTo>
                    <a:pt x="6482" y="22371"/>
                  </a:lnTo>
                  <a:lnTo>
                    <a:pt x="6199" y="2265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2" name="Google Shape;2652;p32"/>
            <p:cNvSpPr/>
            <p:nvPr/>
          </p:nvSpPr>
          <p:spPr>
            <a:xfrm>
              <a:off x="2170300" y="853900"/>
              <a:ext cx="1109475" cy="369500"/>
            </a:xfrm>
            <a:custGeom>
              <a:avLst/>
              <a:gdLst/>
              <a:ahLst/>
              <a:cxnLst/>
              <a:rect l="l" t="t" r="r" b="b"/>
              <a:pathLst>
                <a:path w="44379" h="14780" extrusionOk="0">
                  <a:moveTo>
                    <a:pt x="44055" y="1"/>
                  </a:moveTo>
                  <a:lnTo>
                    <a:pt x="44156" y="546"/>
                  </a:lnTo>
                  <a:lnTo>
                    <a:pt x="44237" y="1071"/>
                  </a:lnTo>
                  <a:lnTo>
                    <a:pt x="44277" y="1616"/>
                  </a:lnTo>
                  <a:lnTo>
                    <a:pt x="44318" y="2141"/>
                  </a:lnTo>
                  <a:lnTo>
                    <a:pt x="44318" y="2666"/>
                  </a:lnTo>
                  <a:lnTo>
                    <a:pt x="44318" y="3170"/>
                  </a:lnTo>
                  <a:lnTo>
                    <a:pt x="44277" y="3675"/>
                  </a:lnTo>
                  <a:lnTo>
                    <a:pt x="44217" y="4180"/>
                  </a:lnTo>
                  <a:lnTo>
                    <a:pt x="44136" y="4664"/>
                  </a:lnTo>
                  <a:lnTo>
                    <a:pt x="44035" y="5169"/>
                  </a:lnTo>
                  <a:lnTo>
                    <a:pt x="43914" y="5634"/>
                  </a:lnTo>
                  <a:lnTo>
                    <a:pt x="43752" y="6098"/>
                  </a:lnTo>
                  <a:lnTo>
                    <a:pt x="43591" y="6562"/>
                  </a:lnTo>
                  <a:lnTo>
                    <a:pt x="43409" y="7027"/>
                  </a:lnTo>
                  <a:lnTo>
                    <a:pt x="43187" y="7471"/>
                  </a:lnTo>
                  <a:lnTo>
                    <a:pt x="42945" y="7895"/>
                  </a:lnTo>
                  <a:lnTo>
                    <a:pt x="42702" y="8319"/>
                  </a:lnTo>
                  <a:lnTo>
                    <a:pt x="42420" y="8723"/>
                  </a:lnTo>
                  <a:lnTo>
                    <a:pt x="42117" y="9126"/>
                  </a:lnTo>
                  <a:lnTo>
                    <a:pt x="41794" y="9510"/>
                  </a:lnTo>
                  <a:lnTo>
                    <a:pt x="41451" y="9894"/>
                  </a:lnTo>
                  <a:lnTo>
                    <a:pt x="41067" y="10257"/>
                  </a:lnTo>
                  <a:lnTo>
                    <a:pt x="40683" y="10600"/>
                  </a:lnTo>
                  <a:lnTo>
                    <a:pt x="40280" y="10943"/>
                  </a:lnTo>
                  <a:lnTo>
                    <a:pt x="39835" y="11266"/>
                  </a:lnTo>
                  <a:lnTo>
                    <a:pt x="39371" y="11590"/>
                  </a:lnTo>
                  <a:lnTo>
                    <a:pt x="38907" y="11892"/>
                  </a:lnTo>
                  <a:lnTo>
                    <a:pt x="38402" y="12175"/>
                  </a:lnTo>
                  <a:lnTo>
                    <a:pt x="37877" y="12437"/>
                  </a:lnTo>
                  <a:lnTo>
                    <a:pt x="37332" y="12700"/>
                  </a:lnTo>
                  <a:lnTo>
                    <a:pt x="36767" y="12942"/>
                  </a:lnTo>
                  <a:lnTo>
                    <a:pt x="36181" y="13164"/>
                  </a:lnTo>
                  <a:lnTo>
                    <a:pt x="35697" y="13326"/>
                  </a:lnTo>
                  <a:lnTo>
                    <a:pt x="35192" y="13487"/>
                  </a:lnTo>
                  <a:lnTo>
                    <a:pt x="34687" y="13629"/>
                  </a:lnTo>
                  <a:lnTo>
                    <a:pt x="34182" y="13750"/>
                  </a:lnTo>
                  <a:lnTo>
                    <a:pt x="33678" y="13871"/>
                  </a:lnTo>
                  <a:lnTo>
                    <a:pt x="33153" y="13972"/>
                  </a:lnTo>
                  <a:lnTo>
                    <a:pt x="32607" y="14073"/>
                  </a:lnTo>
                  <a:lnTo>
                    <a:pt x="32083" y="14154"/>
                  </a:lnTo>
                  <a:lnTo>
                    <a:pt x="31537" y="14234"/>
                  </a:lnTo>
                  <a:lnTo>
                    <a:pt x="30972" y="14295"/>
                  </a:lnTo>
                  <a:lnTo>
                    <a:pt x="29862" y="14376"/>
                  </a:lnTo>
                  <a:lnTo>
                    <a:pt x="28731" y="14416"/>
                  </a:lnTo>
                  <a:lnTo>
                    <a:pt x="27560" y="14396"/>
                  </a:lnTo>
                  <a:lnTo>
                    <a:pt x="26389" y="14356"/>
                  </a:lnTo>
                  <a:lnTo>
                    <a:pt x="25198" y="14255"/>
                  </a:lnTo>
                  <a:lnTo>
                    <a:pt x="24007" y="14113"/>
                  </a:lnTo>
                  <a:lnTo>
                    <a:pt x="22795" y="13932"/>
                  </a:lnTo>
                  <a:lnTo>
                    <a:pt x="21584" y="13709"/>
                  </a:lnTo>
                  <a:lnTo>
                    <a:pt x="20372" y="13427"/>
                  </a:lnTo>
                  <a:lnTo>
                    <a:pt x="19161" y="13124"/>
                  </a:lnTo>
                  <a:lnTo>
                    <a:pt x="17929" y="12781"/>
                  </a:lnTo>
                  <a:lnTo>
                    <a:pt x="16718" y="12397"/>
                  </a:lnTo>
                  <a:lnTo>
                    <a:pt x="15507" y="11973"/>
                  </a:lnTo>
                  <a:lnTo>
                    <a:pt x="14295" y="11509"/>
                  </a:lnTo>
                  <a:lnTo>
                    <a:pt x="13104" y="11004"/>
                  </a:lnTo>
                  <a:lnTo>
                    <a:pt x="11913" y="10479"/>
                  </a:lnTo>
                  <a:lnTo>
                    <a:pt x="10742" y="9894"/>
                  </a:lnTo>
                  <a:lnTo>
                    <a:pt x="9571" y="9288"/>
                  </a:lnTo>
                  <a:lnTo>
                    <a:pt x="8440" y="8642"/>
                  </a:lnTo>
                  <a:lnTo>
                    <a:pt x="7330" y="7976"/>
                  </a:lnTo>
                  <a:lnTo>
                    <a:pt x="6219" y="7269"/>
                  </a:lnTo>
                  <a:lnTo>
                    <a:pt x="5149" y="6522"/>
                  </a:lnTo>
                  <a:lnTo>
                    <a:pt x="4099" y="5755"/>
                  </a:lnTo>
                  <a:lnTo>
                    <a:pt x="3090" y="4947"/>
                  </a:lnTo>
                  <a:lnTo>
                    <a:pt x="2101" y="4119"/>
                  </a:lnTo>
                  <a:lnTo>
                    <a:pt x="1152" y="3251"/>
                  </a:lnTo>
                  <a:lnTo>
                    <a:pt x="243" y="2363"/>
                  </a:lnTo>
                  <a:lnTo>
                    <a:pt x="1" y="2666"/>
                  </a:lnTo>
                  <a:lnTo>
                    <a:pt x="910" y="3554"/>
                  </a:lnTo>
                  <a:lnTo>
                    <a:pt x="1879" y="4422"/>
                  </a:lnTo>
                  <a:lnTo>
                    <a:pt x="2868" y="5270"/>
                  </a:lnTo>
                  <a:lnTo>
                    <a:pt x="3877" y="6078"/>
                  </a:lnTo>
                  <a:lnTo>
                    <a:pt x="4947" y="6845"/>
                  </a:lnTo>
                  <a:lnTo>
                    <a:pt x="6018" y="7592"/>
                  </a:lnTo>
                  <a:lnTo>
                    <a:pt x="7128" y="8319"/>
                  </a:lnTo>
                  <a:lnTo>
                    <a:pt x="8259" y="8985"/>
                  </a:lnTo>
                  <a:lnTo>
                    <a:pt x="9389" y="9631"/>
                  </a:lnTo>
                  <a:lnTo>
                    <a:pt x="10560" y="10257"/>
                  </a:lnTo>
                  <a:lnTo>
                    <a:pt x="11751" y="10822"/>
                  </a:lnTo>
                  <a:lnTo>
                    <a:pt x="12943" y="11367"/>
                  </a:lnTo>
                  <a:lnTo>
                    <a:pt x="14134" y="11872"/>
                  </a:lnTo>
                  <a:lnTo>
                    <a:pt x="15365" y="12337"/>
                  </a:lnTo>
                  <a:lnTo>
                    <a:pt x="16577" y="12761"/>
                  </a:lnTo>
                  <a:lnTo>
                    <a:pt x="17808" y="13144"/>
                  </a:lnTo>
                  <a:lnTo>
                    <a:pt x="19040" y="13508"/>
                  </a:lnTo>
                  <a:lnTo>
                    <a:pt x="20272" y="13810"/>
                  </a:lnTo>
                  <a:lnTo>
                    <a:pt x="21483" y="14073"/>
                  </a:lnTo>
                  <a:lnTo>
                    <a:pt x="22714" y="14295"/>
                  </a:lnTo>
                  <a:lnTo>
                    <a:pt x="23926" y="14497"/>
                  </a:lnTo>
                  <a:lnTo>
                    <a:pt x="25137" y="14638"/>
                  </a:lnTo>
                  <a:lnTo>
                    <a:pt x="26328" y="14719"/>
                  </a:lnTo>
                  <a:lnTo>
                    <a:pt x="27499" y="14780"/>
                  </a:lnTo>
                  <a:lnTo>
                    <a:pt x="28670" y="14780"/>
                  </a:lnTo>
                  <a:lnTo>
                    <a:pt x="29821" y="14759"/>
                  </a:lnTo>
                  <a:lnTo>
                    <a:pt x="30932" y="14679"/>
                  </a:lnTo>
                  <a:lnTo>
                    <a:pt x="31497" y="14618"/>
                  </a:lnTo>
                  <a:lnTo>
                    <a:pt x="32042" y="14537"/>
                  </a:lnTo>
                  <a:lnTo>
                    <a:pt x="32587" y="14456"/>
                  </a:lnTo>
                  <a:lnTo>
                    <a:pt x="33112" y="14356"/>
                  </a:lnTo>
                  <a:lnTo>
                    <a:pt x="33657" y="14255"/>
                  </a:lnTo>
                  <a:lnTo>
                    <a:pt x="34162" y="14133"/>
                  </a:lnTo>
                  <a:lnTo>
                    <a:pt x="34687" y="13992"/>
                  </a:lnTo>
                  <a:lnTo>
                    <a:pt x="35192" y="13851"/>
                  </a:lnTo>
                  <a:lnTo>
                    <a:pt x="35697" y="13709"/>
                  </a:lnTo>
                  <a:lnTo>
                    <a:pt x="36181" y="13528"/>
                  </a:lnTo>
                  <a:lnTo>
                    <a:pt x="36767" y="13306"/>
                  </a:lnTo>
                  <a:lnTo>
                    <a:pt x="37332" y="13063"/>
                  </a:lnTo>
                  <a:lnTo>
                    <a:pt x="37877" y="12821"/>
                  </a:lnTo>
                  <a:lnTo>
                    <a:pt x="38382" y="12559"/>
                  </a:lnTo>
                  <a:lnTo>
                    <a:pt x="38887" y="12276"/>
                  </a:lnTo>
                  <a:lnTo>
                    <a:pt x="39371" y="11973"/>
                  </a:lnTo>
                  <a:lnTo>
                    <a:pt x="39815" y="11670"/>
                  </a:lnTo>
                  <a:lnTo>
                    <a:pt x="40259" y="11347"/>
                  </a:lnTo>
                  <a:lnTo>
                    <a:pt x="40663" y="11004"/>
                  </a:lnTo>
                  <a:lnTo>
                    <a:pt x="41047" y="10661"/>
                  </a:lnTo>
                  <a:lnTo>
                    <a:pt x="41430" y="10297"/>
                  </a:lnTo>
                  <a:lnTo>
                    <a:pt x="41774" y="9934"/>
                  </a:lnTo>
                  <a:lnTo>
                    <a:pt x="42097" y="9550"/>
                  </a:lnTo>
                  <a:lnTo>
                    <a:pt x="42400" y="9147"/>
                  </a:lnTo>
                  <a:lnTo>
                    <a:pt x="42682" y="8743"/>
                  </a:lnTo>
                  <a:lnTo>
                    <a:pt x="42945" y="8319"/>
                  </a:lnTo>
                  <a:lnTo>
                    <a:pt x="43187" y="7895"/>
                  </a:lnTo>
                  <a:lnTo>
                    <a:pt x="43389" y="7471"/>
                  </a:lnTo>
                  <a:lnTo>
                    <a:pt x="43591" y="7027"/>
                  </a:lnTo>
                  <a:lnTo>
                    <a:pt x="43772" y="6562"/>
                  </a:lnTo>
                  <a:lnTo>
                    <a:pt x="43914" y="6098"/>
                  </a:lnTo>
                  <a:lnTo>
                    <a:pt x="44055" y="5634"/>
                  </a:lnTo>
                  <a:lnTo>
                    <a:pt x="44156" y="5149"/>
                  </a:lnTo>
                  <a:lnTo>
                    <a:pt x="44237" y="4664"/>
                  </a:lnTo>
                  <a:lnTo>
                    <a:pt x="44318" y="4160"/>
                  </a:lnTo>
                  <a:lnTo>
                    <a:pt x="44358" y="3655"/>
                  </a:lnTo>
                  <a:lnTo>
                    <a:pt x="44378" y="3150"/>
                  </a:lnTo>
                  <a:lnTo>
                    <a:pt x="44378" y="2645"/>
                  </a:lnTo>
                  <a:lnTo>
                    <a:pt x="44358" y="2120"/>
                  </a:lnTo>
                  <a:lnTo>
                    <a:pt x="44318" y="1596"/>
                  </a:lnTo>
                  <a:lnTo>
                    <a:pt x="44237" y="1050"/>
                  </a:lnTo>
                  <a:lnTo>
                    <a:pt x="44156" y="526"/>
                  </a:lnTo>
                  <a:lnTo>
                    <a:pt x="4405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3" name="Google Shape;2653;p32"/>
            <p:cNvSpPr/>
            <p:nvPr/>
          </p:nvSpPr>
          <p:spPr>
            <a:xfrm>
              <a:off x="2170300" y="853900"/>
              <a:ext cx="1109475" cy="369500"/>
            </a:xfrm>
            <a:custGeom>
              <a:avLst/>
              <a:gdLst/>
              <a:ahLst/>
              <a:cxnLst/>
              <a:rect l="l" t="t" r="r" b="b"/>
              <a:pathLst>
                <a:path w="44379" h="14780" fill="none" extrusionOk="0">
                  <a:moveTo>
                    <a:pt x="44156" y="526"/>
                  </a:moveTo>
                  <a:lnTo>
                    <a:pt x="44156" y="526"/>
                  </a:lnTo>
                  <a:lnTo>
                    <a:pt x="44237" y="1050"/>
                  </a:lnTo>
                  <a:lnTo>
                    <a:pt x="44318" y="1596"/>
                  </a:lnTo>
                  <a:lnTo>
                    <a:pt x="44358" y="2120"/>
                  </a:lnTo>
                  <a:lnTo>
                    <a:pt x="44378" y="2645"/>
                  </a:lnTo>
                  <a:lnTo>
                    <a:pt x="44378" y="3150"/>
                  </a:lnTo>
                  <a:lnTo>
                    <a:pt x="44358" y="3655"/>
                  </a:lnTo>
                  <a:lnTo>
                    <a:pt x="44318" y="4160"/>
                  </a:lnTo>
                  <a:lnTo>
                    <a:pt x="44237" y="4664"/>
                  </a:lnTo>
                  <a:lnTo>
                    <a:pt x="44156" y="5149"/>
                  </a:lnTo>
                  <a:lnTo>
                    <a:pt x="44055" y="5634"/>
                  </a:lnTo>
                  <a:lnTo>
                    <a:pt x="43914" y="6098"/>
                  </a:lnTo>
                  <a:lnTo>
                    <a:pt x="43772" y="6562"/>
                  </a:lnTo>
                  <a:lnTo>
                    <a:pt x="43591" y="7027"/>
                  </a:lnTo>
                  <a:lnTo>
                    <a:pt x="43389" y="7471"/>
                  </a:lnTo>
                  <a:lnTo>
                    <a:pt x="43187" y="7895"/>
                  </a:lnTo>
                  <a:lnTo>
                    <a:pt x="42945" y="8319"/>
                  </a:lnTo>
                  <a:lnTo>
                    <a:pt x="42682" y="8743"/>
                  </a:lnTo>
                  <a:lnTo>
                    <a:pt x="42400" y="9147"/>
                  </a:lnTo>
                  <a:lnTo>
                    <a:pt x="42097" y="9550"/>
                  </a:lnTo>
                  <a:lnTo>
                    <a:pt x="41774" y="9934"/>
                  </a:lnTo>
                  <a:lnTo>
                    <a:pt x="41430" y="10297"/>
                  </a:lnTo>
                  <a:lnTo>
                    <a:pt x="41047" y="10661"/>
                  </a:lnTo>
                  <a:lnTo>
                    <a:pt x="40663" y="11004"/>
                  </a:lnTo>
                  <a:lnTo>
                    <a:pt x="40259" y="11347"/>
                  </a:lnTo>
                  <a:lnTo>
                    <a:pt x="39815" y="11670"/>
                  </a:lnTo>
                  <a:lnTo>
                    <a:pt x="39371" y="11973"/>
                  </a:lnTo>
                  <a:lnTo>
                    <a:pt x="38887" y="12276"/>
                  </a:lnTo>
                  <a:lnTo>
                    <a:pt x="38382" y="12559"/>
                  </a:lnTo>
                  <a:lnTo>
                    <a:pt x="37877" y="12821"/>
                  </a:lnTo>
                  <a:lnTo>
                    <a:pt x="37332" y="13063"/>
                  </a:lnTo>
                  <a:lnTo>
                    <a:pt x="36767" y="13306"/>
                  </a:lnTo>
                  <a:lnTo>
                    <a:pt x="36181" y="13528"/>
                  </a:lnTo>
                  <a:lnTo>
                    <a:pt x="36181" y="13528"/>
                  </a:lnTo>
                  <a:lnTo>
                    <a:pt x="35697" y="13709"/>
                  </a:lnTo>
                  <a:lnTo>
                    <a:pt x="35192" y="13851"/>
                  </a:lnTo>
                  <a:lnTo>
                    <a:pt x="34687" y="13992"/>
                  </a:lnTo>
                  <a:lnTo>
                    <a:pt x="34162" y="14133"/>
                  </a:lnTo>
                  <a:lnTo>
                    <a:pt x="33657" y="14255"/>
                  </a:lnTo>
                  <a:lnTo>
                    <a:pt x="33112" y="14356"/>
                  </a:lnTo>
                  <a:lnTo>
                    <a:pt x="32587" y="14456"/>
                  </a:lnTo>
                  <a:lnTo>
                    <a:pt x="32042" y="14537"/>
                  </a:lnTo>
                  <a:lnTo>
                    <a:pt x="31497" y="14618"/>
                  </a:lnTo>
                  <a:lnTo>
                    <a:pt x="30932" y="14679"/>
                  </a:lnTo>
                  <a:lnTo>
                    <a:pt x="29821" y="14759"/>
                  </a:lnTo>
                  <a:lnTo>
                    <a:pt x="28670" y="14780"/>
                  </a:lnTo>
                  <a:lnTo>
                    <a:pt x="27499" y="14780"/>
                  </a:lnTo>
                  <a:lnTo>
                    <a:pt x="26328" y="14719"/>
                  </a:lnTo>
                  <a:lnTo>
                    <a:pt x="25137" y="14638"/>
                  </a:lnTo>
                  <a:lnTo>
                    <a:pt x="23926" y="14497"/>
                  </a:lnTo>
                  <a:lnTo>
                    <a:pt x="22714" y="14295"/>
                  </a:lnTo>
                  <a:lnTo>
                    <a:pt x="21483" y="14073"/>
                  </a:lnTo>
                  <a:lnTo>
                    <a:pt x="20272" y="13810"/>
                  </a:lnTo>
                  <a:lnTo>
                    <a:pt x="19040" y="13508"/>
                  </a:lnTo>
                  <a:lnTo>
                    <a:pt x="17808" y="13144"/>
                  </a:lnTo>
                  <a:lnTo>
                    <a:pt x="16577" y="12761"/>
                  </a:lnTo>
                  <a:lnTo>
                    <a:pt x="15365" y="12337"/>
                  </a:lnTo>
                  <a:lnTo>
                    <a:pt x="14134" y="11872"/>
                  </a:lnTo>
                  <a:lnTo>
                    <a:pt x="12943" y="11367"/>
                  </a:lnTo>
                  <a:lnTo>
                    <a:pt x="11751" y="10822"/>
                  </a:lnTo>
                  <a:lnTo>
                    <a:pt x="10560" y="10257"/>
                  </a:lnTo>
                  <a:lnTo>
                    <a:pt x="9389" y="9631"/>
                  </a:lnTo>
                  <a:lnTo>
                    <a:pt x="8259" y="8985"/>
                  </a:lnTo>
                  <a:lnTo>
                    <a:pt x="7128" y="8319"/>
                  </a:lnTo>
                  <a:lnTo>
                    <a:pt x="6018" y="7592"/>
                  </a:lnTo>
                  <a:lnTo>
                    <a:pt x="4947" y="6845"/>
                  </a:lnTo>
                  <a:lnTo>
                    <a:pt x="3877" y="6078"/>
                  </a:lnTo>
                  <a:lnTo>
                    <a:pt x="2868" y="5270"/>
                  </a:lnTo>
                  <a:lnTo>
                    <a:pt x="1879" y="4422"/>
                  </a:lnTo>
                  <a:lnTo>
                    <a:pt x="910" y="3554"/>
                  </a:lnTo>
                  <a:lnTo>
                    <a:pt x="1" y="2666"/>
                  </a:lnTo>
                  <a:lnTo>
                    <a:pt x="1" y="2666"/>
                  </a:lnTo>
                  <a:lnTo>
                    <a:pt x="243" y="2363"/>
                  </a:lnTo>
                  <a:lnTo>
                    <a:pt x="243" y="2363"/>
                  </a:lnTo>
                  <a:lnTo>
                    <a:pt x="1152" y="3251"/>
                  </a:lnTo>
                  <a:lnTo>
                    <a:pt x="2101" y="4119"/>
                  </a:lnTo>
                  <a:lnTo>
                    <a:pt x="3090" y="4947"/>
                  </a:lnTo>
                  <a:lnTo>
                    <a:pt x="4099" y="5755"/>
                  </a:lnTo>
                  <a:lnTo>
                    <a:pt x="5149" y="6522"/>
                  </a:lnTo>
                  <a:lnTo>
                    <a:pt x="6219" y="7269"/>
                  </a:lnTo>
                  <a:lnTo>
                    <a:pt x="7330" y="7976"/>
                  </a:lnTo>
                  <a:lnTo>
                    <a:pt x="8440" y="8642"/>
                  </a:lnTo>
                  <a:lnTo>
                    <a:pt x="9571" y="9288"/>
                  </a:lnTo>
                  <a:lnTo>
                    <a:pt x="10742" y="9894"/>
                  </a:lnTo>
                  <a:lnTo>
                    <a:pt x="11913" y="10479"/>
                  </a:lnTo>
                  <a:lnTo>
                    <a:pt x="13104" y="11004"/>
                  </a:lnTo>
                  <a:lnTo>
                    <a:pt x="14295" y="11509"/>
                  </a:lnTo>
                  <a:lnTo>
                    <a:pt x="15507" y="11973"/>
                  </a:lnTo>
                  <a:lnTo>
                    <a:pt x="16718" y="12397"/>
                  </a:lnTo>
                  <a:lnTo>
                    <a:pt x="17929" y="12781"/>
                  </a:lnTo>
                  <a:lnTo>
                    <a:pt x="19161" y="13124"/>
                  </a:lnTo>
                  <a:lnTo>
                    <a:pt x="20372" y="13427"/>
                  </a:lnTo>
                  <a:lnTo>
                    <a:pt x="21584" y="13709"/>
                  </a:lnTo>
                  <a:lnTo>
                    <a:pt x="22795" y="13932"/>
                  </a:lnTo>
                  <a:lnTo>
                    <a:pt x="24007" y="14113"/>
                  </a:lnTo>
                  <a:lnTo>
                    <a:pt x="25198" y="14255"/>
                  </a:lnTo>
                  <a:lnTo>
                    <a:pt x="26389" y="14356"/>
                  </a:lnTo>
                  <a:lnTo>
                    <a:pt x="27560" y="14396"/>
                  </a:lnTo>
                  <a:lnTo>
                    <a:pt x="28731" y="14416"/>
                  </a:lnTo>
                  <a:lnTo>
                    <a:pt x="29862" y="14376"/>
                  </a:lnTo>
                  <a:lnTo>
                    <a:pt x="30972" y="14295"/>
                  </a:lnTo>
                  <a:lnTo>
                    <a:pt x="31537" y="14234"/>
                  </a:lnTo>
                  <a:lnTo>
                    <a:pt x="32083" y="14154"/>
                  </a:lnTo>
                  <a:lnTo>
                    <a:pt x="32607" y="14073"/>
                  </a:lnTo>
                  <a:lnTo>
                    <a:pt x="33153" y="13972"/>
                  </a:lnTo>
                  <a:lnTo>
                    <a:pt x="33678" y="13871"/>
                  </a:lnTo>
                  <a:lnTo>
                    <a:pt x="34182" y="13750"/>
                  </a:lnTo>
                  <a:lnTo>
                    <a:pt x="34687" y="13629"/>
                  </a:lnTo>
                  <a:lnTo>
                    <a:pt x="35192" y="13487"/>
                  </a:lnTo>
                  <a:lnTo>
                    <a:pt x="35697" y="13326"/>
                  </a:lnTo>
                  <a:lnTo>
                    <a:pt x="36181" y="13164"/>
                  </a:lnTo>
                  <a:lnTo>
                    <a:pt x="36181" y="13164"/>
                  </a:lnTo>
                  <a:lnTo>
                    <a:pt x="36767" y="12942"/>
                  </a:lnTo>
                  <a:lnTo>
                    <a:pt x="37332" y="12700"/>
                  </a:lnTo>
                  <a:lnTo>
                    <a:pt x="37877" y="12437"/>
                  </a:lnTo>
                  <a:lnTo>
                    <a:pt x="38402" y="12175"/>
                  </a:lnTo>
                  <a:lnTo>
                    <a:pt x="38907" y="11892"/>
                  </a:lnTo>
                  <a:lnTo>
                    <a:pt x="39371" y="11590"/>
                  </a:lnTo>
                  <a:lnTo>
                    <a:pt x="39835" y="11266"/>
                  </a:lnTo>
                  <a:lnTo>
                    <a:pt x="40280" y="10943"/>
                  </a:lnTo>
                  <a:lnTo>
                    <a:pt x="40683" y="10600"/>
                  </a:lnTo>
                  <a:lnTo>
                    <a:pt x="41067" y="10257"/>
                  </a:lnTo>
                  <a:lnTo>
                    <a:pt x="41451" y="9894"/>
                  </a:lnTo>
                  <a:lnTo>
                    <a:pt x="41794" y="9510"/>
                  </a:lnTo>
                  <a:lnTo>
                    <a:pt x="42117" y="9126"/>
                  </a:lnTo>
                  <a:lnTo>
                    <a:pt x="42420" y="8723"/>
                  </a:lnTo>
                  <a:lnTo>
                    <a:pt x="42702" y="8319"/>
                  </a:lnTo>
                  <a:lnTo>
                    <a:pt x="42945" y="7895"/>
                  </a:lnTo>
                  <a:lnTo>
                    <a:pt x="43187" y="7471"/>
                  </a:lnTo>
                  <a:lnTo>
                    <a:pt x="43409" y="7027"/>
                  </a:lnTo>
                  <a:lnTo>
                    <a:pt x="43591" y="6562"/>
                  </a:lnTo>
                  <a:lnTo>
                    <a:pt x="43752" y="6098"/>
                  </a:lnTo>
                  <a:lnTo>
                    <a:pt x="43914" y="5634"/>
                  </a:lnTo>
                  <a:lnTo>
                    <a:pt x="44035" y="5169"/>
                  </a:lnTo>
                  <a:lnTo>
                    <a:pt x="44136" y="4664"/>
                  </a:lnTo>
                  <a:lnTo>
                    <a:pt x="44217" y="4180"/>
                  </a:lnTo>
                  <a:lnTo>
                    <a:pt x="44277" y="3675"/>
                  </a:lnTo>
                  <a:lnTo>
                    <a:pt x="44318" y="3170"/>
                  </a:lnTo>
                  <a:lnTo>
                    <a:pt x="44318" y="2666"/>
                  </a:lnTo>
                  <a:lnTo>
                    <a:pt x="44318" y="2141"/>
                  </a:lnTo>
                  <a:lnTo>
                    <a:pt x="44277" y="1616"/>
                  </a:lnTo>
                  <a:lnTo>
                    <a:pt x="44237" y="1071"/>
                  </a:lnTo>
                  <a:lnTo>
                    <a:pt x="44156" y="546"/>
                  </a:lnTo>
                  <a:lnTo>
                    <a:pt x="44055" y="1"/>
                  </a:lnTo>
                  <a:lnTo>
                    <a:pt x="44156" y="52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4" name="Google Shape;2654;p32"/>
            <p:cNvSpPr/>
            <p:nvPr/>
          </p:nvSpPr>
          <p:spPr>
            <a:xfrm>
              <a:off x="1999700" y="330475"/>
              <a:ext cx="176700" cy="590075"/>
            </a:xfrm>
            <a:custGeom>
              <a:avLst/>
              <a:gdLst/>
              <a:ahLst/>
              <a:cxnLst/>
              <a:rect l="l" t="t" r="r" b="b"/>
              <a:pathLst>
                <a:path w="7068" h="23603" extrusionOk="0">
                  <a:moveTo>
                    <a:pt x="6260" y="1"/>
                  </a:moveTo>
                  <a:lnTo>
                    <a:pt x="5755" y="283"/>
                  </a:lnTo>
                  <a:lnTo>
                    <a:pt x="5391" y="485"/>
                  </a:lnTo>
                  <a:lnTo>
                    <a:pt x="5028" y="707"/>
                  </a:lnTo>
                  <a:lnTo>
                    <a:pt x="4685" y="950"/>
                  </a:lnTo>
                  <a:lnTo>
                    <a:pt x="4362" y="1192"/>
                  </a:lnTo>
                  <a:lnTo>
                    <a:pt x="4039" y="1434"/>
                  </a:lnTo>
                  <a:lnTo>
                    <a:pt x="3736" y="1676"/>
                  </a:lnTo>
                  <a:lnTo>
                    <a:pt x="3433" y="1939"/>
                  </a:lnTo>
                  <a:lnTo>
                    <a:pt x="3150" y="2201"/>
                  </a:lnTo>
                  <a:lnTo>
                    <a:pt x="2888" y="2484"/>
                  </a:lnTo>
                  <a:lnTo>
                    <a:pt x="2625" y="2747"/>
                  </a:lnTo>
                  <a:lnTo>
                    <a:pt x="2383" y="3049"/>
                  </a:lnTo>
                  <a:lnTo>
                    <a:pt x="2141" y="3332"/>
                  </a:lnTo>
                  <a:lnTo>
                    <a:pt x="1919" y="3635"/>
                  </a:lnTo>
                  <a:lnTo>
                    <a:pt x="1717" y="3938"/>
                  </a:lnTo>
                  <a:lnTo>
                    <a:pt x="1515" y="4241"/>
                  </a:lnTo>
                  <a:lnTo>
                    <a:pt x="1333" y="4564"/>
                  </a:lnTo>
                  <a:lnTo>
                    <a:pt x="1152" y="4887"/>
                  </a:lnTo>
                  <a:lnTo>
                    <a:pt x="990" y="5210"/>
                  </a:lnTo>
                  <a:lnTo>
                    <a:pt x="829" y="5533"/>
                  </a:lnTo>
                  <a:lnTo>
                    <a:pt x="707" y="5876"/>
                  </a:lnTo>
                  <a:lnTo>
                    <a:pt x="566" y="6219"/>
                  </a:lnTo>
                  <a:lnTo>
                    <a:pt x="465" y="6562"/>
                  </a:lnTo>
                  <a:lnTo>
                    <a:pt x="364" y="6926"/>
                  </a:lnTo>
                  <a:lnTo>
                    <a:pt x="263" y="7269"/>
                  </a:lnTo>
                  <a:lnTo>
                    <a:pt x="203" y="7632"/>
                  </a:lnTo>
                  <a:lnTo>
                    <a:pt x="142" y="7996"/>
                  </a:lnTo>
                  <a:lnTo>
                    <a:pt x="82" y="8380"/>
                  </a:lnTo>
                  <a:lnTo>
                    <a:pt x="41" y="8743"/>
                  </a:lnTo>
                  <a:lnTo>
                    <a:pt x="21" y="9127"/>
                  </a:lnTo>
                  <a:lnTo>
                    <a:pt x="1" y="9510"/>
                  </a:lnTo>
                  <a:lnTo>
                    <a:pt x="1" y="9894"/>
                  </a:lnTo>
                  <a:lnTo>
                    <a:pt x="1" y="10277"/>
                  </a:lnTo>
                  <a:lnTo>
                    <a:pt x="61" y="11065"/>
                  </a:lnTo>
                  <a:lnTo>
                    <a:pt x="162" y="11852"/>
                  </a:lnTo>
                  <a:lnTo>
                    <a:pt x="324" y="12660"/>
                  </a:lnTo>
                  <a:lnTo>
                    <a:pt x="526" y="13488"/>
                  </a:lnTo>
                  <a:lnTo>
                    <a:pt x="768" y="14315"/>
                  </a:lnTo>
                  <a:lnTo>
                    <a:pt x="1071" y="15143"/>
                  </a:lnTo>
                  <a:lnTo>
                    <a:pt x="1414" y="15971"/>
                  </a:lnTo>
                  <a:lnTo>
                    <a:pt x="1818" y="16819"/>
                  </a:lnTo>
                  <a:lnTo>
                    <a:pt x="2282" y="17667"/>
                  </a:lnTo>
                  <a:lnTo>
                    <a:pt x="2767" y="18515"/>
                  </a:lnTo>
                  <a:lnTo>
                    <a:pt x="3332" y="19363"/>
                  </a:lnTo>
                  <a:lnTo>
                    <a:pt x="3918" y="20211"/>
                  </a:lnTo>
                  <a:lnTo>
                    <a:pt x="4564" y="21059"/>
                  </a:lnTo>
                  <a:lnTo>
                    <a:pt x="5270" y="21907"/>
                  </a:lnTo>
                  <a:lnTo>
                    <a:pt x="6017" y="22755"/>
                  </a:lnTo>
                  <a:lnTo>
                    <a:pt x="6825" y="23603"/>
                  </a:lnTo>
                  <a:lnTo>
                    <a:pt x="7067" y="23300"/>
                  </a:lnTo>
                  <a:lnTo>
                    <a:pt x="6260" y="22452"/>
                  </a:lnTo>
                  <a:lnTo>
                    <a:pt x="5513" y="21604"/>
                  </a:lnTo>
                  <a:lnTo>
                    <a:pt x="4806" y="20756"/>
                  </a:lnTo>
                  <a:lnTo>
                    <a:pt x="4160" y="19908"/>
                  </a:lnTo>
                  <a:lnTo>
                    <a:pt x="3574" y="19060"/>
                  </a:lnTo>
                  <a:lnTo>
                    <a:pt x="3009" y="18192"/>
                  </a:lnTo>
                  <a:lnTo>
                    <a:pt x="2525" y="17344"/>
                  </a:lnTo>
                  <a:lnTo>
                    <a:pt x="2080" y="16496"/>
                  </a:lnTo>
                  <a:lnTo>
                    <a:pt x="1677" y="15648"/>
                  </a:lnTo>
                  <a:lnTo>
                    <a:pt x="1333" y="14820"/>
                  </a:lnTo>
                  <a:lnTo>
                    <a:pt x="1030" y="13972"/>
                  </a:lnTo>
                  <a:lnTo>
                    <a:pt x="788" y="13144"/>
                  </a:lnTo>
                  <a:lnTo>
                    <a:pt x="586" y="12337"/>
                  </a:lnTo>
                  <a:lnTo>
                    <a:pt x="445" y="11529"/>
                  </a:lnTo>
                  <a:lnTo>
                    <a:pt x="344" y="10722"/>
                  </a:lnTo>
                  <a:lnTo>
                    <a:pt x="304" y="10338"/>
                  </a:lnTo>
                  <a:lnTo>
                    <a:pt x="283" y="9934"/>
                  </a:lnTo>
                  <a:lnTo>
                    <a:pt x="283" y="9551"/>
                  </a:lnTo>
                  <a:lnTo>
                    <a:pt x="304" y="9167"/>
                  </a:lnTo>
                  <a:lnTo>
                    <a:pt x="324" y="8783"/>
                  </a:lnTo>
                  <a:lnTo>
                    <a:pt x="344" y="8420"/>
                  </a:lnTo>
                  <a:lnTo>
                    <a:pt x="384" y="8036"/>
                  </a:lnTo>
                  <a:lnTo>
                    <a:pt x="445" y="7673"/>
                  </a:lnTo>
                  <a:lnTo>
                    <a:pt x="526" y="7309"/>
                  </a:lnTo>
                  <a:lnTo>
                    <a:pt x="607" y="6946"/>
                  </a:lnTo>
                  <a:lnTo>
                    <a:pt x="687" y="6583"/>
                  </a:lnTo>
                  <a:lnTo>
                    <a:pt x="808" y="6239"/>
                  </a:lnTo>
                  <a:lnTo>
                    <a:pt x="909" y="5896"/>
                  </a:lnTo>
                  <a:lnTo>
                    <a:pt x="1051" y="5553"/>
                  </a:lnTo>
                  <a:lnTo>
                    <a:pt x="1192" y="5210"/>
                  </a:lnTo>
                  <a:lnTo>
                    <a:pt x="1354" y="4887"/>
                  </a:lnTo>
                  <a:lnTo>
                    <a:pt x="1515" y="4564"/>
                  </a:lnTo>
                  <a:lnTo>
                    <a:pt x="1697" y="4241"/>
                  </a:lnTo>
                  <a:lnTo>
                    <a:pt x="1899" y="3918"/>
                  </a:lnTo>
                  <a:lnTo>
                    <a:pt x="2101" y="3615"/>
                  </a:lnTo>
                  <a:lnTo>
                    <a:pt x="2302" y="3312"/>
                  </a:lnTo>
                  <a:lnTo>
                    <a:pt x="2545" y="3009"/>
                  </a:lnTo>
                  <a:lnTo>
                    <a:pt x="2787" y="2726"/>
                  </a:lnTo>
                  <a:lnTo>
                    <a:pt x="3029" y="2444"/>
                  </a:lnTo>
                  <a:lnTo>
                    <a:pt x="3312" y="2161"/>
                  </a:lnTo>
                  <a:lnTo>
                    <a:pt x="3574" y="1899"/>
                  </a:lnTo>
                  <a:lnTo>
                    <a:pt x="3877" y="1636"/>
                  </a:lnTo>
                  <a:lnTo>
                    <a:pt x="4180" y="1374"/>
                  </a:lnTo>
                  <a:lnTo>
                    <a:pt x="4483" y="1131"/>
                  </a:lnTo>
                  <a:lnTo>
                    <a:pt x="4826" y="889"/>
                  </a:lnTo>
                  <a:lnTo>
                    <a:pt x="5149" y="667"/>
                  </a:lnTo>
                  <a:lnTo>
                    <a:pt x="5513" y="425"/>
                  </a:lnTo>
                  <a:lnTo>
                    <a:pt x="5876" y="223"/>
                  </a:lnTo>
                  <a:lnTo>
                    <a:pt x="626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5" name="Google Shape;2655;p32"/>
            <p:cNvSpPr/>
            <p:nvPr/>
          </p:nvSpPr>
          <p:spPr>
            <a:xfrm>
              <a:off x="1999700" y="330475"/>
              <a:ext cx="176700" cy="590075"/>
            </a:xfrm>
            <a:custGeom>
              <a:avLst/>
              <a:gdLst/>
              <a:ahLst/>
              <a:cxnLst/>
              <a:rect l="l" t="t" r="r" b="b"/>
              <a:pathLst>
                <a:path w="7068" h="23603" fill="none" extrusionOk="0">
                  <a:moveTo>
                    <a:pt x="6825" y="23603"/>
                  </a:moveTo>
                  <a:lnTo>
                    <a:pt x="6825" y="23603"/>
                  </a:lnTo>
                  <a:lnTo>
                    <a:pt x="6017" y="22755"/>
                  </a:lnTo>
                  <a:lnTo>
                    <a:pt x="5270" y="21907"/>
                  </a:lnTo>
                  <a:lnTo>
                    <a:pt x="4564" y="21059"/>
                  </a:lnTo>
                  <a:lnTo>
                    <a:pt x="3918" y="20211"/>
                  </a:lnTo>
                  <a:lnTo>
                    <a:pt x="3332" y="19363"/>
                  </a:lnTo>
                  <a:lnTo>
                    <a:pt x="2767" y="18515"/>
                  </a:lnTo>
                  <a:lnTo>
                    <a:pt x="2282" y="17667"/>
                  </a:lnTo>
                  <a:lnTo>
                    <a:pt x="1818" y="16819"/>
                  </a:lnTo>
                  <a:lnTo>
                    <a:pt x="1414" y="15971"/>
                  </a:lnTo>
                  <a:lnTo>
                    <a:pt x="1071" y="15143"/>
                  </a:lnTo>
                  <a:lnTo>
                    <a:pt x="768" y="14315"/>
                  </a:lnTo>
                  <a:lnTo>
                    <a:pt x="526" y="13488"/>
                  </a:lnTo>
                  <a:lnTo>
                    <a:pt x="324" y="12660"/>
                  </a:lnTo>
                  <a:lnTo>
                    <a:pt x="162" y="11852"/>
                  </a:lnTo>
                  <a:lnTo>
                    <a:pt x="61" y="11065"/>
                  </a:lnTo>
                  <a:lnTo>
                    <a:pt x="1" y="10277"/>
                  </a:lnTo>
                  <a:lnTo>
                    <a:pt x="1" y="9894"/>
                  </a:lnTo>
                  <a:lnTo>
                    <a:pt x="1" y="9510"/>
                  </a:lnTo>
                  <a:lnTo>
                    <a:pt x="21" y="9127"/>
                  </a:lnTo>
                  <a:lnTo>
                    <a:pt x="41" y="8743"/>
                  </a:lnTo>
                  <a:lnTo>
                    <a:pt x="82" y="8380"/>
                  </a:lnTo>
                  <a:lnTo>
                    <a:pt x="142" y="7996"/>
                  </a:lnTo>
                  <a:lnTo>
                    <a:pt x="203" y="7632"/>
                  </a:lnTo>
                  <a:lnTo>
                    <a:pt x="263" y="7269"/>
                  </a:lnTo>
                  <a:lnTo>
                    <a:pt x="364" y="6926"/>
                  </a:lnTo>
                  <a:lnTo>
                    <a:pt x="465" y="6562"/>
                  </a:lnTo>
                  <a:lnTo>
                    <a:pt x="566" y="6219"/>
                  </a:lnTo>
                  <a:lnTo>
                    <a:pt x="707" y="5876"/>
                  </a:lnTo>
                  <a:lnTo>
                    <a:pt x="829" y="5533"/>
                  </a:lnTo>
                  <a:lnTo>
                    <a:pt x="990" y="5210"/>
                  </a:lnTo>
                  <a:lnTo>
                    <a:pt x="1152" y="4887"/>
                  </a:lnTo>
                  <a:lnTo>
                    <a:pt x="1333" y="4564"/>
                  </a:lnTo>
                  <a:lnTo>
                    <a:pt x="1515" y="4241"/>
                  </a:lnTo>
                  <a:lnTo>
                    <a:pt x="1717" y="3938"/>
                  </a:lnTo>
                  <a:lnTo>
                    <a:pt x="1919" y="3635"/>
                  </a:lnTo>
                  <a:lnTo>
                    <a:pt x="2141" y="3332"/>
                  </a:lnTo>
                  <a:lnTo>
                    <a:pt x="2383" y="3049"/>
                  </a:lnTo>
                  <a:lnTo>
                    <a:pt x="2625" y="2747"/>
                  </a:lnTo>
                  <a:lnTo>
                    <a:pt x="2888" y="2484"/>
                  </a:lnTo>
                  <a:lnTo>
                    <a:pt x="3150" y="2201"/>
                  </a:lnTo>
                  <a:lnTo>
                    <a:pt x="3433" y="1939"/>
                  </a:lnTo>
                  <a:lnTo>
                    <a:pt x="3736" y="1676"/>
                  </a:lnTo>
                  <a:lnTo>
                    <a:pt x="4039" y="1434"/>
                  </a:lnTo>
                  <a:lnTo>
                    <a:pt x="4362" y="1192"/>
                  </a:lnTo>
                  <a:lnTo>
                    <a:pt x="4685" y="950"/>
                  </a:lnTo>
                  <a:lnTo>
                    <a:pt x="5028" y="707"/>
                  </a:lnTo>
                  <a:lnTo>
                    <a:pt x="5391" y="485"/>
                  </a:lnTo>
                  <a:lnTo>
                    <a:pt x="5755" y="283"/>
                  </a:lnTo>
                  <a:lnTo>
                    <a:pt x="6260" y="1"/>
                  </a:lnTo>
                  <a:lnTo>
                    <a:pt x="6260" y="1"/>
                  </a:lnTo>
                  <a:lnTo>
                    <a:pt x="5876" y="223"/>
                  </a:lnTo>
                  <a:lnTo>
                    <a:pt x="5513" y="425"/>
                  </a:lnTo>
                  <a:lnTo>
                    <a:pt x="5149" y="667"/>
                  </a:lnTo>
                  <a:lnTo>
                    <a:pt x="4826" y="889"/>
                  </a:lnTo>
                  <a:lnTo>
                    <a:pt x="4483" y="1131"/>
                  </a:lnTo>
                  <a:lnTo>
                    <a:pt x="4180" y="1374"/>
                  </a:lnTo>
                  <a:lnTo>
                    <a:pt x="3877" y="1636"/>
                  </a:lnTo>
                  <a:lnTo>
                    <a:pt x="3574" y="1899"/>
                  </a:lnTo>
                  <a:lnTo>
                    <a:pt x="3312" y="2161"/>
                  </a:lnTo>
                  <a:lnTo>
                    <a:pt x="3029" y="2444"/>
                  </a:lnTo>
                  <a:lnTo>
                    <a:pt x="2787" y="2726"/>
                  </a:lnTo>
                  <a:lnTo>
                    <a:pt x="2545" y="3009"/>
                  </a:lnTo>
                  <a:lnTo>
                    <a:pt x="2302" y="3312"/>
                  </a:lnTo>
                  <a:lnTo>
                    <a:pt x="2101" y="3615"/>
                  </a:lnTo>
                  <a:lnTo>
                    <a:pt x="1899" y="3918"/>
                  </a:lnTo>
                  <a:lnTo>
                    <a:pt x="1697" y="4241"/>
                  </a:lnTo>
                  <a:lnTo>
                    <a:pt x="1515" y="4564"/>
                  </a:lnTo>
                  <a:lnTo>
                    <a:pt x="1354" y="4887"/>
                  </a:lnTo>
                  <a:lnTo>
                    <a:pt x="1192" y="5210"/>
                  </a:lnTo>
                  <a:lnTo>
                    <a:pt x="1051" y="5553"/>
                  </a:lnTo>
                  <a:lnTo>
                    <a:pt x="909" y="5896"/>
                  </a:lnTo>
                  <a:lnTo>
                    <a:pt x="808" y="6239"/>
                  </a:lnTo>
                  <a:lnTo>
                    <a:pt x="687" y="6583"/>
                  </a:lnTo>
                  <a:lnTo>
                    <a:pt x="607" y="6946"/>
                  </a:lnTo>
                  <a:lnTo>
                    <a:pt x="526" y="7309"/>
                  </a:lnTo>
                  <a:lnTo>
                    <a:pt x="445" y="7673"/>
                  </a:lnTo>
                  <a:lnTo>
                    <a:pt x="384" y="8036"/>
                  </a:lnTo>
                  <a:lnTo>
                    <a:pt x="344" y="8420"/>
                  </a:lnTo>
                  <a:lnTo>
                    <a:pt x="324" y="8783"/>
                  </a:lnTo>
                  <a:lnTo>
                    <a:pt x="304" y="9167"/>
                  </a:lnTo>
                  <a:lnTo>
                    <a:pt x="283" y="9551"/>
                  </a:lnTo>
                  <a:lnTo>
                    <a:pt x="283" y="9934"/>
                  </a:lnTo>
                  <a:lnTo>
                    <a:pt x="304" y="10338"/>
                  </a:lnTo>
                  <a:lnTo>
                    <a:pt x="344" y="10722"/>
                  </a:lnTo>
                  <a:lnTo>
                    <a:pt x="445" y="11529"/>
                  </a:lnTo>
                  <a:lnTo>
                    <a:pt x="586" y="12337"/>
                  </a:lnTo>
                  <a:lnTo>
                    <a:pt x="788" y="13144"/>
                  </a:lnTo>
                  <a:lnTo>
                    <a:pt x="1030" y="13972"/>
                  </a:lnTo>
                  <a:lnTo>
                    <a:pt x="1333" y="14820"/>
                  </a:lnTo>
                  <a:lnTo>
                    <a:pt x="1677" y="15648"/>
                  </a:lnTo>
                  <a:lnTo>
                    <a:pt x="2080" y="16496"/>
                  </a:lnTo>
                  <a:lnTo>
                    <a:pt x="2525" y="17344"/>
                  </a:lnTo>
                  <a:lnTo>
                    <a:pt x="3009" y="18192"/>
                  </a:lnTo>
                  <a:lnTo>
                    <a:pt x="3574" y="19060"/>
                  </a:lnTo>
                  <a:lnTo>
                    <a:pt x="4160" y="19908"/>
                  </a:lnTo>
                  <a:lnTo>
                    <a:pt x="4806" y="20756"/>
                  </a:lnTo>
                  <a:lnTo>
                    <a:pt x="5513" y="21604"/>
                  </a:lnTo>
                  <a:lnTo>
                    <a:pt x="6260" y="22452"/>
                  </a:lnTo>
                  <a:lnTo>
                    <a:pt x="7067" y="23300"/>
                  </a:lnTo>
                  <a:lnTo>
                    <a:pt x="7067" y="23300"/>
                  </a:lnTo>
                  <a:lnTo>
                    <a:pt x="6825" y="2360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6" name="Google Shape;2656;p32"/>
            <p:cNvSpPr/>
            <p:nvPr/>
          </p:nvSpPr>
          <p:spPr>
            <a:xfrm>
              <a:off x="2100650" y="1003800"/>
              <a:ext cx="1185675" cy="332150"/>
            </a:xfrm>
            <a:custGeom>
              <a:avLst/>
              <a:gdLst/>
              <a:ahLst/>
              <a:cxnLst/>
              <a:rect l="l" t="t" r="r" b="b"/>
              <a:pathLst>
                <a:path w="47427" h="13286" extrusionOk="0">
                  <a:moveTo>
                    <a:pt x="223" y="1"/>
                  </a:moveTo>
                  <a:lnTo>
                    <a:pt x="1" y="304"/>
                  </a:lnTo>
                  <a:lnTo>
                    <a:pt x="485" y="788"/>
                  </a:lnTo>
                  <a:lnTo>
                    <a:pt x="970" y="1273"/>
                  </a:lnTo>
                  <a:lnTo>
                    <a:pt x="1495" y="1737"/>
                  </a:lnTo>
                  <a:lnTo>
                    <a:pt x="2000" y="2202"/>
                  </a:lnTo>
                  <a:lnTo>
                    <a:pt x="3070" y="3090"/>
                  </a:lnTo>
                  <a:lnTo>
                    <a:pt x="4160" y="3958"/>
                  </a:lnTo>
                  <a:lnTo>
                    <a:pt x="5270" y="4786"/>
                  </a:lnTo>
                  <a:lnTo>
                    <a:pt x="6421" y="5594"/>
                  </a:lnTo>
                  <a:lnTo>
                    <a:pt x="7612" y="6361"/>
                  </a:lnTo>
                  <a:lnTo>
                    <a:pt x="8824" y="7088"/>
                  </a:lnTo>
                  <a:lnTo>
                    <a:pt x="10035" y="7774"/>
                  </a:lnTo>
                  <a:lnTo>
                    <a:pt x="11287" y="8420"/>
                  </a:lnTo>
                  <a:lnTo>
                    <a:pt x="12539" y="9046"/>
                  </a:lnTo>
                  <a:lnTo>
                    <a:pt x="13831" y="9611"/>
                  </a:lnTo>
                  <a:lnTo>
                    <a:pt x="15123" y="10156"/>
                  </a:lnTo>
                  <a:lnTo>
                    <a:pt x="16415" y="10661"/>
                  </a:lnTo>
                  <a:lnTo>
                    <a:pt x="17727" y="11105"/>
                  </a:lnTo>
                  <a:lnTo>
                    <a:pt x="19020" y="11529"/>
                  </a:lnTo>
                  <a:lnTo>
                    <a:pt x="20332" y="11893"/>
                  </a:lnTo>
                  <a:lnTo>
                    <a:pt x="21664" y="12236"/>
                  </a:lnTo>
                  <a:lnTo>
                    <a:pt x="22957" y="12519"/>
                  </a:lnTo>
                  <a:lnTo>
                    <a:pt x="24269" y="12761"/>
                  </a:lnTo>
                  <a:lnTo>
                    <a:pt x="25561" y="12963"/>
                  </a:lnTo>
                  <a:lnTo>
                    <a:pt x="26853" y="13104"/>
                  </a:lnTo>
                  <a:lnTo>
                    <a:pt x="28125" y="13205"/>
                  </a:lnTo>
                  <a:lnTo>
                    <a:pt x="29397" y="13266"/>
                  </a:lnTo>
                  <a:lnTo>
                    <a:pt x="30649" y="13286"/>
                  </a:lnTo>
                  <a:lnTo>
                    <a:pt x="31255" y="13266"/>
                  </a:lnTo>
                  <a:lnTo>
                    <a:pt x="31860" y="13245"/>
                  </a:lnTo>
                  <a:lnTo>
                    <a:pt x="32466" y="13205"/>
                  </a:lnTo>
                  <a:lnTo>
                    <a:pt x="33072" y="13145"/>
                  </a:lnTo>
                  <a:lnTo>
                    <a:pt x="33657" y="13084"/>
                  </a:lnTo>
                  <a:lnTo>
                    <a:pt x="34243" y="13003"/>
                  </a:lnTo>
                  <a:lnTo>
                    <a:pt x="34828" y="12922"/>
                  </a:lnTo>
                  <a:lnTo>
                    <a:pt x="35393" y="12821"/>
                  </a:lnTo>
                  <a:lnTo>
                    <a:pt x="35959" y="12700"/>
                  </a:lnTo>
                  <a:lnTo>
                    <a:pt x="36524" y="12579"/>
                  </a:lnTo>
                  <a:lnTo>
                    <a:pt x="37069" y="12438"/>
                  </a:lnTo>
                  <a:lnTo>
                    <a:pt x="37614" y="12276"/>
                  </a:lnTo>
                  <a:lnTo>
                    <a:pt x="38139" y="12115"/>
                  </a:lnTo>
                  <a:lnTo>
                    <a:pt x="38664" y="11933"/>
                  </a:lnTo>
                  <a:lnTo>
                    <a:pt x="39189" y="11731"/>
                  </a:lnTo>
                  <a:lnTo>
                    <a:pt x="39694" y="11529"/>
                  </a:lnTo>
                  <a:lnTo>
                    <a:pt x="40199" y="11307"/>
                  </a:lnTo>
                  <a:lnTo>
                    <a:pt x="40663" y="11065"/>
                  </a:lnTo>
                  <a:lnTo>
                    <a:pt x="41127" y="10823"/>
                  </a:lnTo>
                  <a:lnTo>
                    <a:pt x="41572" y="10580"/>
                  </a:lnTo>
                  <a:lnTo>
                    <a:pt x="41996" y="10318"/>
                  </a:lnTo>
                  <a:lnTo>
                    <a:pt x="42420" y="10035"/>
                  </a:lnTo>
                  <a:lnTo>
                    <a:pt x="42803" y="9753"/>
                  </a:lnTo>
                  <a:lnTo>
                    <a:pt x="43187" y="9450"/>
                  </a:lnTo>
                  <a:lnTo>
                    <a:pt x="43550" y="9147"/>
                  </a:lnTo>
                  <a:lnTo>
                    <a:pt x="43893" y="8844"/>
                  </a:lnTo>
                  <a:lnTo>
                    <a:pt x="44237" y="8521"/>
                  </a:lnTo>
                  <a:lnTo>
                    <a:pt x="44539" y="8178"/>
                  </a:lnTo>
                  <a:lnTo>
                    <a:pt x="44842" y="7855"/>
                  </a:lnTo>
                  <a:lnTo>
                    <a:pt x="45125" y="7491"/>
                  </a:lnTo>
                  <a:lnTo>
                    <a:pt x="45387" y="7148"/>
                  </a:lnTo>
                  <a:lnTo>
                    <a:pt x="45650" y="6765"/>
                  </a:lnTo>
                  <a:lnTo>
                    <a:pt x="45872" y="6401"/>
                  </a:lnTo>
                  <a:lnTo>
                    <a:pt x="46094" y="6018"/>
                  </a:lnTo>
                  <a:lnTo>
                    <a:pt x="46296" y="5634"/>
                  </a:lnTo>
                  <a:lnTo>
                    <a:pt x="46478" y="5230"/>
                  </a:lnTo>
                  <a:lnTo>
                    <a:pt x="46639" y="4826"/>
                  </a:lnTo>
                  <a:lnTo>
                    <a:pt x="46801" y="4423"/>
                  </a:lnTo>
                  <a:lnTo>
                    <a:pt x="46942" y="4019"/>
                  </a:lnTo>
                  <a:lnTo>
                    <a:pt x="47043" y="3595"/>
                  </a:lnTo>
                  <a:lnTo>
                    <a:pt x="47164" y="3151"/>
                  </a:lnTo>
                  <a:lnTo>
                    <a:pt x="47245" y="2727"/>
                  </a:lnTo>
                  <a:lnTo>
                    <a:pt x="47305" y="2282"/>
                  </a:lnTo>
                  <a:lnTo>
                    <a:pt x="47366" y="1838"/>
                  </a:lnTo>
                  <a:lnTo>
                    <a:pt x="47406" y="1394"/>
                  </a:lnTo>
                  <a:lnTo>
                    <a:pt x="47427" y="930"/>
                  </a:lnTo>
                  <a:lnTo>
                    <a:pt x="47427" y="869"/>
                  </a:lnTo>
                  <a:lnTo>
                    <a:pt x="47386" y="1333"/>
                  </a:lnTo>
                  <a:lnTo>
                    <a:pt x="47346" y="1778"/>
                  </a:lnTo>
                  <a:lnTo>
                    <a:pt x="47285" y="2222"/>
                  </a:lnTo>
                  <a:lnTo>
                    <a:pt x="47205" y="2666"/>
                  </a:lnTo>
                  <a:lnTo>
                    <a:pt x="47104" y="3110"/>
                  </a:lnTo>
                  <a:lnTo>
                    <a:pt x="46982" y="3534"/>
                  </a:lnTo>
                  <a:lnTo>
                    <a:pt x="46861" y="3958"/>
                  </a:lnTo>
                  <a:lnTo>
                    <a:pt x="46700" y="4362"/>
                  </a:lnTo>
                  <a:lnTo>
                    <a:pt x="46538" y="4786"/>
                  </a:lnTo>
                  <a:lnTo>
                    <a:pt x="46357" y="5190"/>
                  </a:lnTo>
                  <a:lnTo>
                    <a:pt x="46155" y="5573"/>
                  </a:lnTo>
                  <a:lnTo>
                    <a:pt x="45953" y="5957"/>
                  </a:lnTo>
                  <a:lnTo>
                    <a:pt x="45710" y="6341"/>
                  </a:lnTo>
                  <a:lnTo>
                    <a:pt x="45468" y="6704"/>
                  </a:lnTo>
                  <a:lnTo>
                    <a:pt x="45206" y="7067"/>
                  </a:lnTo>
                  <a:lnTo>
                    <a:pt x="44923" y="7431"/>
                  </a:lnTo>
                  <a:lnTo>
                    <a:pt x="44620" y="7774"/>
                  </a:lnTo>
                  <a:lnTo>
                    <a:pt x="44317" y="8117"/>
                  </a:lnTo>
                  <a:lnTo>
                    <a:pt x="43974" y="8440"/>
                  </a:lnTo>
                  <a:lnTo>
                    <a:pt x="43631" y="8763"/>
                  </a:lnTo>
                  <a:lnTo>
                    <a:pt x="43267" y="9066"/>
                  </a:lnTo>
                  <a:lnTo>
                    <a:pt x="42884" y="9369"/>
                  </a:lnTo>
                  <a:lnTo>
                    <a:pt x="42480" y="9652"/>
                  </a:lnTo>
                  <a:lnTo>
                    <a:pt x="42076" y="9934"/>
                  </a:lnTo>
                  <a:lnTo>
                    <a:pt x="41652" y="10197"/>
                  </a:lnTo>
                  <a:lnTo>
                    <a:pt x="41188" y="10459"/>
                  </a:lnTo>
                  <a:lnTo>
                    <a:pt x="40724" y="10702"/>
                  </a:lnTo>
                  <a:lnTo>
                    <a:pt x="40259" y="10944"/>
                  </a:lnTo>
                  <a:lnTo>
                    <a:pt x="39754" y="11166"/>
                  </a:lnTo>
                  <a:lnTo>
                    <a:pt x="39250" y="11368"/>
                  </a:lnTo>
                  <a:lnTo>
                    <a:pt x="38705" y="11570"/>
                  </a:lnTo>
                  <a:lnTo>
                    <a:pt x="38200" y="11751"/>
                  </a:lnTo>
                  <a:lnTo>
                    <a:pt x="37655" y="11913"/>
                  </a:lnTo>
                  <a:lnTo>
                    <a:pt x="37130" y="12074"/>
                  </a:lnTo>
                  <a:lnTo>
                    <a:pt x="36585" y="12216"/>
                  </a:lnTo>
                  <a:lnTo>
                    <a:pt x="36019" y="12337"/>
                  </a:lnTo>
                  <a:lnTo>
                    <a:pt x="35454" y="12458"/>
                  </a:lnTo>
                  <a:lnTo>
                    <a:pt x="34889" y="12559"/>
                  </a:lnTo>
                  <a:lnTo>
                    <a:pt x="34303" y="12640"/>
                  </a:lnTo>
                  <a:lnTo>
                    <a:pt x="33738" y="12721"/>
                  </a:lnTo>
                  <a:lnTo>
                    <a:pt x="33132" y="12781"/>
                  </a:lnTo>
                  <a:lnTo>
                    <a:pt x="32547" y="12842"/>
                  </a:lnTo>
                  <a:lnTo>
                    <a:pt x="31941" y="12882"/>
                  </a:lnTo>
                  <a:lnTo>
                    <a:pt x="31335" y="12902"/>
                  </a:lnTo>
                  <a:lnTo>
                    <a:pt x="30730" y="12922"/>
                  </a:lnTo>
                  <a:lnTo>
                    <a:pt x="29478" y="12902"/>
                  </a:lnTo>
                  <a:lnTo>
                    <a:pt x="28226" y="12842"/>
                  </a:lnTo>
                  <a:lnTo>
                    <a:pt x="26954" y="12741"/>
                  </a:lnTo>
                  <a:lnTo>
                    <a:pt x="25682" y="12599"/>
                  </a:lnTo>
                  <a:lnTo>
                    <a:pt x="24390" y="12397"/>
                  </a:lnTo>
                  <a:lnTo>
                    <a:pt x="23078" y="12155"/>
                  </a:lnTo>
                  <a:lnTo>
                    <a:pt x="21786" y="11873"/>
                  </a:lnTo>
                  <a:lnTo>
                    <a:pt x="20473" y="11550"/>
                  </a:lnTo>
                  <a:lnTo>
                    <a:pt x="19161" y="11166"/>
                  </a:lnTo>
                  <a:lnTo>
                    <a:pt x="17849" y="10762"/>
                  </a:lnTo>
                  <a:lnTo>
                    <a:pt x="16556" y="10298"/>
                  </a:lnTo>
                  <a:lnTo>
                    <a:pt x="15264" y="9813"/>
                  </a:lnTo>
                  <a:lnTo>
                    <a:pt x="13972" y="9268"/>
                  </a:lnTo>
                  <a:lnTo>
                    <a:pt x="12720" y="8703"/>
                  </a:lnTo>
                  <a:lnTo>
                    <a:pt x="11448" y="8077"/>
                  </a:lnTo>
                  <a:lnTo>
                    <a:pt x="10217" y="7431"/>
                  </a:lnTo>
                  <a:lnTo>
                    <a:pt x="8985" y="6744"/>
                  </a:lnTo>
                  <a:lnTo>
                    <a:pt x="7794" y="6018"/>
                  </a:lnTo>
                  <a:lnTo>
                    <a:pt x="6623" y="5270"/>
                  </a:lnTo>
                  <a:lnTo>
                    <a:pt x="5472" y="4463"/>
                  </a:lnTo>
                  <a:lnTo>
                    <a:pt x="4362" y="3635"/>
                  </a:lnTo>
                  <a:lnTo>
                    <a:pt x="3272" y="2787"/>
                  </a:lnTo>
                  <a:lnTo>
                    <a:pt x="2201" y="1879"/>
                  </a:lnTo>
                  <a:lnTo>
                    <a:pt x="1697" y="1434"/>
                  </a:lnTo>
                  <a:lnTo>
                    <a:pt x="1192" y="950"/>
                  </a:lnTo>
                  <a:lnTo>
                    <a:pt x="707" y="485"/>
                  </a:lnTo>
                  <a:lnTo>
                    <a:pt x="22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7" name="Google Shape;2657;p32"/>
            <p:cNvSpPr/>
            <p:nvPr/>
          </p:nvSpPr>
          <p:spPr>
            <a:xfrm>
              <a:off x="2100650" y="1003800"/>
              <a:ext cx="1185675" cy="332150"/>
            </a:xfrm>
            <a:custGeom>
              <a:avLst/>
              <a:gdLst/>
              <a:ahLst/>
              <a:cxnLst/>
              <a:rect l="l" t="t" r="r" b="b"/>
              <a:pathLst>
                <a:path w="47427" h="13286" fill="none" extrusionOk="0">
                  <a:moveTo>
                    <a:pt x="47427" y="930"/>
                  </a:moveTo>
                  <a:lnTo>
                    <a:pt x="47427" y="930"/>
                  </a:lnTo>
                  <a:lnTo>
                    <a:pt x="47406" y="1394"/>
                  </a:lnTo>
                  <a:lnTo>
                    <a:pt x="47366" y="1838"/>
                  </a:lnTo>
                  <a:lnTo>
                    <a:pt x="47305" y="2282"/>
                  </a:lnTo>
                  <a:lnTo>
                    <a:pt x="47245" y="2727"/>
                  </a:lnTo>
                  <a:lnTo>
                    <a:pt x="47164" y="3151"/>
                  </a:lnTo>
                  <a:lnTo>
                    <a:pt x="47043" y="3595"/>
                  </a:lnTo>
                  <a:lnTo>
                    <a:pt x="46942" y="4019"/>
                  </a:lnTo>
                  <a:lnTo>
                    <a:pt x="46801" y="4423"/>
                  </a:lnTo>
                  <a:lnTo>
                    <a:pt x="46639" y="4826"/>
                  </a:lnTo>
                  <a:lnTo>
                    <a:pt x="46478" y="5230"/>
                  </a:lnTo>
                  <a:lnTo>
                    <a:pt x="46296" y="5634"/>
                  </a:lnTo>
                  <a:lnTo>
                    <a:pt x="46094" y="6018"/>
                  </a:lnTo>
                  <a:lnTo>
                    <a:pt x="45872" y="6401"/>
                  </a:lnTo>
                  <a:lnTo>
                    <a:pt x="45650" y="6765"/>
                  </a:lnTo>
                  <a:lnTo>
                    <a:pt x="45387" y="7148"/>
                  </a:lnTo>
                  <a:lnTo>
                    <a:pt x="45125" y="7491"/>
                  </a:lnTo>
                  <a:lnTo>
                    <a:pt x="44842" y="7855"/>
                  </a:lnTo>
                  <a:lnTo>
                    <a:pt x="44539" y="8178"/>
                  </a:lnTo>
                  <a:lnTo>
                    <a:pt x="44237" y="8521"/>
                  </a:lnTo>
                  <a:lnTo>
                    <a:pt x="43893" y="8844"/>
                  </a:lnTo>
                  <a:lnTo>
                    <a:pt x="43550" y="9147"/>
                  </a:lnTo>
                  <a:lnTo>
                    <a:pt x="43187" y="9450"/>
                  </a:lnTo>
                  <a:lnTo>
                    <a:pt x="42803" y="9753"/>
                  </a:lnTo>
                  <a:lnTo>
                    <a:pt x="42420" y="10035"/>
                  </a:lnTo>
                  <a:lnTo>
                    <a:pt x="41996" y="10318"/>
                  </a:lnTo>
                  <a:lnTo>
                    <a:pt x="41572" y="10580"/>
                  </a:lnTo>
                  <a:lnTo>
                    <a:pt x="41127" y="10823"/>
                  </a:lnTo>
                  <a:lnTo>
                    <a:pt x="40663" y="11065"/>
                  </a:lnTo>
                  <a:lnTo>
                    <a:pt x="40199" y="11307"/>
                  </a:lnTo>
                  <a:lnTo>
                    <a:pt x="39694" y="11529"/>
                  </a:lnTo>
                  <a:lnTo>
                    <a:pt x="39189" y="11731"/>
                  </a:lnTo>
                  <a:lnTo>
                    <a:pt x="38664" y="11933"/>
                  </a:lnTo>
                  <a:lnTo>
                    <a:pt x="38664" y="11933"/>
                  </a:lnTo>
                  <a:lnTo>
                    <a:pt x="38139" y="12115"/>
                  </a:lnTo>
                  <a:lnTo>
                    <a:pt x="37614" y="12276"/>
                  </a:lnTo>
                  <a:lnTo>
                    <a:pt x="37069" y="12438"/>
                  </a:lnTo>
                  <a:lnTo>
                    <a:pt x="36524" y="12579"/>
                  </a:lnTo>
                  <a:lnTo>
                    <a:pt x="35959" y="12700"/>
                  </a:lnTo>
                  <a:lnTo>
                    <a:pt x="35393" y="12821"/>
                  </a:lnTo>
                  <a:lnTo>
                    <a:pt x="34828" y="12922"/>
                  </a:lnTo>
                  <a:lnTo>
                    <a:pt x="34243" y="13003"/>
                  </a:lnTo>
                  <a:lnTo>
                    <a:pt x="33657" y="13084"/>
                  </a:lnTo>
                  <a:lnTo>
                    <a:pt x="33072" y="13145"/>
                  </a:lnTo>
                  <a:lnTo>
                    <a:pt x="32466" y="13205"/>
                  </a:lnTo>
                  <a:lnTo>
                    <a:pt x="31860" y="13245"/>
                  </a:lnTo>
                  <a:lnTo>
                    <a:pt x="31255" y="13266"/>
                  </a:lnTo>
                  <a:lnTo>
                    <a:pt x="30649" y="13286"/>
                  </a:lnTo>
                  <a:lnTo>
                    <a:pt x="29397" y="13266"/>
                  </a:lnTo>
                  <a:lnTo>
                    <a:pt x="28125" y="13205"/>
                  </a:lnTo>
                  <a:lnTo>
                    <a:pt x="26853" y="13104"/>
                  </a:lnTo>
                  <a:lnTo>
                    <a:pt x="25561" y="12963"/>
                  </a:lnTo>
                  <a:lnTo>
                    <a:pt x="24269" y="12761"/>
                  </a:lnTo>
                  <a:lnTo>
                    <a:pt x="22957" y="12519"/>
                  </a:lnTo>
                  <a:lnTo>
                    <a:pt x="21664" y="12236"/>
                  </a:lnTo>
                  <a:lnTo>
                    <a:pt x="20332" y="11893"/>
                  </a:lnTo>
                  <a:lnTo>
                    <a:pt x="19020" y="11529"/>
                  </a:lnTo>
                  <a:lnTo>
                    <a:pt x="17727" y="11105"/>
                  </a:lnTo>
                  <a:lnTo>
                    <a:pt x="16415" y="10661"/>
                  </a:lnTo>
                  <a:lnTo>
                    <a:pt x="15123" y="10156"/>
                  </a:lnTo>
                  <a:lnTo>
                    <a:pt x="13831" y="9611"/>
                  </a:lnTo>
                  <a:lnTo>
                    <a:pt x="12539" y="9046"/>
                  </a:lnTo>
                  <a:lnTo>
                    <a:pt x="11287" y="8420"/>
                  </a:lnTo>
                  <a:lnTo>
                    <a:pt x="10035" y="7774"/>
                  </a:lnTo>
                  <a:lnTo>
                    <a:pt x="8824" y="7088"/>
                  </a:lnTo>
                  <a:lnTo>
                    <a:pt x="7612" y="6361"/>
                  </a:lnTo>
                  <a:lnTo>
                    <a:pt x="6421" y="5594"/>
                  </a:lnTo>
                  <a:lnTo>
                    <a:pt x="5270" y="4786"/>
                  </a:lnTo>
                  <a:lnTo>
                    <a:pt x="4160" y="3958"/>
                  </a:lnTo>
                  <a:lnTo>
                    <a:pt x="3070" y="3090"/>
                  </a:lnTo>
                  <a:lnTo>
                    <a:pt x="2000" y="2202"/>
                  </a:lnTo>
                  <a:lnTo>
                    <a:pt x="1495" y="1737"/>
                  </a:lnTo>
                  <a:lnTo>
                    <a:pt x="970" y="1273"/>
                  </a:lnTo>
                  <a:lnTo>
                    <a:pt x="485" y="788"/>
                  </a:lnTo>
                  <a:lnTo>
                    <a:pt x="1" y="304"/>
                  </a:lnTo>
                  <a:lnTo>
                    <a:pt x="1" y="304"/>
                  </a:lnTo>
                  <a:lnTo>
                    <a:pt x="223" y="1"/>
                  </a:lnTo>
                  <a:lnTo>
                    <a:pt x="223" y="1"/>
                  </a:lnTo>
                  <a:lnTo>
                    <a:pt x="707" y="485"/>
                  </a:lnTo>
                  <a:lnTo>
                    <a:pt x="1192" y="950"/>
                  </a:lnTo>
                  <a:lnTo>
                    <a:pt x="1697" y="1434"/>
                  </a:lnTo>
                  <a:lnTo>
                    <a:pt x="2201" y="1879"/>
                  </a:lnTo>
                  <a:lnTo>
                    <a:pt x="3272" y="2787"/>
                  </a:lnTo>
                  <a:lnTo>
                    <a:pt x="4362" y="3635"/>
                  </a:lnTo>
                  <a:lnTo>
                    <a:pt x="5472" y="4463"/>
                  </a:lnTo>
                  <a:lnTo>
                    <a:pt x="6623" y="5270"/>
                  </a:lnTo>
                  <a:lnTo>
                    <a:pt x="7794" y="6018"/>
                  </a:lnTo>
                  <a:lnTo>
                    <a:pt x="8985" y="6744"/>
                  </a:lnTo>
                  <a:lnTo>
                    <a:pt x="10217" y="7431"/>
                  </a:lnTo>
                  <a:lnTo>
                    <a:pt x="11448" y="8077"/>
                  </a:lnTo>
                  <a:lnTo>
                    <a:pt x="12720" y="8703"/>
                  </a:lnTo>
                  <a:lnTo>
                    <a:pt x="13972" y="9268"/>
                  </a:lnTo>
                  <a:lnTo>
                    <a:pt x="15264" y="9813"/>
                  </a:lnTo>
                  <a:lnTo>
                    <a:pt x="16556" y="10298"/>
                  </a:lnTo>
                  <a:lnTo>
                    <a:pt x="17849" y="10762"/>
                  </a:lnTo>
                  <a:lnTo>
                    <a:pt x="19161" y="11166"/>
                  </a:lnTo>
                  <a:lnTo>
                    <a:pt x="20473" y="11550"/>
                  </a:lnTo>
                  <a:lnTo>
                    <a:pt x="21786" y="11873"/>
                  </a:lnTo>
                  <a:lnTo>
                    <a:pt x="23078" y="12155"/>
                  </a:lnTo>
                  <a:lnTo>
                    <a:pt x="24390" y="12397"/>
                  </a:lnTo>
                  <a:lnTo>
                    <a:pt x="25682" y="12599"/>
                  </a:lnTo>
                  <a:lnTo>
                    <a:pt x="26954" y="12741"/>
                  </a:lnTo>
                  <a:lnTo>
                    <a:pt x="28226" y="12842"/>
                  </a:lnTo>
                  <a:lnTo>
                    <a:pt x="29478" y="12902"/>
                  </a:lnTo>
                  <a:lnTo>
                    <a:pt x="30730" y="12922"/>
                  </a:lnTo>
                  <a:lnTo>
                    <a:pt x="31335" y="12902"/>
                  </a:lnTo>
                  <a:lnTo>
                    <a:pt x="31941" y="12882"/>
                  </a:lnTo>
                  <a:lnTo>
                    <a:pt x="32547" y="12842"/>
                  </a:lnTo>
                  <a:lnTo>
                    <a:pt x="33132" y="12781"/>
                  </a:lnTo>
                  <a:lnTo>
                    <a:pt x="33738" y="12721"/>
                  </a:lnTo>
                  <a:lnTo>
                    <a:pt x="34303" y="12640"/>
                  </a:lnTo>
                  <a:lnTo>
                    <a:pt x="34889" y="12559"/>
                  </a:lnTo>
                  <a:lnTo>
                    <a:pt x="35454" y="12458"/>
                  </a:lnTo>
                  <a:lnTo>
                    <a:pt x="36019" y="12337"/>
                  </a:lnTo>
                  <a:lnTo>
                    <a:pt x="36585" y="12216"/>
                  </a:lnTo>
                  <a:lnTo>
                    <a:pt x="37130" y="12074"/>
                  </a:lnTo>
                  <a:lnTo>
                    <a:pt x="37655" y="11913"/>
                  </a:lnTo>
                  <a:lnTo>
                    <a:pt x="38200" y="11751"/>
                  </a:lnTo>
                  <a:lnTo>
                    <a:pt x="38705" y="11570"/>
                  </a:lnTo>
                  <a:lnTo>
                    <a:pt x="38705" y="11570"/>
                  </a:lnTo>
                  <a:lnTo>
                    <a:pt x="39250" y="11368"/>
                  </a:lnTo>
                  <a:lnTo>
                    <a:pt x="39754" y="11166"/>
                  </a:lnTo>
                  <a:lnTo>
                    <a:pt x="40259" y="10944"/>
                  </a:lnTo>
                  <a:lnTo>
                    <a:pt x="40724" y="10702"/>
                  </a:lnTo>
                  <a:lnTo>
                    <a:pt x="41188" y="10459"/>
                  </a:lnTo>
                  <a:lnTo>
                    <a:pt x="41652" y="10197"/>
                  </a:lnTo>
                  <a:lnTo>
                    <a:pt x="42076" y="9934"/>
                  </a:lnTo>
                  <a:lnTo>
                    <a:pt x="42480" y="9652"/>
                  </a:lnTo>
                  <a:lnTo>
                    <a:pt x="42884" y="9369"/>
                  </a:lnTo>
                  <a:lnTo>
                    <a:pt x="43267" y="9066"/>
                  </a:lnTo>
                  <a:lnTo>
                    <a:pt x="43631" y="8763"/>
                  </a:lnTo>
                  <a:lnTo>
                    <a:pt x="43974" y="8440"/>
                  </a:lnTo>
                  <a:lnTo>
                    <a:pt x="44317" y="8117"/>
                  </a:lnTo>
                  <a:lnTo>
                    <a:pt x="44620" y="7774"/>
                  </a:lnTo>
                  <a:lnTo>
                    <a:pt x="44923" y="7431"/>
                  </a:lnTo>
                  <a:lnTo>
                    <a:pt x="45206" y="7067"/>
                  </a:lnTo>
                  <a:lnTo>
                    <a:pt x="45468" y="6704"/>
                  </a:lnTo>
                  <a:lnTo>
                    <a:pt x="45710" y="6341"/>
                  </a:lnTo>
                  <a:lnTo>
                    <a:pt x="45953" y="5957"/>
                  </a:lnTo>
                  <a:lnTo>
                    <a:pt x="46155" y="5573"/>
                  </a:lnTo>
                  <a:lnTo>
                    <a:pt x="46357" y="5190"/>
                  </a:lnTo>
                  <a:lnTo>
                    <a:pt x="46538" y="4786"/>
                  </a:lnTo>
                  <a:lnTo>
                    <a:pt x="46700" y="4362"/>
                  </a:lnTo>
                  <a:lnTo>
                    <a:pt x="46861" y="3958"/>
                  </a:lnTo>
                  <a:lnTo>
                    <a:pt x="46982" y="3534"/>
                  </a:lnTo>
                  <a:lnTo>
                    <a:pt x="47104" y="3110"/>
                  </a:lnTo>
                  <a:lnTo>
                    <a:pt x="47205" y="2666"/>
                  </a:lnTo>
                  <a:lnTo>
                    <a:pt x="47285" y="2222"/>
                  </a:lnTo>
                  <a:lnTo>
                    <a:pt x="47346" y="1778"/>
                  </a:lnTo>
                  <a:lnTo>
                    <a:pt x="47386" y="1333"/>
                  </a:lnTo>
                  <a:lnTo>
                    <a:pt x="47427" y="869"/>
                  </a:lnTo>
                  <a:lnTo>
                    <a:pt x="47427" y="405"/>
                  </a:lnTo>
                  <a:lnTo>
                    <a:pt x="47427" y="930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8" name="Google Shape;2658;p32"/>
            <p:cNvSpPr/>
            <p:nvPr/>
          </p:nvSpPr>
          <p:spPr>
            <a:xfrm>
              <a:off x="1918450" y="420825"/>
              <a:ext cx="187775" cy="590575"/>
            </a:xfrm>
            <a:custGeom>
              <a:avLst/>
              <a:gdLst/>
              <a:ahLst/>
              <a:cxnLst/>
              <a:rect l="l" t="t" r="r" b="b"/>
              <a:pathLst>
                <a:path w="7511" h="23623" extrusionOk="0">
                  <a:moveTo>
                    <a:pt x="4200" y="1"/>
                  </a:moveTo>
                  <a:lnTo>
                    <a:pt x="3796" y="364"/>
                  </a:lnTo>
                  <a:lnTo>
                    <a:pt x="3251" y="869"/>
                  </a:lnTo>
                  <a:lnTo>
                    <a:pt x="2746" y="1394"/>
                  </a:lnTo>
                  <a:lnTo>
                    <a:pt x="2302" y="1959"/>
                  </a:lnTo>
                  <a:lnTo>
                    <a:pt x="1878" y="2524"/>
                  </a:lnTo>
                  <a:lnTo>
                    <a:pt x="1494" y="3130"/>
                  </a:lnTo>
                  <a:lnTo>
                    <a:pt x="1171" y="3736"/>
                  </a:lnTo>
                  <a:lnTo>
                    <a:pt x="868" y="4382"/>
                  </a:lnTo>
                  <a:lnTo>
                    <a:pt x="626" y="5028"/>
                  </a:lnTo>
                  <a:lnTo>
                    <a:pt x="404" y="5694"/>
                  </a:lnTo>
                  <a:lnTo>
                    <a:pt x="243" y="6381"/>
                  </a:lnTo>
                  <a:lnTo>
                    <a:pt x="121" y="7087"/>
                  </a:lnTo>
                  <a:lnTo>
                    <a:pt x="41" y="7794"/>
                  </a:lnTo>
                  <a:lnTo>
                    <a:pt x="0" y="8521"/>
                  </a:lnTo>
                  <a:lnTo>
                    <a:pt x="0" y="9268"/>
                  </a:lnTo>
                  <a:lnTo>
                    <a:pt x="41" y="10015"/>
                  </a:lnTo>
                  <a:lnTo>
                    <a:pt x="121" y="10782"/>
                  </a:lnTo>
                  <a:lnTo>
                    <a:pt x="243" y="11549"/>
                  </a:lnTo>
                  <a:lnTo>
                    <a:pt x="424" y="12316"/>
                  </a:lnTo>
                  <a:lnTo>
                    <a:pt x="626" y="13104"/>
                  </a:lnTo>
                  <a:lnTo>
                    <a:pt x="889" y="13911"/>
                  </a:lnTo>
                  <a:lnTo>
                    <a:pt x="1191" y="14699"/>
                  </a:lnTo>
                  <a:lnTo>
                    <a:pt x="1514" y="15506"/>
                  </a:lnTo>
                  <a:lnTo>
                    <a:pt x="1898" y="16314"/>
                  </a:lnTo>
                  <a:lnTo>
                    <a:pt x="2342" y="17122"/>
                  </a:lnTo>
                  <a:lnTo>
                    <a:pt x="2807" y="17949"/>
                  </a:lnTo>
                  <a:lnTo>
                    <a:pt x="3311" y="18757"/>
                  </a:lnTo>
                  <a:lnTo>
                    <a:pt x="3877" y="19565"/>
                  </a:lnTo>
                  <a:lnTo>
                    <a:pt x="4462" y="20392"/>
                  </a:lnTo>
                  <a:lnTo>
                    <a:pt x="5108" y="21200"/>
                  </a:lnTo>
                  <a:lnTo>
                    <a:pt x="5795" y="22008"/>
                  </a:lnTo>
                  <a:lnTo>
                    <a:pt x="6522" y="22815"/>
                  </a:lnTo>
                  <a:lnTo>
                    <a:pt x="7289" y="23623"/>
                  </a:lnTo>
                  <a:lnTo>
                    <a:pt x="7511" y="23320"/>
                  </a:lnTo>
                  <a:lnTo>
                    <a:pt x="6723" y="22512"/>
                  </a:lnTo>
                  <a:lnTo>
                    <a:pt x="5997" y="21705"/>
                  </a:lnTo>
                  <a:lnTo>
                    <a:pt x="5310" y="20877"/>
                  </a:lnTo>
                  <a:lnTo>
                    <a:pt x="4664" y="20069"/>
                  </a:lnTo>
                  <a:lnTo>
                    <a:pt x="4079" y="19242"/>
                  </a:lnTo>
                  <a:lnTo>
                    <a:pt x="3513" y="18434"/>
                  </a:lnTo>
                  <a:lnTo>
                    <a:pt x="3009" y="17606"/>
                  </a:lnTo>
                  <a:lnTo>
                    <a:pt x="2544" y="16799"/>
                  </a:lnTo>
                  <a:lnTo>
                    <a:pt x="2120" y="15971"/>
                  </a:lnTo>
                  <a:lnTo>
                    <a:pt x="1737" y="15163"/>
                  </a:lnTo>
                  <a:lnTo>
                    <a:pt x="1393" y="14356"/>
                  </a:lnTo>
                  <a:lnTo>
                    <a:pt x="1111" y="13548"/>
                  </a:lnTo>
                  <a:lnTo>
                    <a:pt x="848" y="12761"/>
                  </a:lnTo>
                  <a:lnTo>
                    <a:pt x="646" y="11973"/>
                  </a:lnTo>
                  <a:lnTo>
                    <a:pt x="485" y="11186"/>
                  </a:lnTo>
                  <a:lnTo>
                    <a:pt x="364" y="10419"/>
                  </a:lnTo>
                  <a:lnTo>
                    <a:pt x="283" y="9651"/>
                  </a:lnTo>
                  <a:lnTo>
                    <a:pt x="243" y="8904"/>
                  </a:lnTo>
                  <a:lnTo>
                    <a:pt x="243" y="8157"/>
                  </a:lnTo>
                  <a:lnTo>
                    <a:pt x="303" y="7431"/>
                  </a:lnTo>
                  <a:lnTo>
                    <a:pt x="384" y="6704"/>
                  </a:lnTo>
                  <a:lnTo>
                    <a:pt x="525" y="6017"/>
                  </a:lnTo>
                  <a:lnTo>
                    <a:pt x="707" y="5331"/>
                  </a:lnTo>
                  <a:lnTo>
                    <a:pt x="929" y="4665"/>
                  </a:lnTo>
                  <a:lnTo>
                    <a:pt x="1191" y="3998"/>
                  </a:lnTo>
                  <a:lnTo>
                    <a:pt x="1494" y="3372"/>
                  </a:lnTo>
                  <a:lnTo>
                    <a:pt x="1838" y="2767"/>
                  </a:lnTo>
                  <a:lnTo>
                    <a:pt x="2221" y="2161"/>
                  </a:lnTo>
                  <a:lnTo>
                    <a:pt x="2665" y="1596"/>
                  </a:lnTo>
                  <a:lnTo>
                    <a:pt x="3130" y="1051"/>
                  </a:lnTo>
                  <a:lnTo>
                    <a:pt x="3655" y="505"/>
                  </a:lnTo>
                  <a:lnTo>
                    <a:pt x="420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9" name="Google Shape;2659;p32"/>
            <p:cNvSpPr/>
            <p:nvPr/>
          </p:nvSpPr>
          <p:spPr>
            <a:xfrm>
              <a:off x="1918450" y="420825"/>
              <a:ext cx="187775" cy="590575"/>
            </a:xfrm>
            <a:custGeom>
              <a:avLst/>
              <a:gdLst/>
              <a:ahLst/>
              <a:cxnLst/>
              <a:rect l="l" t="t" r="r" b="b"/>
              <a:pathLst>
                <a:path w="7511" h="23623" fill="none" extrusionOk="0">
                  <a:moveTo>
                    <a:pt x="7289" y="23623"/>
                  </a:moveTo>
                  <a:lnTo>
                    <a:pt x="7289" y="23623"/>
                  </a:lnTo>
                  <a:lnTo>
                    <a:pt x="6522" y="22815"/>
                  </a:lnTo>
                  <a:lnTo>
                    <a:pt x="5795" y="22008"/>
                  </a:lnTo>
                  <a:lnTo>
                    <a:pt x="5108" y="21200"/>
                  </a:lnTo>
                  <a:lnTo>
                    <a:pt x="4462" y="20392"/>
                  </a:lnTo>
                  <a:lnTo>
                    <a:pt x="3877" y="19565"/>
                  </a:lnTo>
                  <a:lnTo>
                    <a:pt x="3311" y="18757"/>
                  </a:lnTo>
                  <a:lnTo>
                    <a:pt x="2807" y="17949"/>
                  </a:lnTo>
                  <a:lnTo>
                    <a:pt x="2342" y="17122"/>
                  </a:lnTo>
                  <a:lnTo>
                    <a:pt x="1898" y="16314"/>
                  </a:lnTo>
                  <a:lnTo>
                    <a:pt x="1514" y="15506"/>
                  </a:lnTo>
                  <a:lnTo>
                    <a:pt x="1191" y="14699"/>
                  </a:lnTo>
                  <a:lnTo>
                    <a:pt x="889" y="13911"/>
                  </a:lnTo>
                  <a:lnTo>
                    <a:pt x="626" y="13104"/>
                  </a:lnTo>
                  <a:lnTo>
                    <a:pt x="424" y="12316"/>
                  </a:lnTo>
                  <a:lnTo>
                    <a:pt x="243" y="11549"/>
                  </a:lnTo>
                  <a:lnTo>
                    <a:pt x="121" y="10782"/>
                  </a:lnTo>
                  <a:lnTo>
                    <a:pt x="41" y="10015"/>
                  </a:lnTo>
                  <a:lnTo>
                    <a:pt x="0" y="9268"/>
                  </a:lnTo>
                  <a:lnTo>
                    <a:pt x="0" y="8521"/>
                  </a:lnTo>
                  <a:lnTo>
                    <a:pt x="41" y="7794"/>
                  </a:lnTo>
                  <a:lnTo>
                    <a:pt x="121" y="7087"/>
                  </a:lnTo>
                  <a:lnTo>
                    <a:pt x="243" y="6381"/>
                  </a:lnTo>
                  <a:lnTo>
                    <a:pt x="404" y="5694"/>
                  </a:lnTo>
                  <a:lnTo>
                    <a:pt x="626" y="5028"/>
                  </a:lnTo>
                  <a:lnTo>
                    <a:pt x="868" y="4382"/>
                  </a:lnTo>
                  <a:lnTo>
                    <a:pt x="1171" y="3736"/>
                  </a:lnTo>
                  <a:lnTo>
                    <a:pt x="1494" y="3130"/>
                  </a:lnTo>
                  <a:lnTo>
                    <a:pt x="1878" y="2524"/>
                  </a:lnTo>
                  <a:lnTo>
                    <a:pt x="2302" y="1959"/>
                  </a:lnTo>
                  <a:lnTo>
                    <a:pt x="2746" y="1394"/>
                  </a:lnTo>
                  <a:lnTo>
                    <a:pt x="3251" y="869"/>
                  </a:lnTo>
                  <a:lnTo>
                    <a:pt x="3796" y="364"/>
                  </a:lnTo>
                  <a:lnTo>
                    <a:pt x="4200" y="1"/>
                  </a:lnTo>
                  <a:lnTo>
                    <a:pt x="4200" y="1"/>
                  </a:lnTo>
                  <a:lnTo>
                    <a:pt x="3655" y="505"/>
                  </a:lnTo>
                  <a:lnTo>
                    <a:pt x="3130" y="1051"/>
                  </a:lnTo>
                  <a:lnTo>
                    <a:pt x="2665" y="1596"/>
                  </a:lnTo>
                  <a:lnTo>
                    <a:pt x="2221" y="2161"/>
                  </a:lnTo>
                  <a:lnTo>
                    <a:pt x="1838" y="2767"/>
                  </a:lnTo>
                  <a:lnTo>
                    <a:pt x="1494" y="3372"/>
                  </a:lnTo>
                  <a:lnTo>
                    <a:pt x="1191" y="3998"/>
                  </a:lnTo>
                  <a:lnTo>
                    <a:pt x="929" y="4665"/>
                  </a:lnTo>
                  <a:lnTo>
                    <a:pt x="707" y="5331"/>
                  </a:lnTo>
                  <a:lnTo>
                    <a:pt x="525" y="6017"/>
                  </a:lnTo>
                  <a:lnTo>
                    <a:pt x="384" y="6704"/>
                  </a:lnTo>
                  <a:lnTo>
                    <a:pt x="303" y="7431"/>
                  </a:lnTo>
                  <a:lnTo>
                    <a:pt x="243" y="8157"/>
                  </a:lnTo>
                  <a:lnTo>
                    <a:pt x="243" y="8904"/>
                  </a:lnTo>
                  <a:lnTo>
                    <a:pt x="283" y="9651"/>
                  </a:lnTo>
                  <a:lnTo>
                    <a:pt x="364" y="10419"/>
                  </a:lnTo>
                  <a:lnTo>
                    <a:pt x="485" y="11186"/>
                  </a:lnTo>
                  <a:lnTo>
                    <a:pt x="646" y="11973"/>
                  </a:lnTo>
                  <a:lnTo>
                    <a:pt x="848" y="12761"/>
                  </a:lnTo>
                  <a:lnTo>
                    <a:pt x="1111" y="13548"/>
                  </a:lnTo>
                  <a:lnTo>
                    <a:pt x="1393" y="14356"/>
                  </a:lnTo>
                  <a:lnTo>
                    <a:pt x="1737" y="15163"/>
                  </a:lnTo>
                  <a:lnTo>
                    <a:pt x="2120" y="15971"/>
                  </a:lnTo>
                  <a:lnTo>
                    <a:pt x="2544" y="16799"/>
                  </a:lnTo>
                  <a:lnTo>
                    <a:pt x="3009" y="17606"/>
                  </a:lnTo>
                  <a:lnTo>
                    <a:pt x="3513" y="18434"/>
                  </a:lnTo>
                  <a:lnTo>
                    <a:pt x="4079" y="19242"/>
                  </a:lnTo>
                  <a:lnTo>
                    <a:pt x="4664" y="20069"/>
                  </a:lnTo>
                  <a:lnTo>
                    <a:pt x="5310" y="20877"/>
                  </a:lnTo>
                  <a:lnTo>
                    <a:pt x="5997" y="21705"/>
                  </a:lnTo>
                  <a:lnTo>
                    <a:pt x="6723" y="22512"/>
                  </a:lnTo>
                  <a:lnTo>
                    <a:pt x="7511" y="23320"/>
                  </a:lnTo>
                  <a:lnTo>
                    <a:pt x="7511" y="23320"/>
                  </a:lnTo>
                  <a:lnTo>
                    <a:pt x="7289" y="2362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0" name="Google Shape;2660;p32"/>
            <p:cNvSpPr/>
            <p:nvPr/>
          </p:nvSpPr>
          <p:spPr>
            <a:xfrm>
              <a:off x="2040075" y="1096175"/>
              <a:ext cx="1228575" cy="345275"/>
            </a:xfrm>
            <a:custGeom>
              <a:avLst/>
              <a:gdLst/>
              <a:ahLst/>
              <a:cxnLst/>
              <a:rect l="l" t="t" r="r" b="b"/>
              <a:pathLst>
                <a:path w="49143" h="13811" extrusionOk="0">
                  <a:moveTo>
                    <a:pt x="183" y="1"/>
                  </a:moveTo>
                  <a:lnTo>
                    <a:pt x="1" y="324"/>
                  </a:lnTo>
                  <a:lnTo>
                    <a:pt x="506" y="828"/>
                  </a:lnTo>
                  <a:lnTo>
                    <a:pt x="1031" y="1313"/>
                  </a:lnTo>
                  <a:lnTo>
                    <a:pt x="1556" y="1798"/>
                  </a:lnTo>
                  <a:lnTo>
                    <a:pt x="2101" y="2282"/>
                  </a:lnTo>
                  <a:lnTo>
                    <a:pt x="2646" y="2746"/>
                  </a:lnTo>
                  <a:lnTo>
                    <a:pt x="3191" y="3211"/>
                  </a:lnTo>
                  <a:lnTo>
                    <a:pt x="4322" y="4119"/>
                  </a:lnTo>
                  <a:lnTo>
                    <a:pt x="5493" y="4988"/>
                  </a:lnTo>
                  <a:lnTo>
                    <a:pt x="6704" y="5815"/>
                  </a:lnTo>
                  <a:lnTo>
                    <a:pt x="7936" y="6603"/>
                  </a:lnTo>
                  <a:lnTo>
                    <a:pt x="9187" y="7370"/>
                  </a:lnTo>
                  <a:lnTo>
                    <a:pt x="10459" y="8077"/>
                  </a:lnTo>
                  <a:lnTo>
                    <a:pt x="11751" y="8763"/>
                  </a:lnTo>
                  <a:lnTo>
                    <a:pt x="13064" y="9409"/>
                  </a:lnTo>
                  <a:lnTo>
                    <a:pt x="14396" y="9995"/>
                  </a:lnTo>
                  <a:lnTo>
                    <a:pt x="15729" y="10560"/>
                  </a:lnTo>
                  <a:lnTo>
                    <a:pt x="17082" y="11085"/>
                  </a:lnTo>
                  <a:lnTo>
                    <a:pt x="18434" y="11549"/>
                  </a:lnTo>
                  <a:lnTo>
                    <a:pt x="19807" y="11993"/>
                  </a:lnTo>
                  <a:lnTo>
                    <a:pt x="21180" y="12377"/>
                  </a:lnTo>
                  <a:lnTo>
                    <a:pt x="22533" y="12720"/>
                  </a:lnTo>
                  <a:lnTo>
                    <a:pt x="23906" y="13023"/>
                  </a:lnTo>
                  <a:lnTo>
                    <a:pt x="25258" y="13265"/>
                  </a:lnTo>
                  <a:lnTo>
                    <a:pt x="26611" y="13467"/>
                  </a:lnTo>
                  <a:lnTo>
                    <a:pt x="27944" y="13629"/>
                  </a:lnTo>
                  <a:lnTo>
                    <a:pt x="29276" y="13730"/>
                  </a:lnTo>
                  <a:lnTo>
                    <a:pt x="29942" y="13770"/>
                  </a:lnTo>
                  <a:lnTo>
                    <a:pt x="30589" y="13790"/>
                  </a:lnTo>
                  <a:lnTo>
                    <a:pt x="31235" y="13811"/>
                  </a:lnTo>
                  <a:lnTo>
                    <a:pt x="31881" y="13811"/>
                  </a:lnTo>
                  <a:lnTo>
                    <a:pt x="32527" y="13790"/>
                  </a:lnTo>
                  <a:lnTo>
                    <a:pt x="33153" y="13770"/>
                  </a:lnTo>
                  <a:lnTo>
                    <a:pt x="33779" y="13730"/>
                  </a:lnTo>
                  <a:lnTo>
                    <a:pt x="34404" y="13669"/>
                  </a:lnTo>
                  <a:lnTo>
                    <a:pt x="35030" y="13609"/>
                  </a:lnTo>
                  <a:lnTo>
                    <a:pt x="35636" y="13528"/>
                  </a:lnTo>
                  <a:lnTo>
                    <a:pt x="36242" y="13427"/>
                  </a:lnTo>
                  <a:lnTo>
                    <a:pt x="36827" y="13326"/>
                  </a:lnTo>
                  <a:lnTo>
                    <a:pt x="37413" y="13205"/>
                  </a:lnTo>
                  <a:lnTo>
                    <a:pt x="37998" y="13084"/>
                  </a:lnTo>
                  <a:lnTo>
                    <a:pt x="38563" y="12922"/>
                  </a:lnTo>
                  <a:lnTo>
                    <a:pt x="39129" y="12761"/>
                  </a:lnTo>
                  <a:lnTo>
                    <a:pt x="39694" y="12599"/>
                  </a:lnTo>
                  <a:lnTo>
                    <a:pt x="40239" y="12417"/>
                  </a:lnTo>
                  <a:lnTo>
                    <a:pt x="41128" y="12054"/>
                  </a:lnTo>
                  <a:lnTo>
                    <a:pt x="41552" y="11872"/>
                  </a:lnTo>
                  <a:lnTo>
                    <a:pt x="41976" y="11670"/>
                  </a:lnTo>
                  <a:lnTo>
                    <a:pt x="42379" y="11468"/>
                  </a:lnTo>
                  <a:lnTo>
                    <a:pt x="42783" y="11267"/>
                  </a:lnTo>
                  <a:lnTo>
                    <a:pt x="43167" y="11044"/>
                  </a:lnTo>
                  <a:lnTo>
                    <a:pt x="43550" y="10822"/>
                  </a:lnTo>
                  <a:lnTo>
                    <a:pt x="43914" y="10580"/>
                  </a:lnTo>
                  <a:lnTo>
                    <a:pt x="44257" y="10358"/>
                  </a:lnTo>
                  <a:lnTo>
                    <a:pt x="44600" y="10096"/>
                  </a:lnTo>
                  <a:lnTo>
                    <a:pt x="44923" y="9853"/>
                  </a:lnTo>
                  <a:lnTo>
                    <a:pt x="45226" y="9591"/>
                  </a:lnTo>
                  <a:lnTo>
                    <a:pt x="45529" y="9308"/>
                  </a:lnTo>
                  <a:lnTo>
                    <a:pt x="45832" y="9046"/>
                  </a:lnTo>
                  <a:lnTo>
                    <a:pt x="46114" y="8763"/>
                  </a:lnTo>
                  <a:lnTo>
                    <a:pt x="46377" y="8480"/>
                  </a:lnTo>
                  <a:lnTo>
                    <a:pt x="46639" y="8178"/>
                  </a:lnTo>
                  <a:lnTo>
                    <a:pt x="46882" y="7875"/>
                  </a:lnTo>
                  <a:lnTo>
                    <a:pt x="47124" y="7572"/>
                  </a:lnTo>
                  <a:lnTo>
                    <a:pt x="47346" y="7269"/>
                  </a:lnTo>
                  <a:lnTo>
                    <a:pt x="47548" y="6946"/>
                  </a:lnTo>
                  <a:lnTo>
                    <a:pt x="47750" y="6623"/>
                  </a:lnTo>
                  <a:lnTo>
                    <a:pt x="47932" y="6300"/>
                  </a:lnTo>
                  <a:lnTo>
                    <a:pt x="48113" y="5957"/>
                  </a:lnTo>
                  <a:lnTo>
                    <a:pt x="48275" y="5613"/>
                  </a:lnTo>
                  <a:lnTo>
                    <a:pt x="48436" y="5270"/>
                  </a:lnTo>
                  <a:lnTo>
                    <a:pt x="48578" y="4927"/>
                  </a:lnTo>
                  <a:lnTo>
                    <a:pt x="48699" y="4584"/>
                  </a:lnTo>
                  <a:lnTo>
                    <a:pt x="48820" y="4220"/>
                  </a:lnTo>
                  <a:lnTo>
                    <a:pt x="48921" y="3857"/>
                  </a:lnTo>
                  <a:lnTo>
                    <a:pt x="49022" y="3494"/>
                  </a:lnTo>
                  <a:lnTo>
                    <a:pt x="49143" y="2989"/>
                  </a:lnTo>
                  <a:lnTo>
                    <a:pt x="49042" y="3352"/>
                  </a:lnTo>
                  <a:lnTo>
                    <a:pt x="48941" y="3716"/>
                  </a:lnTo>
                  <a:lnTo>
                    <a:pt x="48820" y="4099"/>
                  </a:lnTo>
                  <a:lnTo>
                    <a:pt x="48699" y="4442"/>
                  </a:lnTo>
                  <a:lnTo>
                    <a:pt x="48557" y="4806"/>
                  </a:lnTo>
                  <a:lnTo>
                    <a:pt x="48416" y="5149"/>
                  </a:lnTo>
                  <a:lnTo>
                    <a:pt x="48255" y="5512"/>
                  </a:lnTo>
                  <a:lnTo>
                    <a:pt x="48073" y="5836"/>
                  </a:lnTo>
                  <a:lnTo>
                    <a:pt x="47891" y="6179"/>
                  </a:lnTo>
                  <a:lnTo>
                    <a:pt x="47689" y="6502"/>
                  </a:lnTo>
                  <a:lnTo>
                    <a:pt x="47487" y="6825"/>
                  </a:lnTo>
                  <a:lnTo>
                    <a:pt x="47265" y="7148"/>
                  </a:lnTo>
                  <a:lnTo>
                    <a:pt x="47023" y="7471"/>
                  </a:lnTo>
                  <a:lnTo>
                    <a:pt x="46781" y="7774"/>
                  </a:lnTo>
                  <a:lnTo>
                    <a:pt x="46538" y="8077"/>
                  </a:lnTo>
                  <a:lnTo>
                    <a:pt x="46256" y="8359"/>
                  </a:lnTo>
                  <a:lnTo>
                    <a:pt x="45973" y="8642"/>
                  </a:lnTo>
                  <a:lnTo>
                    <a:pt x="45690" y="8925"/>
                  </a:lnTo>
                  <a:lnTo>
                    <a:pt x="45388" y="9207"/>
                  </a:lnTo>
                  <a:lnTo>
                    <a:pt x="45065" y="9470"/>
                  </a:lnTo>
                  <a:lnTo>
                    <a:pt x="44742" y="9732"/>
                  </a:lnTo>
                  <a:lnTo>
                    <a:pt x="44398" y="9974"/>
                  </a:lnTo>
                  <a:lnTo>
                    <a:pt x="44035" y="10217"/>
                  </a:lnTo>
                  <a:lnTo>
                    <a:pt x="43672" y="10459"/>
                  </a:lnTo>
                  <a:lnTo>
                    <a:pt x="43288" y="10681"/>
                  </a:lnTo>
                  <a:lnTo>
                    <a:pt x="42904" y="10903"/>
                  </a:lnTo>
                  <a:lnTo>
                    <a:pt x="42501" y="11125"/>
                  </a:lnTo>
                  <a:lnTo>
                    <a:pt x="42097" y="11327"/>
                  </a:lnTo>
                  <a:lnTo>
                    <a:pt x="41673" y="11529"/>
                  </a:lnTo>
                  <a:lnTo>
                    <a:pt x="41229" y="11711"/>
                  </a:lnTo>
                  <a:lnTo>
                    <a:pt x="40784" y="11892"/>
                  </a:lnTo>
                  <a:lnTo>
                    <a:pt x="40320" y="12074"/>
                  </a:lnTo>
                  <a:lnTo>
                    <a:pt x="39775" y="12256"/>
                  </a:lnTo>
                  <a:lnTo>
                    <a:pt x="39230" y="12438"/>
                  </a:lnTo>
                  <a:lnTo>
                    <a:pt x="38664" y="12599"/>
                  </a:lnTo>
                  <a:lnTo>
                    <a:pt x="38099" y="12740"/>
                  </a:lnTo>
                  <a:lnTo>
                    <a:pt x="37514" y="12862"/>
                  </a:lnTo>
                  <a:lnTo>
                    <a:pt x="36928" y="12983"/>
                  </a:lnTo>
                  <a:lnTo>
                    <a:pt x="36343" y="13104"/>
                  </a:lnTo>
                  <a:lnTo>
                    <a:pt x="35737" y="13185"/>
                  </a:lnTo>
                  <a:lnTo>
                    <a:pt x="35131" y="13265"/>
                  </a:lnTo>
                  <a:lnTo>
                    <a:pt x="34505" y="13326"/>
                  </a:lnTo>
                  <a:lnTo>
                    <a:pt x="33900" y="13387"/>
                  </a:lnTo>
                  <a:lnTo>
                    <a:pt x="33274" y="13427"/>
                  </a:lnTo>
                  <a:lnTo>
                    <a:pt x="32628" y="13447"/>
                  </a:lnTo>
                  <a:lnTo>
                    <a:pt x="32002" y="13467"/>
                  </a:lnTo>
                  <a:lnTo>
                    <a:pt x="31356" y="13467"/>
                  </a:lnTo>
                  <a:lnTo>
                    <a:pt x="30710" y="13447"/>
                  </a:lnTo>
                  <a:lnTo>
                    <a:pt x="30043" y="13427"/>
                  </a:lnTo>
                  <a:lnTo>
                    <a:pt x="29397" y="13407"/>
                  </a:lnTo>
                  <a:lnTo>
                    <a:pt x="28065" y="13286"/>
                  </a:lnTo>
                  <a:lnTo>
                    <a:pt x="26732" y="13124"/>
                  </a:lnTo>
                  <a:lnTo>
                    <a:pt x="25380" y="12922"/>
                  </a:lnTo>
                  <a:lnTo>
                    <a:pt x="24027" y="12680"/>
                  </a:lnTo>
                  <a:lnTo>
                    <a:pt x="22674" y="12377"/>
                  </a:lnTo>
                  <a:lnTo>
                    <a:pt x="21301" y="12034"/>
                  </a:lnTo>
                  <a:lnTo>
                    <a:pt x="19949" y="11650"/>
                  </a:lnTo>
                  <a:lnTo>
                    <a:pt x="18576" y="11226"/>
                  </a:lnTo>
                  <a:lnTo>
                    <a:pt x="17223" y="10742"/>
                  </a:lnTo>
                  <a:lnTo>
                    <a:pt x="15890" y="10237"/>
                  </a:lnTo>
                  <a:lnTo>
                    <a:pt x="14538" y="9672"/>
                  </a:lnTo>
                  <a:lnTo>
                    <a:pt x="13225" y="9066"/>
                  </a:lnTo>
                  <a:lnTo>
                    <a:pt x="11913" y="8440"/>
                  </a:lnTo>
                  <a:lnTo>
                    <a:pt x="10621" y="7754"/>
                  </a:lnTo>
                  <a:lnTo>
                    <a:pt x="9349" y="7047"/>
                  </a:lnTo>
                  <a:lnTo>
                    <a:pt x="8097" y="6280"/>
                  </a:lnTo>
                  <a:lnTo>
                    <a:pt x="6866" y="5492"/>
                  </a:lnTo>
                  <a:lnTo>
                    <a:pt x="5674" y="4665"/>
                  </a:lnTo>
                  <a:lnTo>
                    <a:pt x="4503" y="3796"/>
                  </a:lnTo>
                  <a:lnTo>
                    <a:pt x="3373" y="2908"/>
                  </a:lnTo>
                  <a:lnTo>
                    <a:pt x="2828" y="2444"/>
                  </a:lnTo>
                  <a:lnTo>
                    <a:pt x="2282" y="1979"/>
                  </a:lnTo>
                  <a:lnTo>
                    <a:pt x="1737" y="1495"/>
                  </a:lnTo>
                  <a:lnTo>
                    <a:pt x="1212" y="1010"/>
                  </a:lnTo>
                  <a:lnTo>
                    <a:pt x="687" y="505"/>
                  </a:lnTo>
                  <a:lnTo>
                    <a:pt x="18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1" name="Google Shape;2661;p32"/>
            <p:cNvSpPr/>
            <p:nvPr/>
          </p:nvSpPr>
          <p:spPr>
            <a:xfrm>
              <a:off x="2040075" y="1096175"/>
              <a:ext cx="1228575" cy="345275"/>
            </a:xfrm>
            <a:custGeom>
              <a:avLst/>
              <a:gdLst/>
              <a:ahLst/>
              <a:cxnLst/>
              <a:rect l="l" t="t" r="r" b="b"/>
              <a:pathLst>
                <a:path w="49143" h="13811" fill="none" extrusionOk="0">
                  <a:moveTo>
                    <a:pt x="49022" y="3494"/>
                  </a:moveTo>
                  <a:lnTo>
                    <a:pt x="49022" y="3494"/>
                  </a:lnTo>
                  <a:lnTo>
                    <a:pt x="48921" y="3857"/>
                  </a:lnTo>
                  <a:lnTo>
                    <a:pt x="48820" y="4220"/>
                  </a:lnTo>
                  <a:lnTo>
                    <a:pt x="48699" y="4584"/>
                  </a:lnTo>
                  <a:lnTo>
                    <a:pt x="48578" y="4927"/>
                  </a:lnTo>
                  <a:lnTo>
                    <a:pt x="48436" y="5270"/>
                  </a:lnTo>
                  <a:lnTo>
                    <a:pt x="48275" y="5613"/>
                  </a:lnTo>
                  <a:lnTo>
                    <a:pt x="48113" y="5957"/>
                  </a:lnTo>
                  <a:lnTo>
                    <a:pt x="47932" y="6300"/>
                  </a:lnTo>
                  <a:lnTo>
                    <a:pt x="47750" y="6623"/>
                  </a:lnTo>
                  <a:lnTo>
                    <a:pt x="47548" y="6946"/>
                  </a:lnTo>
                  <a:lnTo>
                    <a:pt x="47346" y="7269"/>
                  </a:lnTo>
                  <a:lnTo>
                    <a:pt x="47124" y="7572"/>
                  </a:lnTo>
                  <a:lnTo>
                    <a:pt x="46882" y="7875"/>
                  </a:lnTo>
                  <a:lnTo>
                    <a:pt x="46639" y="8178"/>
                  </a:lnTo>
                  <a:lnTo>
                    <a:pt x="46377" y="8480"/>
                  </a:lnTo>
                  <a:lnTo>
                    <a:pt x="46114" y="8763"/>
                  </a:lnTo>
                  <a:lnTo>
                    <a:pt x="45832" y="9046"/>
                  </a:lnTo>
                  <a:lnTo>
                    <a:pt x="45529" y="9308"/>
                  </a:lnTo>
                  <a:lnTo>
                    <a:pt x="45226" y="9591"/>
                  </a:lnTo>
                  <a:lnTo>
                    <a:pt x="44923" y="9853"/>
                  </a:lnTo>
                  <a:lnTo>
                    <a:pt x="44600" y="10096"/>
                  </a:lnTo>
                  <a:lnTo>
                    <a:pt x="44257" y="10358"/>
                  </a:lnTo>
                  <a:lnTo>
                    <a:pt x="43914" y="10580"/>
                  </a:lnTo>
                  <a:lnTo>
                    <a:pt x="43550" y="10822"/>
                  </a:lnTo>
                  <a:lnTo>
                    <a:pt x="43167" y="11044"/>
                  </a:lnTo>
                  <a:lnTo>
                    <a:pt x="42783" y="11267"/>
                  </a:lnTo>
                  <a:lnTo>
                    <a:pt x="42379" y="11468"/>
                  </a:lnTo>
                  <a:lnTo>
                    <a:pt x="41976" y="11670"/>
                  </a:lnTo>
                  <a:lnTo>
                    <a:pt x="41552" y="11872"/>
                  </a:lnTo>
                  <a:lnTo>
                    <a:pt x="41128" y="12054"/>
                  </a:lnTo>
                  <a:lnTo>
                    <a:pt x="40239" y="12417"/>
                  </a:lnTo>
                  <a:lnTo>
                    <a:pt x="40239" y="12417"/>
                  </a:lnTo>
                  <a:lnTo>
                    <a:pt x="39694" y="12599"/>
                  </a:lnTo>
                  <a:lnTo>
                    <a:pt x="39129" y="12761"/>
                  </a:lnTo>
                  <a:lnTo>
                    <a:pt x="38563" y="12922"/>
                  </a:lnTo>
                  <a:lnTo>
                    <a:pt x="37998" y="13084"/>
                  </a:lnTo>
                  <a:lnTo>
                    <a:pt x="37413" y="13205"/>
                  </a:lnTo>
                  <a:lnTo>
                    <a:pt x="36827" y="13326"/>
                  </a:lnTo>
                  <a:lnTo>
                    <a:pt x="36242" y="13427"/>
                  </a:lnTo>
                  <a:lnTo>
                    <a:pt x="35636" y="13528"/>
                  </a:lnTo>
                  <a:lnTo>
                    <a:pt x="35030" y="13609"/>
                  </a:lnTo>
                  <a:lnTo>
                    <a:pt x="34404" y="13669"/>
                  </a:lnTo>
                  <a:lnTo>
                    <a:pt x="33779" y="13730"/>
                  </a:lnTo>
                  <a:lnTo>
                    <a:pt x="33153" y="13770"/>
                  </a:lnTo>
                  <a:lnTo>
                    <a:pt x="32527" y="13790"/>
                  </a:lnTo>
                  <a:lnTo>
                    <a:pt x="31881" y="13811"/>
                  </a:lnTo>
                  <a:lnTo>
                    <a:pt x="31235" y="13811"/>
                  </a:lnTo>
                  <a:lnTo>
                    <a:pt x="30589" y="13790"/>
                  </a:lnTo>
                  <a:lnTo>
                    <a:pt x="29942" y="13770"/>
                  </a:lnTo>
                  <a:lnTo>
                    <a:pt x="29276" y="13730"/>
                  </a:lnTo>
                  <a:lnTo>
                    <a:pt x="27944" y="13629"/>
                  </a:lnTo>
                  <a:lnTo>
                    <a:pt x="26611" y="13467"/>
                  </a:lnTo>
                  <a:lnTo>
                    <a:pt x="25258" y="13265"/>
                  </a:lnTo>
                  <a:lnTo>
                    <a:pt x="23906" y="13023"/>
                  </a:lnTo>
                  <a:lnTo>
                    <a:pt x="22533" y="12720"/>
                  </a:lnTo>
                  <a:lnTo>
                    <a:pt x="21180" y="12377"/>
                  </a:lnTo>
                  <a:lnTo>
                    <a:pt x="19807" y="11993"/>
                  </a:lnTo>
                  <a:lnTo>
                    <a:pt x="18434" y="11549"/>
                  </a:lnTo>
                  <a:lnTo>
                    <a:pt x="17082" y="11085"/>
                  </a:lnTo>
                  <a:lnTo>
                    <a:pt x="15729" y="10560"/>
                  </a:lnTo>
                  <a:lnTo>
                    <a:pt x="14396" y="9995"/>
                  </a:lnTo>
                  <a:lnTo>
                    <a:pt x="13064" y="9409"/>
                  </a:lnTo>
                  <a:lnTo>
                    <a:pt x="11751" y="8763"/>
                  </a:lnTo>
                  <a:lnTo>
                    <a:pt x="10459" y="8077"/>
                  </a:lnTo>
                  <a:lnTo>
                    <a:pt x="9187" y="7370"/>
                  </a:lnTo>
                  <a:lnTo>
                    <a:pt x="7936" y="6603"/>
                  </a:lnTo>
                  <a:lnTo>
                    <a:pt x="6704" y="5815"/>
                  </a:lnTo>
                  <a:lnTo>
                    <a:pt x="5493" y="4988"/>
                  </a:lnTo>
                  <a:lnTo>
                    <a:pt x="4322" y="4119"/>
                  </a:lnTo>
                  <a:lnTo>
                    <a:pt x="3191" y="3211"/>
                  </a:lnTo>
                  <a:lnTo>
                    <a:pt x="2646" y="2746"/>
                  </a:lnTo>
                  <a:lnTo>
                    <a:pt x="2101" y="2282"/>
                  </a:lnTo>
                  <a:lnTo>
                    <a:pt x="1556" y="1798"/>
                  </a:lnTo>
                  <a:lnTo>
                    <a:pt x="1031" y="1313"/>
                  </a:lnTo>
                  <a:lnTo>
                    <a:pt x="506" y="828"/>
                  </a:lnTo>
                  <a:lnTo>
                    <a:pt x="1" y="324"/>
                  </a:lnTo>
                  <a:lnTo>
                    <a:pt x="1" y="324"/>
                  </a:lnTo>
                  <a:lnTo>
                    <a:pt x="183" y="1"/>
                  </a:lnTo>
                  <a:lnTo>
                    <a:pt x="183" y="1"/>
                  </a:lnTo>
                  <a:lnTo>
                    <a:pt x="687" y="505"/>
                  </a:lnTo>
                  <a:lnTo>
                    <a:pt x="1212" y="1010"/>
                  </a:lnTo>
                  <a:lnTo>
                    <a:pt x="1737" y="1495"/>
                  </a:lnTo>
                  <a:lnTo>
                    <a:pt x="2282" y="1979"/>
                  </a:lnTo>
                  <a:lnTo>
                    <a:pt x="2828" y="2444"/>
                  </a:lnTo>
                  <a:lnTo>
                    <a:pt x="3373" y="2908"/>
                  </a:lnTo>
                  <a:lnTo>
                    <a:pt x="4503" y="3796"/>
                  </a:lnTo>
                  <a:lnTo>
                    <a:pt x="5674" y="4665"/>
                  </a:lnTo>
                  <a:lnTo>
                    <a:pt x="6866" y="5492"/>
                  </a:lnTo>
                  <a:lnTo>
                    <a:pt x="8097" y="6280"/>
                  </a:lnTo>
                  <a:lnTo>
                    <a:pt x="9349" y="7047"/>
                  </a:lnTo>
                  <a:lnTo>
                    <a:pt x="10621" y="7754"/>
                  </a:lnTo>
                  <a:lnTo>
                    <a:pt x="11913" y="8440"/>
                  </a:lnTo>
                  <a:lnTo>
                    <a:pt x="13225" y="9066"/>
                  </a:lnTo>
                  <a:lnTo>
                    <a:pt x="14538" y="9672"/>
                  </a:lnTo>
                  <a:lnTo>
                    <a:pt x="15890" y="10237"/>
                  </a:lnTo>
                  <a:lnTo>
                    <a:pt x="17223" y="10742"/>
                  </a:lnTo>
                  <a:lnTo>
                    <a:pt x="18576" y="11226"/>
                  </a:lnTo>
                  <a:lnTo>
                    <a:pt x="19949" y="11650"/>
                  </a:lnTo>
                  <a:lnTo>
                    <a:pt x="21301" y="12034"/>
                  </a:lnTo>
                  <a:lnTo>
                    <a:pt x="22674" y="12377"/>
                  </a:lnTo>
                  <a:lnTo>
                    <a:pt x="24027" y="12680"/>
                  </a:lnTo>
                  <a:lnTo>
                    <a:pt x="25380" y="12922"/>
                  </a:lnTo>
                  <a:lnTo>
                    <a:pt x="26732" y="13124"/>
                  </a:lnTo>
                  <a:lnTo>
                    <a:pt x="28065" y="13286"/>
                  </a:lnTo>
                  <a:lnTo>
                    <a:pt x="29397" y="13407"/>
                  </a:lnTo>
                  <a:lnTo>
                    <a:pt x="30043" y="13427"/>
                  </a:lnTo>
                  <a:lnTo>
                    <a:pt x="30710" y="13447"/>
                  </a:lnTo>
                  <a:lnTo>
                    <a:pt x="31356" y="13467"/>
                  </a:lnTo>
                  <a:lnTo>
                    <a:pt x="32002" y="13467"/>
                  </a:lnTo>
                  <a:lnTo>
                    <a:pt x="32628" y="13447"/>
                  </a:lnTo>
                  <a:lnTo>
                    <a:pt x="33274" y="13427"/>
                  </a:lnTo>
                  <a:lnTo>
                    <a:pt x="33900" y="13387"/>
                  </a:lnTo>
                  <a:lnTo>
                    <a:pt x="34505" y="13326"/>
                  </a:lnTo>
                  <a:lnTo>
                    <a:pt x="35131" y="13265"/>
                  </a:lnTo>
                  <a:lnTo>
                    <a:pt x="35737" y="13185"/>
                  </a:lnTo>
                  <a:lnTo>
                    <a:pt x="36343" y="13104"/>
                  </a:lnTo>
                  <a:lnTo>
                    <a:pt x="36928" y="12983"/>
                  </a:lnTo>
                  <a:lnTo>
                    <a:pt x="37514" y="12862"/>
                  </a:lnTo>
                  <a:lnTo>
                    <a:pt x="38099" y="12740"/>
                  </a:lnTo>
                  <a:lnTo>
                    <a:pt x="38664" y="12599"/>
                  </a:lnTo>
                  <a:lnTo>
                    <a:pt x="39230" y="12438"/>
                  </a:lnTo>
                  <a:lnTo>
                    <a:pt x="39775" y="12256"/>
                  </a:lnTo>
                  <a:lnTo>
                    <a:pt x="40320" y="12074"/>
                  </a:lnTo>
                  <a:lnTo>
                    <a:pt x="40320" y="12074"/>
                  </a:lnTo>
                  <a:lnTo>
                    <a:pt x="40784" y="11892"/>
                  </a:lnTo>
                  <a:lnTo>
                    <a:pt x="41229" y="11711"/>
                  </a:lnTo>
                  <a:lnTo>
                    <a:pt x="41673" y="11529"/>
                  </a:lnTo>
                  <a:lnTo>
                    <a:pt x="42097" y="11327"/>
                  </a:lnTo>
                  <a:lnTo>
                    <a:pt x="42501" y="11125"/>
                  </a:lnTo>
                  <a:lnTo>
                    <a:pt x="42904" y="10903"/>
                  </a:lnTo>
                  <a:lnTo>
                    <a:pt x="43288" y="10681"/>
                  </a:lnTo>
                  <a:lnTo>
                    <a:pt x="43672" y="10459"/>
                  </a:lnTo>
                  <a:lnTo>
                    <a:pt x="44035" y="10217"/>
                  </a:lnTo>
                  <a:lnTo>
                    <a:pt x="44398" y="9974"/>
                  </a:lnTo>
                  <a:lnTo>
                    <a:pt x="44742" y="9732"/>
                  </a:lnTo>
                  <a:lnTo>
                    <a:pt x="45065" y="9470"/>
                  </a:lnTo>
                  <a:lnTo>
                    <a:pt x="45388" y="9207"/>
                  </a:lnTo>
                  <a:lnTo>
                    <a:pt x="45690" y="8925"/>
                  </a:lnTo>
                  <a:lnTo>
                    <a:pt x="45973" y="8642"/>
                  </a:lnTo>
                  <a:lnTo>
                    <a:pt x="46256" y="8359"/>
                  </a:lnTo>
                  <a:lnTo>
                    <a:pt x="46538" y="8077"/>
                  </a:lnTo>
                  <a:lnTo>
                    <a:pt x="46781" y="7774"/>
                  </a:lnTo>
                  <a:lnTo>
                    <a:pt x="47023" y="7471"/>
                  </a:lnTo>
                  <a:lnTo>
                    <a:pt x="47265" y="7148"/>
                  </a:lnTo>
                  <a:lnTo>
                    <a:pt x="47487" y="6825"/>
                  </a:lnTo>
                  <a:lnTo>
                    <a:pt x="47689" y="6502"/>
                  </a:lnTo>
                  <a:lnTo>
                    <a:pt x="47891" y="6179"/>
                  </a:lnTo>
                  <a:lnTo>
                    <a:pt x="48073" y="5836"/>
                  </a:lnTo>
                  <a:lnTo>
                    <a:pt x="48255" y="5512"/>
                  </a:lnTo>
                  <a:lnTo>
                    <a:pt x="48416" y="5149"/>
                  </a:lnTo>
                  <a:lnTo>
                    <a:pt x="48557" y="4806"/>
                  </a:lnTo>
                  <a:lnTo>
                    <a:pt x="48699" y="4442"/>
                  </a:lnTo>
                  <a:lnTo>
                    <a:pt x="48820" y="4099"/>
                  </a:lnTo>
                  <a:lnTo>
                    <a:pt x="48941" y="3716"/>
                  </a:lnTo>
                  <a:lnTo>
                    <a:pt x="49042" y="3352"/>
                  </a:lnTo>
                  <a:lnTo>
                    <a:pt x="49143" y="2989"/>
                  </a:lnTo>
                  <a:lnTo>
                    <a:pt x="49022" y="349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2" name="Google Shape;2662;p32"/>
            <p:cNvSpPr/>
            <p:nvPr/>
          </p:nvSpPr>
          <p:spPr>
            <a:xfrm>
              <a:off x="1850300" y="533900"/>
              <a:ext cx="194350" cy="570375"/>
            </a:xfrm>
            <a:custGeom>
              <a:avLst/>
              <a:gdLst/>
              <a:ahLst/>
              <a:cxnLst/>
              <a:rect l="l" t="t" r="r" b="b"/>
              <a:pathLst>
                <a:path w="7774" h="22815" extrusionOk="0">
                  <a:moveTo>
                    <a:pt x="2605" y="0"/>
                  </a:moveTo>
                  <a:lnTo>
                    <a:pt x="2282" y="424"/>
                  </a:lnTo>
                  <a:lnTo>
                    <a:pt x="1898" y="969"/>
                  </a:lnTo>
                  <a:lnTo>
                    <a:pt x="1555" y="1514"/>
                  </a:lnTo>
                  <a:lnTo>
                    <a:pt x="1252" y="2100"/>
                  </a:lnTo>
                  <a:lnTo>
                    <a:pt x="970" y="2685"/>
                  </a:lnTo>
                  <a:lnTo>
                    <a:pt x="727" y="3291"/>
                  </a:lnTo>
                  <a:lnTo>
                    <a:pt x="526" y="3917"/>
                  </a:lnTo>
                  <a:lnTo>
                    <a:pt x="344" y="4543"/>
                  </a:lnTo>
                  <a:lnTo>
                    <a:pt x="203" y="5189"/>
                  </a:lnTo>
                  <a:lnTo>
                    <a:pt x="102" y="5855"/>
                  </a:lnTo>
                  <a:lnTo>
                    <a:pt x="41" y="6522"/>
                  </a:lnTo>
                  <a:lnTo>
                    <a:pt x="1" y="7208"/>
                  </a:lnTo>
                  <a:lnTo>
                    <a:pt x="21" y="7894"/>
                  </a:lnTo>
                  <a:lnTo>
                    <a:pt x="61" y="8601"/>
                  </a:lnTo>
                  <a:lnTo>
                    <a:pt x="122" y="9308"/>
                  </a:lnTo>
                  <a:lnTo>
                    <a:pt x="243" y="10035"/>
                  </a:lnTo>
                  <a:lnTo>
                    <a:pt x="384" y="10761"/>
                  </a:lnTo>
                  <a:lnTo>
                    <a:pt x="566" y="11488"/>
                  </a:lnTo>
                  <a:lnTo>
                    <a:pt x="788" y="12215"/>
                  </a:lnTo>
                  <a:lnTo>
                    <a:pt x="1030" y="12962"/>
                  </a:lnTo>
                  <a:lnTo>
                    <a:pt x="1333" y="13709"/>
                  </a:lnTo>
                  <a:lnTo>
                    <a:pt x="1656" y="14456"/>
                  </a:lnTo>
                  <a:lnTo>
                    <a:pt x="2020" y="15223"/>
                  </a:lnTo>
                  <a:lnTo>
                    <a:pt x="2403" y="15970"/>
                  </a:lnTo>
                  <a:lnTo>
                    <a:pt x="2847" y="16738"/>
                  </a:lnTo>
                  <a:lnTo>
                    <a:pt x="3312" y="17505"/>
                  </a:lnTo>
                  <a:lnTo>
                    <a:pt x="3817" y="18272"/>
                  </a:lnTo>
                  <a:lnTo>
                    <a:pt x="4362" y="19019"/>
                  </a:lnTo>
                  <a:lnTo>
                    <a:pt x="4927" y="19786"/>
                  </a:lnTo>
                  <a:lnTo>
                    <a:pt x="5553" y="20553"/>
                  </a:lnTo>
                  <a:lnTo>
                    <a:pt x="6199" y="21300"/>
                  </a:lnTo>
                  <a:lnTo>
                    <a:pt x="6885" y="22047"/>
                  </a:lnTo>
                  <a:lnTo>
                    <a:pt x="7592" y="22815"/>
                  </a:lnTo>
                  <a:lnTo>
                    <a:pt x="7774" y="22492"/>
                  </a:lnTo>
                  <a:lnTo>
                    <a:pt x="7067" y="21745"/>
                  </a:lnTo>
                  <a:lnTo>
                    <a:pt x="6360" y="20977"/>
                  </a:lnTo>
                  <a:lnTo>
                    <a:pt x="5714" y="20210"/>
                  </a:lnTo>
                  <a:lnTo>
                    <a:pt x="5109" y="19463"/>
                  </a:lnTo>
                  <a:lnTo>
                    <a:pt x="4523" y="18696"/>
                  </a:lnTo>
                  <a:lnTo>
                    <a:pt x="3978" y="17929"/>
                  </a:lnTo>
                  <a:lnTo>
                    <a:pt x="3473" y="17162"/>
                  </a:lnTo>
                  <a:lnTo>
                    <a:pt x="3009" y="16394"/>
                  </a:lnTo>
                  <a:lnTo>
                    <a:pt x="2565" y="15627"/>
                  </a:lnTo>
                  <a:lnTo>
                    <a:pt x="2181" y="14860"/>
                  </a:lnTo>
                  <a:lnTo>
                    <a:pt x="1818" y="14093"/>
                  </a:lnTo>
                  <a:lnTo>
                    <a:pt x="1495" y="13346"/>
                  </a:lnTo>
                  <a:lnTo>
                    <a:pt x="1212" y="12578"/>
                  </a:lnTo>
                  <a:lnTo>
                    <a:pt x="950" y="11831"/>
                  </a:lnTo>
                  <a:lnTo>
                    <a:pt x="748" y="11105"/>
                  </a:lnTo>
                  <a:lnTo>
                    <a:pt x="566" y="10358"/>
                  </a:lnTo>
                  <a:lnTo>
                    <a:pt x="425" y="9631"/>
                  </a:lnTo>
                  <a:lnTo>
                    <a:pt x="324" y="8904"/>
                  </a:lnTo>
                  <a:lnTo>
                    <a:pt x="243" y="8197"/>
                  </a:lnTo>
                  <a:lnTo>
                    <a:pt x="223" y="7491"/>
                  </a:lnTo>
                  <a:lnTo>
                    <a:pt x="223" y="6804"/>
                  </a:lnTo>
                  <a:lnTo>
                    <a:pt x="263" y="6118"/>
                  </a:lnTo>
                  <a:lnTo>
                    <a:pt x="324" y="5431"/>
                  </a:lnTo>
                  <a:lnTo>
                    <a:pt x="445" y="4785"/>
                  </a:lnTo>
                  <a:lnTo>
                    <a:pt x="586" y="4139"/>
                  </a:lnTo>
                  <a:lnTo>
                    <a:pt x="768" y="3493"/>
                  </a:lnTo>
                  <a:lnTo>
                    <a:pt x="990" y="2867"/>
                  </a:lnTo>
                  <a:lnTo>
                    <a:pt x="1232" y="2261"/>
                  </a:lnTo>
                  <a:lnTo>
                    <a:pt x="1535" y="1676"/>
                  </a:lnTo>
                  <a:lnTo>
                    <a:pt x="1858" y="1111"/>
                  </a:lnTo>
                  <a:lnTo>
                    <a:pt x="2222" y="545"/>
                  </a:lnTo>
                  <a:lnTo>
                    <a:pt x="260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3" name="Google Shape;2663;p32"/>
            <p:cNvSpPr/>
            <p:nvPr/>
          </p:nvSpPr>
          <p:spPr>
            <a:xfrm>
              <a:off x="1850300" y="533900"/>
              <a:ext cx="194350" cy="570375"/>
            </a:xfrm>
            <a:custGeom>
              <a:avLst/>
              <a:gdLst/>
              <a:ahLst/>
              <a:cxnLst/>
              <a:rect l="l" t="t" r="r" b="b"/>
              <a:pathLst>
                <a:path w="7774" h="22815" fill="none" extrusionOk="0">
                  <a:moveTo>
                    <a:pt x="7592" y="22815"/>
                  </a:moveTo>
                  <a:lnTo>
                    <a:pt x="7592" y="22815"/>
                  </a:lnTo>
                  <a:lnTo>
                    <a:pt x="6885" y="22047"/>
                  </a:lnTo>
                  <a:lnTo>
                    <a:pt x="6199" y="21300"/>
                  </a:lnTo>
                  <a:lnTo>
                    <a:pt x="5553" y="20553"/>
                  </a:lnTo>
                  <a:lnTo>
                    <a:pt x="4927" y="19786"/>
                  </a:lnTo>
                  <a:lnTo>
                    <a:pt x="4362" y="19019"/>
                  </a:lnTo>
                  <a:lnTo>
                    <a:pt x="3817" y="18272"/>
                  </a:lnTo>
                  <a:lnTo>
                    <a:pt x="3312" y="17505"/>
                  </a:lnTo>
                  <a:lnTo>
                    <a:pt x="2847" y="16738"/>
                  </a:lnTo>
                  <a:lnTo>
                    <a:pt x="2403" y="15970"/>
                  </a:lnTo>
                  <a:lnTo>
                    <a:pt x="2020" y="15223"/>
                  </a:lnTo>
                  <a:lnTo>
                    <a:pt x="1656" y="14456"/>
                  </a:lnTo>
                  <a:lnTo>
                    <a:pt x="1333" y="13709"/>
                  </a:lnTo>
                  <a:lnTo>
                    <a:pt x="1030" y="12962"/>
                  </a:lnTo>
                  <a:lnTo>
                    <a:pt x="788" y="12215"/>
                  </a:lnTo>
                  <a:lnTo>
                    <a:pt x="566" y="11488"/>
                  </a:lnTo>
                  <a:lnTo>
                    <a:pt x="384" y="10761"/>
                  </a:lnTo>
                  <a:lnTo>
                    <a:pt x="243" y="10035"/>
                  </a:lnTo>
                  <a:lnTo>
                    <a:pt x="122" y="9308"/>
                  </a:lnTo>
                  <a:lnTo>
                    <a:pt x="61" y="8601"/>
                  </a:lnTo>
                  <a:lnTo>
                    <a:pt x="21" y="7894"/>
                  </a:lnTo>
                  <a:lnTo>
                    <a:pt x="1" y="7208"/>
                  </a:lnTo>
                  <a:lnTo>
                    <a:pt x="41" y="6522"/>
                  </a:lnTo>
                  <a:lnTo>
                    <a:pt x="102" y="5855"/>
                  </a:lnTo>
                  <a:lnTo>
                    <a:pt x="203" y="5189"/>
                  </a:lnTo>
                  <a:lnTo>
                    <a:pt x="344" y="4543"/>
                  </a:lnTo>
                  <a:lnTo>
                    <a:pt x="526" y="3917"/>
                  </a:lnTo>
                  <a:lnTo>
                    <a:pt x="727" y="3291"/>
                  </a:lnTo>
                  <a:lnTo>
                    <a:pt x="970" y="2685"/>
                  </a:lnTo>
                  <a:lnTo>
                    <a:pt x="1252" y="2100"/>
                  </a:lnTo>
                  <a:lnTo>
                    <a:pt x="1555" y="1514"/>
                  </a:lnTo>
                  <a:lnTo>
                    <a:pt x="1898" y="969"/>
                  </a:lnTo>
                  <a:lnTo>
                    <a:pt x="2282" y="424"/>
                  </a:lnTo>
                  <a:lnTo>
                    <a:pt x="2605" y="0"/>
                  </a:lnTo>
                  <a:lnTo>
                    <a:pt x="2605" y="0"/>
                  </a:lnTo>
                  <a:lnTo>
                    <a:pt x="2222" y="545"/>
                  </a:lnTo>
                  <a:lnTo>
                    <a:pt x="1858" y="1111"/>
                  </a:lnTo>
                  <a:lnTo>
                    <a:pt x="1535" y="1676"/>
                  </a:lnTo>
                  <a:lnTo>
                    <a:pt x="1232" y="2261"/>
                  </a:lnTo>
                  <a:lnTo>
                    <a:pt x="990" y="2867"/>
                  </a:lnTo>
                  <a:lnTo>
                    <a:pt x="768" y="3493"/>
                  </a:lnTo>
                  <a:lnTo>
                    <a:pt x="586" y="4139"/>
                  </a:lnTo>
                  <a:lnTo>
                    <a:pt x="445" y="4785"/>
                  </a:lnTo>
                  <a:lnTo>
                    <a:pt x="324" y="5431"/>
                  </a:lnTo>
                  <a:lnTo>
                    <a:pt x="263" y="6118"/>
                  </a:lnTo>
                  <a:lnTo>
                    <a:pt x="223" y="6804"/>
                  </a:lnTo>
                  <a:lnTo>
                    <a:pt x="223" y="7491"/>
                  </a:lnTo>
                  <a:lnTo>
                    <a:pt x="243" y="8197"/>
                  </a:lnTo>
                  <a:lnTo>
                    <a:pt x="324" y="8904"/>
                  </a:lnTo>
                  <a:lnTo>
                    <a:pt x="425" y="9631"/>
                  </a:lnTo>
                  <a:lnTo>
                    <a:pt x="566" y="10358"/>
                  </a:lnTo>
                  <a:lnTo>
                    <a:pt x="748" y="11105"/>
                  </a:lnTo>
                  <a:lnTo>
                    <a:pt x="950" y="11831"/>
                  </a:lnTo>
                  <a:lnTo>
                    <a:pt x="1212" y="12578"/>
                  </a:lnTo>
                  <a:lnTo>
                    <a:pt x="1495" y="13346"/>
                  </a:lnTo>
                  <a:lnTo>
                    <a:pt x="1818" y="14093"/>
                  </a:lnTo>
                  <a:lnTo>
                    <a:pt x="2181" y="14860"/>
                  </a:lnTo>
                  <a:lnTo>
                    <a:pt x="2565" y="15627"/>
                  </a:lnTo>
                  <a:lnTo>
                    <a:pt x="3009" y="16394"/>
                  </a:lnTo>
                  <a:lnTo>
                    <a:pt x="3473" y="17162"/>
                  </a:lnTo>
                  <a:lnTo>
                    <a:pt x="3978" y="17929"/>
                  </a:lnTo>
                  <a:lnTo>
                    <a:pt x="4523" y="18696"/>
                  </a:lnTo>
                  <a:lnTo>
                    <a:pt x="5109" y="19463"/>
                  </a:lnTo>
                  <a:lnTo>
                    <a:pt x="5714" y="20210"/>
                  </a:lnTo>
                  <a:lnTo>
                    <a:pt x="6360" y="20977"/>
                  </a:lnTo>
                  <a:lnTo>
                    <a:pt x="7067" y="21745"/>
                  </a:lnTo>
                  <a:lnTo>
                    <a:pt x="7774" y="22492"/>
                  </a:lnTo>
                  <a:lnTo>
                    <a:pt x="7774" y="22492"/>
                  </a:lnTo>
                  <a:lnTo>
                    <a:pt x="7592" y="2281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4" name="Google Shape;2664;p32"/>
            <p:cNvSpPr/>
            <p:nvPr/>
          </p:nvSpPr>
          <p:spPr>
            <a:xfrm>
              <a:off x="1991125" y="1189050"/>
              <a:ext cx="1227575" cy="349300"/>
            </a:xfrm>
            <a:custGeom>
              <a:avLst/>
              <a:gdLst/>
              <a:ahLst/>
              <a:cxnLst/>
              <a:rect l="l" t="t" r="r" b="b"/>
              <a:pathLst>
                <a:path w="49103" h="13972" extrusionOk="0">
                  <a:moveTo>
                    <a:pt x="142" y="1"/>
                  </a:moveTo>
                  <a:lnTo>
                    <a:pt x="1" y="303"/>
                  </a:lnTo>
                  <a:lnTo>
                    <a:pt x="505" y="808"/>
                  </a:lnTo>
                  <a:lnTo>
                    <a:pt x="1030" y="1313"/>
                  </a:lnTo>
                  <a:lnTo>
                    <a:pt x="1555" y="1797"/>
                  </a:lnTo>
                  <a:lnTo>
                    <a:pt x="2100" y="2302"/>
                  </a:lnTo>
                  <a:lnTo>
                    <a:pt x="2666" y="2767"/>
                  </a:lnTo>
                  <a:lnTo>
                    <a:pt x="3231" y="3231"/>
                  </a:lnTo>
                  <a:lnTo>
                    <a:pt x="3796" y="3695"/>
                  </a:lnTo>
                  <a:lnTo>
                    <a:pt x="4382" y="4160"/>
                  </a:lnTo>
                  <a:lnTo>
                    <a:pt x="5553" y="5028"/>
                  </a:lnTo>
                  <a:lnTo>
                    <a:pt x="6784" y="5876"/>
                  </a:lnTo>
                  <a:lnTo>
                    <a:pt x="8016" y="6663"/>
                  </a:lnTo>
                  <a:lnTo>
                    <a:pt x="9288" y="7430"/>
                  </a:lnTo>
                  <a:lnTo>
                    <a:pt x="10580" y="8157"/>
                  </a:lnTo>
                  <a:lnTo>
                    <a:pt x="11892" y="8864"/>
                  </a:lnTo>
                  <a:lnTo>
                    <a:pt x="13225" y="9510"/>
                  </a:lnTo>
                  <a:lnTo>
                    <a:pt x="14578" y="10116"/>
                  </a:lnTo>
                  <a:lnTo>
                    <a:pt x="15930" y="10681"/>
                  </a:lnTo>
                  <a:lnTo>
                    <a:pt x="17303" y="11206"/>
                  </a:lnTo>
                  <a:lnTo>
                    <a:pt x="18676" y="11690"/>
                  </a:lnTo>
                  <a:lnTo>
                    <a:pt x="20049" y="12114"/>
                  </a:lnTo>
                  <a:lnTo>
                    <a:pt x="21442" y="12518"/>
                  </a:lnTo>
                  <a:lnTo>
                    <a:pt x="22835" y="12862"/>
                  </a:lnTo>
                  <a:lnTo>
                    <a:pt x="24208" y="13164"/>
                  </a:lnTo>
                  <a:lnTo>
                    <a:pt x="25581" y="13427"/>
                  </a:lnTo>
                  <a:lnTo>
                    <a:pt x="26954" y="13629"/>
                  </a:lnTo>
                  <a:lnTo>
                    <a:pt x="28307" y="13790"/>
                  </a:lnTo>
                  <a:lnTo>
                    <a:pt x="29659" y="13891"/>
                  </a:lnTo>
                  <a:lnTo>
                    <a:pt x="30326" y="13932"/>
                  </a:lnTo>
                  <a:lnTo>
                    <a:pt x="30992" y="13952"/>
                  </a:lnTo>
                  <a:lnTo>
                    <a:pt x="31638" y="13972"/>
                  </a:lnTo>
                  <a:lnTo>
                    <a:pt x="32304" y="13972"/>
                  </a:lnTo>
                  <a:lnTo>
                    <a:pt x="32950" y="13952"/>
                  </a:lnTo>
                  <a:lnTo>
                    <a:pt x="33596" y="13932"/>
                  </a:lnTo>
                  <a:lnTo>
                    <a:pt x="34222" y="13891"/>
                  </a:lnTo>
                  <a:lnTo>
                    <a:pt x="34848" y="13831"/>
                  </a:lnTo>
                  <a:lnTo>
                    <a:pt x="35474" y="13770"/>
                  </a:lnTo>
                  <a:lnTo>
                    <a:pt x="36100" y="13689"/>
                  </a:lnTo>
                  <a:lnTo>
                    <a:pt x="36706" y="13588"/>
                  </a:lnTo>
                  <a:lnTo>
                    <a:pt x="37311" y="13487"/>
                  </a:lnTo>
                  <a:lnTo>
                    <a:pt x="37917" y="13366"/>
                  </a:lnTo>
                  <a:lnTo>
                    <a:pt x="38503" y="13225"/>
                  </a:lnTo>
                  <a:lnTo>
                    <a:pt x="39068" y="13084"/>
                  </a:lnTo>
                  <a:lnTo>
                    <a:pt x="39653" y="12922"/>
                  </a:lnTo>
                  <a:lnTo>
                    <a:pt x="40219" y="12740"/>
                  </a:lnTo>
                  <a:lnTo>
                    <a:pt x="40764" y="12559"/>
                  </a:lnTo>
                  <a:lnTo>
                    <a:pt x="41491" y="12276"/>
                  </a:lnTo>
                  <a:lnTo>
                    <a:pt x="42197" y="11973"/>
                  </a:lnTo>
                  <a:lnTo>
                    <a:pt x="42884" y="11630"/>
                  </a:lnTo>
                  <a:lnTo>
                    <a:pt x="43530" y="11287"/>
                  </a:lnTo>
                  <a:lnTo>
                    <a:pt x="44135" y="10923"/>
                  </a:lnTo>
                  <a:lnTo>
                    <a:pt x="44721" y="10540"/>
                  </a:lnTo>
                  <a:lnTo>
                    <a:pt x="45286" y="10136"/>
                  </a:lnTo>
                  <a:lnTo>
                    <a:pt x="45811" y="9712"/>
                  </a:lnTo>
                  <a:lnTo>
                    <a:pt x="46296" y="9268"/>
                  </a:lnTo>
                  <a:lnTo>
                    <a:pt x="46760" y="8803"/>
                  </a:lnTo>
                  <a:lnTo>
                    <a:pt x="47184" y="8339"/>
                  </a:lnTo>
                  <a:lnTo>
                    <a:pt x="47588" y="7834"/>
                  </a:lnTo>
                  <a:lnTo>
                    <a:pt x="47972" y="7329"/>
                  </a:lnTo>
                  <a:lnTo>
                    <a:pt x="48295" y="6805"/>
                  </a:lnTo>
                  <a:lnTo>
                    <a:pt x="48618" y="6280"/>
                  </a:lnTo>
                  <a:lnTo>
                    <a:pt x="48880" y="5735"/>
                  </a:lnTo>
                  <a:lnTo>
                    <a:pt x="49102" y="5250"/>
                  </a:lnTo>
                  <a:lnTo>
                    <a:pt x="48840" y="5815"/>
                  </a:lnTo>
                  <a:lnTo>
                    <a:pt x="48537" y="6360"/>
                  </a:lnTo>
                  <a:lnTo>
                    <a:pt x="48194" y="6906"/>
                  </a:lnTo>
                  <a:lnTo>
                    <a:pt x="47830" y="7410"/>
                  </a:lnTo>
                  <a:lnTo>
                    <a:pt x="47426" y="7915"/>
                  </a:lnTo>
                  <a:lnTo>
                    <a:pt x="46982" y="8420"/>
                  </a:lnTo>
                  <a:lnTo>
                    <a:pt x="46518" y="8884"/>
                  </a:lnTo>
                  <a:lnTo>
                    <a:pt x="46033" y="9328"/>
                  </a:lnTo>
                  <a:lnTo>
                    <a:pt x="45488" y="9772"/>
                  </a:lnTo>
                  <a:lnTo>
                    <a:pt x="44943" y="10196"/>
                  </a:lnTo>
                  <a:lnTo>
                    <a:pt x="44337" y="10580"/>
                  </a:lnTo>
                  <a:lnTo>
                    <a:pt x="43711" y="10964"/>
                  </a:lnTo>
                  <a:lnTo>
                    <a:pt x="43065" y="11307"/>
                  </a:lnTo>
                  <a:lnTo>
                    <a:pt x="42379" y="11650"/>
                  </a:lnTo>
                  <a:lnTo>
                    <a:pt x="41652" y="11953"/>
                  </a:lnTo>
                  <a:lnTo>
                    <a:pt x="40905" y="12236"/>
                  </a:lnTo>
                  <a:lnTo>
                    <a:pt x="40360" y="12438"/>
                  </a:lnTo>
                  <a:lnTo>
                    <a:pt x="39795" y="12619"/>
                  </a:lnTo>
                  <a:lnTo>
                    <a:pt x="39209" y="12781"/>
                  </a:lnTo>
                  <a:lnTo>
                    <a:pt x="38644" y="12922"/>
                  </a:lnTo>
                  <a:lnTo>
                    <a:pt x="38058" y="13063"/>
                  </a:lnTo>
                  <a:lnTo>
                    <a:pt x="37453" y="13185"/>
                  </a:lnTo>
                  <a:lnTo>
                    <a:pt x="36847" y="13285"/>
                  </a:lnTo>
                  <a:lnTo>
                    <a:pt x="36241" y="13386"/>
                  </a:lnTo>
                  <a:lnTo>
                    <a:pt x="35615" y="13467"/>
                  </a:lnTo>
                  <a:lnTo>
                    <a:pt x="34989" y="13528"/>
                  </a:lnTo>
                  <a:lnTo>
                    <a:pt x="34364" y="13588"/>
                  </a:lnTo>
                  <a:lnTo>
                    <a:pt x="33738" y="13629"/>
                  </a:lnTo>
                  <a:lnTo>
                    <a:pt x="33092" y="13649"/>
                  </a:lnTo>
                  <a:lnTo>
                    <a:pt x="32446" y="13669"/>
                  </a:lnTo>
                  <a:lnTo>
                    <a:pt x="31779" y="13669"/>
                  </a:lnTo>
                  <a:lnTo>
                    <a:pt x="31133" y="13649"/>
                  </a:lnTo>
                  <a:lnTo>
                    <a:pt x="30467" y="13629"/>
                  </a:lnTo>
                  <a:lnTo>
                    <a:pt x="29801" y="13588"/>
                  </a:lnTo>
                  <a:lnTo>
                    <a:pt x="28448" y="13487"/>
                  </a:lnTo>
                  <a:lnTo>
                    <a:pt x="27095" y="13326"/>
                  </a:lnTo>
                  <a:lnTo>
                    <a:pt x="25722" y="13124"/>
                  </a:lnTo>
                  <a:lnTo>
                    <a:pt x="24349" y="12862"/>
                  </a:lnTo>
                  <a:lnTo>
                    <a:pt x="22977" y="12559"/>
                  </a:lnTo>
                  <a:lnTo>
                    <a:pt x="21583" y="12215"/>
                  </a:lnTo>
                  <a:lnTo>
                    <a:pt x="20211" y="11812"/>
                  </a:lnTo>
                  <a:lnTo>
                    <a:pt x="18817" y="11388"/>
                  </a:lnTo>
                  <a:lnTo>
                    <a:pt x="17445" y="10903"/>
                  </a:lnTo>
                  <a:lnTo>
                    <a:pt x="16072" y="10378"/>
                  </a:lnTo>
                  <a:lnTo>
                    <a:pt x="14719" y="9813"/>
                  </a:lnTo>
                  <a:lnTo>
                    <a:pt x="13366" y="9207"/>
                  </a:lnTo>
                  <a:lnTo>
                    <a:pt x="12034" y="8541"/>
                  </a:lnTo>
                  <a:lnTo>
                    <a:pt x="10721" y="7854"/>
                  </a:lnTo>
                  <a:lnTo>
                    <a:pt x="9429" y="7128"/>
                  </a:lnTo>
                  <a:lnTo>
                    <a:pt x="8157" y="6360"/>
                  </a:lnTo>
                  <a:lnTo>
                    <a:pt x="6926" y="5553"/>
                  </a:lnTo>
                  <a:lnTo>
                    <a:pt x="5714" y="4725"/>
                  </a:lnTo>
                  <a:lnTo>
                    <a:pt x="4523" y="3837"/>
                  </a:lnTo>
                  <a:lnTo>
                    <a:pt x="3938" y="3392"/>
                  </a:lnTo>
                  <a:lnTo>
                    <a:pt x="3372" y="2928"/>
                  </a:lnTo>
                  <a:lnTo>
                    <a:pt x="2807" y="2464"/>
                  </a:lnTo>
                  <a:lnTo>
                    <a:pt x="2262" y="1979"/>
                  </a:lnTo>
                  <a:lnTo>
                    <a:pt x="1717" y="1495"/>
                  </a:lnTo>
                  <a:lnTo>
                    <a:pt x="1172" y="1010"/>
                  </a:lnTo>
                  <a:lnTo>
                    <a:pt x="647" y="505"/>
                  </a:lnTo>
                  <a:lnTo>
                    <a:pt x="142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5" name="Google Shape;2665;p32"/>
            <p:cNvSpPr/>
            <p:nvPr/>
          </p:nvSpPr>
          <p:spPr>
            <a:xfrm>
              <a:off x="1991125" y="1189050"/>
              <a:ext cx="1227575" cy="349300"/>
            </a:xfrm>
            <a:custGeom>
              <a:avLst/>
              <a:gdLst/>
              <a:ahLst/>
              <a:cxnLst/>
              <a:rect l="l" t="t" r="r" b="b"/>
              <a:pathLst>
                <a:path w="49103" h="13972" fill="none" extrusionOk="0">
                  <a:moveTo>
                    <a:pt x="48880" y="5735"/>
                  </a:moveTo>
                  <a:lnTo>
                    <a:pt x="48880" y="5735"/>
                  </a:lnTo>
                  <a:lnTo>
                    <a:pt x="48618" y="6280"/>
                  </a:lnTo>
                  <a:lnTo>
                    <a:pt x="48295" y="6805"/>
                  </a:lnTo>
                  <a:lnTo>
                    <a:pt x="47972" y="7329"/>
                  </a:lnTo>
                  <a:lnTo>
                    <a:pt x="47588" y="7834"/>
                  </a:lnTo>
                  <a:lnTo>
                    <a:pt x="47184" y="8339"/>
                  </a:lnTo>
                  <a:lnTo>
                    <a:pt x="46760" y="8803"/>
                  </a:lnTo>
                  <a:lnTo>
                    <a:pt x="46296" y="9268"/>
                  </a:lnTo>
                  <a:lnTo>
                    <a:pt x="45811" y="9712"/>
                  </a:lnTo>
                  <a:lnTo>
                    <a:pt x="45286" y="10136"/>
                  </a:lnTo>
                  <a:lnTo>
                    <a:pt x="44721" y="10540"/>
                  </a:lnTo>
                  <a:lnTo>
                    <a:pt x="44135" y="10923"/>
                  </a:lnTo>
                  <a:lnTo>
                    <a:pt x="43530" y="11287"/>
                  </a:lnTo>
                  <a:lnTo>
                    <a:pt x="42884" y="11630"/>
                  </a:lnTo>
                  <a:lnTo>
                    <a:pt x="42197" y="11973"/>
                  </a:lnTo>
                  <a:lnTo>
                    <a:pt x="41491" y="12276"/>
                  </a:lnTo>
                  <a:lnTo>
                    <a:pt x="40764" y="12559"/>
                  </a:lnTo>
                  <a:lnTo>
                    <a:pt x="40764" y="12559"/>
                  </a:lnTo>
                  <a:lnTo>
                    <a:pt x="40219" y="12740"/>
                  </a:lnTo>
                  <a:lnTo>
                    <a:pt x="39653" y="12922"/>
                  </a:lnTo>
                  <a:lnTo>
                    <a:pt x="39068" y="13084"/>
                  </a:lnTo>
                  <a:lnTo>
                    <a:pt x="38503" y="13225"/>
                  </a:lnTo>
                  <a:lnTo>
                    <a:pt x="37917" y="13366"/>
                  </a:lnTo>
                  <a:lnTo>
                    <a:pt x="37311" y="13487"/>
                  </a:lnTo>
                  <a:lnTo>
                    <a:pt x="36706" y="13588"/>
                  </a:lnTo>
                  <a:lnTo>
                    <a:pt x="36100" y="13689"/>
                  </a:lnTo>
                  <a:lnTo>
                    <a:pt x="35474" y="13770"/>
                  </a:lnTo>
                  <a:lnTo>
                    <a:pt x="34848" y="13831"/>
                  </a:lnTo>
                  <a:lnTo>
                    <a:pt x="34222" y="13891"/>
                  </a:lnTo>
                  <a:lnTo>
                    <a:pt x="33596" y="13932"/>
                  </a:lnTo>
                  <a:lnTo>
                    <a:pt x="32950" y="13952"/>
                  </a:lnTo>
                  <a:lnTo>
                    <a:pt x="32304" y="13972"/>
                  </a:lnTo>
                  <a:lnTo>
                    <a:pt x="31638" y="13972"/>
                  </a:lnTo>
                  <a:lnTo>
                    <a:pt x="30992" y="13952"/>
                  </a:lnTo>
                  <a:lnTo>
                    <a:pt x="30326" y="13932"/>
                  </a:lnTo>
                  <a:lnTo>
                    <a:pt x="29659" y="13891"/>
                  </a:lnTo>
                  <a:lnTo>
                    <a:pt x="28307" y="13790"/>
                  </a:lnTo>
                  <a:lnTo>
                    <a:pt x="26954" y="13629"/>
                  </a:lnTo>
                  <a:lnTo>
                    <a:pt x="25581" y="13427"/>
                  </a:lnTo>
                  <a:lnTo>
                    <a:pt x="24208" y="13164"/>
                  </a:lnTo>
                  <a:lnTo>
                    <a:pt x="22835" y="12862"/>
                  </a:lnTo>
                  <a:lnTo>
                    <a:pt x="21442" y="12518"/>
                  </a:lnTo>
                  <a:lnTo>
                    <a:pt x="20049" y="12114"/>
                  </a:lnTo>
                  <a:lnTo>
                    <a:pt x="18676" y="11690"/>
                  </a:lnTo>
                  <a:lnTo>
                    <a:pt x="17303" y="11206"/>
                  </a:lnTo>
                  <a:lnTo>
                    <a:pt x="15930" y="10681"/>
                  </a:lnTo>
                  <a:lnTo>
                    <a:pt x="14578" y="10116"/>
                  </a:lnTo>
                  <a:lnTo>
                    <a:pt x="13225" y="9510"/>
                  </a:lnTo>
                  <a:lnTo>
                    <a:pt x="11892" y="8864"/>
                  </a:lnTo>
                  <a:lnTo>
                    <a:pt x="10580" y="8157"/>
                  </a:lnTo>
                  <a:lnTo>
                    <a:pt x="9288" y="7430"/>
                  </a:lnTo>
                  <a:lnTo>
                    <a:pt x="8016" y="6663"/>
                  </a:lnTo>
                  <a:lnTo>
                    <a:pt x="6784" y="5876"/>
                  </a:lnTo>
                  <a:lnTo>
                    <a:pt x="5553" y="5028"/>
                  </a:lnTo>
                  <a:lnTo>
                    <a:pt x="4382" y="4160"/>
                  </a:lnTo>
                  <a:lnTo>
                    <a:pt x="3796" y="3695"/>
                  </a:lnTo>
                  <a:lnTo>
                    <a:pt x="3231" y="3231"/>
                  </a:lnTo>
                  <a:lnTo>
                    <a:pt x="2666" y="2767"/>
                  </a:lnTo>
                  <a:lnTo>
                    <a:pt x="2100" y="2302"/>
                  </a:lnTo>
                  <a:lnTo>
                    <a:pt x="1555" y="1797"/>
                  </a:lnTo>
                  <a:lnTo>
                    <a:pt x="1030" y="1313"/>
                  </a:lnTo>
                  <a:lnTo>
                    <a:pt x="505" y="808"/>
                  </a:lnTo>
                  <a:lnTo>
                    <a:pt x="1" y="303"/>
                  </a:lnTo>
                  <a:lnTo>
                    <a:pt x="1" y="303"/>
                  </a:lnTo>
                  <a:lnTo>
                    <a:pt x="142" y="1"/>
                  </a:lnTo>
                  <a:lnTo>
                    <a:pt x="142" y="1"/>
                  </a:lnTo>
                  <a:lnTo>
                    <a:pt x="647" y="505"/>
                  </a:lnTo>
                  <a:lnTo>
                    <a:pt x="1172" y="1010"/>
                  </a:lnTo>
                  <a:lnTo>
                    <a:pt x="1717" y="1495"/>
                  </a:lnTo>
                  <a:lnTo>
                    <a:pt x="2262" y="1979"/>
                  </a:lnTo>
                  <a:lnTo>
                    <a:pt x="2807" y="2464"/>
                  </a:lnTo>
                  <a:lnTo>
                    <a:pt x="3372" y="2928"/>
                  </a:lnTo>
                  <a:lnTo>
                    <a:pt x="3938" y="3392"/>
                  </a:lnTo>
                  <a:lnTo>
                    <a:pt x="4523" y="3837"/>
                  </a:lnTo>
                  <a:lnTo>
                    <a:pt x="5714" y="4725"/>
                  </a:lnTo>
                  <a:lnTo>
                    <a:pt x="6926" y="5553"/>
                  </a:lnTo>
                  <a:lnTo>
                    <a:pt x="8157" y="6360"/>
                  </a:lnTo>
                  <a:lnTo>
                    <a:pt x="9429" y="7128"/>
                  </a:lnTo>
                  <a:lnTo>
                    <a:pt x="10721" y="7854"/>
                  </a:lnTo>
                  <a:lnTo>
                    <a:pt x="12034" y="8541"/>
                  </a:lnTo>
                  <a:lnTo>
                    <a:pt x="13366" y="9207"/>
                  </a:lnTo>
                  <a:lnTo>
                    <a:pt x="14719" y="9813"/>
                  </a:lnTo>
                  <a:lnTo>
                    <a:pt x="16072" y="10378"/>
                  </a:lnTo>
                  <a:lnTo>
                    <a:pt x="17445" y="10903"/>
                  </a:lnTo>
                  <a:lnTo>
                    <a:pt x="18817" y="11388"/>
                  </a:lnTo>
                  <a:lnTo>
                    <a:pt x="20211" y="11812"/>
                  </a:lnTo>
                  <a:lnTo>
                    <a:pt x="21583" y="12215"/>
                  </a:lnTo>
                  <a:lnTo>
                    <a:pt x="22977" y="12559"/>
                  </a:lnTo>
                  <a:lnTo>
                    <a:pt x="24349" y="12862"/>
                  </a:lnTo>
                  <a:lnTo>
                    <a:pt x="25722" y="13124"/>
                  </a:lnTo>
                  <a:lnTo>
                    <a:pt x="27095" y="13326"/>
                  </a:lnTo>
                  <a:lnTo>
                    <a:pt x="28448" y="13487"/>
                  </a:lnTo>
                  <a:lnTo>
                    <a:pt x="29801" y="13588"/>
                  </a:lnTo>
                  <a:lnTo>
                    <a:pt x="30467" y="13629"/>
                  </a:lnTo>
                  <a:lnTo>
                    <a:pt x="31133" y="13649"/>
                  </a:lnTo>
                  <a:lnTo>
                    <a:pt x="31779" y="13669"/>
                  </a:lnTo>
                  <a:lnTo>
                    <a:pt x="32446" y="13669"/>
                  </a:lnTo>
                  <a:lnTo>
                    <a:pt x="33092" y="13649"/>
                  </a:lnTo>
                  <a:lnTo>
                    <a:pt x="33738" y="13629"/>
                  </a:lnTo>
                  <a:lnTo>
                    <a:pt x="34364" y="13588"/>
                  </a:lnTo>
                  <a:lnTo>
                    <a:pt x="34989" y="13528"/>
                  </a:lnTo>
                  <a:lnTo>
                    <a:pt x="35615" y="13467"/>
                  </a:lnTo>
                  <a:lnTo>
                    <a:pt x="36241" y="13386"/>
                  </a:lnTo>
                  <a:lnTo>
                    <a:pt x="36847" y="13285"/>
                  </a:lnTo>
                  <a:lnTo>
                    <a:pt x="37453" y="13185"/>
                  </a:lnTo>
                  <a:lnTo>
                    <a:pt x="38058" y="13063"/>
                  </a:lnTo>
                  <a:lnTo>
                    <a:pt x="38644" y="12922"/>
                  </a:lnTo>
                  <a:lnTo>
                    <a:pt x="39209" y="12781"/>
                  </a:lnTo>
                  <a:lnTo>
                    <a:pt x="39795" y="12619"/>
                  </a:lnTo>
                  <a:lnTo>
                    <a:pt x="40360" y="12438"/>
                  </a:lnTo>
                  <a:lnTo>
                    <a:pt x="40905" y="12236"/>
                  </a:lnTo>
                  <a:lnTo>
                    <a:pt x="40905" y="12236"/>
                  </a:lnTo>
                  <a:lnTo>
                    <a:pt x="41652" y="11953"/>
                  </a:lnTo>
                  <a:lnTo>
                    <a:pt x="42379" y="11650"/>
                  </a:lnTo>
                  <a:lnTo>
                    <a:pt x="43065" y="11307"/>
                  </a:lnTo>
                  <a:lnTo>
                    <a:pt x="43711" y="10964"/>
                  </a:lnTo>
                  <a:lnTo>
                    <a:pt x="44337" y="10580"/>
                  </a:lnTo>
                  <a:lnTo>
                    <a:pt x="44943" y="10196"/>
                  </a:lnTo>
                  <a:lnTo>
                    <a:pt x="45488" y="9772"/>
                  </a:lnTo>
                  <a:lnTo>
                    <a:pt x="46033" y="9328"/>
                  </a:lnTo>
                  <a:lnTo>
                    <a:pt x="46518" y="8884"/>
                  </a:lnTo>
                  <a:lnTo>
                    <a:pt x="46982" y="8420"/>
                  </a:lnTo>
                  <a:lnTo>
                    <a:pt x="47426" y="7915"/>
                  </a:lnTo>
                  <a:lnTo>
                    <a:pt x="47830" y="7410"/>
                  </a:lnTo>
                  <a:lnTo>
                    <a:pt x="48194" y="6906"/>
                  </a:lnTo>
                  <a:lnTo>
                    <a:pt x="48537" y="6360"/>
                  </a:lnTo>
                  <a:lnTo>
                    <a:pt x="48840" y="5815"/>
                  </a:lnTo>
                  <a:lnTo>
                    <a:pt x="49102" y="5250"/>
                  </a:lnTo>
                  <a:lnTo>
                    <a:pt x="48880" y="573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6" name="Google Shape;2666;p32"/>
            <p:cNvSpPr/>
            <p:nvPr/>
          </p:nvSpPr>
          <p:spPr>
            <a:xfrm>
              <a:off x="1798825" y="667150"/>
              <a:ext cx="195850" cy="529500"/>
            </a:xfrm>
            <a:custGeom>
              <a:avLst/>
              <a:gdLst/>
              <a:ahLst/>
              <a:cxnLst/>
              <a:rect l="l" t="t" r="r" b="b"/>
              <a:pathLst>
                <a:path w="7834" h="21180" extrusionOk="0">
                  <a:moveTo>
                    <a:pt x="1333" y="0"/>
                  </a:moveTo>
                  <a:lnTo>
                    <a:pt x="1111" y="485"/>
                  </a:lnTo>
                  <a:lnTo>
                    <a:pt x="868" y="1010"/>
                  </a:lnTo>
                  <a:lnTo>
                    <a:pt x="667" y="1575"/>
                  </a:lnTo>
                  <a:lnTo>
                    <a:pt x="485" y="2140"/>
                  </a:lnTo>
                  <a:lnTo>
                    <a:pt x="323" y="2706"/>
                  </a:lnTo>
                  <a:lnTo>
                    <a:pt x="202" y="3291"/>
                  </a:lnTo>
                  <a:lnTo>
                    <a:pt x="101" y="3877"/>
                  </a:lnTo>
                  <a:lnTo>
                    <a:pt x="41" y="4482"/>
                  </a:lnTo>
                  <a:lnTo>
                    <a:pt x="0" y="5088"/>
                  </a:lnTo>
                  <a:lnTo>
                    <a:pt x="0" y="5714"/>
                  </a:lnTo>
                  <a:lnTo>
                    <a:pt x="20" y="6340"/>
                  </a:lnTo>
                  <a:lnTo>
                    <a:pt x="61" y="6986"/>
                  </a:lnTo>
                  <a:lnTo>
                    <a:pt x="142" y="7632"/>
                  </a:lnTo>
                  <a:lnTo>
                    <a:pt x="243" y="8278"/>
                  </a:lnTo>
                  <a:lnTo>
                    <a:pt x="364" y="8924"/>
                  </a:lnTo>
                  <a:lnTo>
                    <a:pt x="525" y="9590"/>
                  </a:lnTo>
                  <a:lnTo>
                    <a:pt x="727" y="10257"/>
                  </a:lnTo>
                  <a:lnTo>
                    <a:pt x="949" y="10923"/>
                  </a:lnTo>
                  <a:lnTo>
                    <a:pt x="1191" y="11589"/>
                  </a:lnTo>
                  <a:lnTo>
                    <a:pt x="1474" y="12276"/>
                  </a:lnTo>
                  <a:lnTo>
                    <a:pt x="1777" y="12962"/>
                  </a:lnTo>
                  <a:lnTo>
                    <a:pt x="2100" y="13649"/>
                  </a:lnTo>
                  <a:lnTo>
                    <a:pt x="2463" y="14315"/>
                  </a:lnTo>
                  <a:lnTo>
                    <a:pt x="2867" y="15001"/>
                  </a:lnTo>
                  <a:lnTo>
                    <a:pt x="3271" y="15688"/>
                  </a:lnTo>
                  <a:lnTo>
                    <a:pt x="3735" y="16394"/>
                  </a:lnTo>
                  <a:lnTo>
                    <a:pt x="4200" y="17081"/>
                  </a:lnTo>
                  <a:lnTo>
                    <a:pt x="4704" y="17767"/>
                  </a:lnTo>
                  <a:lnTo>
                    <a:pt x="5250" y="18454"/>
                  </a:lnTo>
                  <a:lnTo>
                    <a:pt x="5815" y="19140"/>
                  </a:lnTo>
                  <a:lnTo>
                    <a:pt x="6400" y="19807"/>
                  </a:lnTo>
                  <a:lnTo>
                    <a:pt x="7026" y="20493"/>
                  </a:lnTo>
                  <a:lnTo>
                    <a:pt x="7693" y="21179"/>
                  </a:lnTo>
                  <a:lnTo>
                    <a:pt x="7834" y="20877"/>
                  </a:lnTo>
                  <a:lnTo>
                    <a:pt x="7168" y="20190"/>
                  </a:lnTo>
                  <a:lnTo>
                    <a:pt x="6542" y="19504"/>
                  </a:lnTo>
                  <a:lnTo>
                    <a:pt x="5936" y="18797"/>
                  </a:lnTo>
                  <a:lnTo>
                    <a:pt x="5371" y="18111"/>
                  </a:lnTo>
                  <a:lnTo>
                    <a:pt x="4826" y="17424"/>
                  </a:lnTo>
                  <a:lnTo>
                    <a:pt x="4321" y="16717"/>
                  </a:lnTo>
                  <a:lnTo>
                    <a:pt x="3836" y="16031"/>
                  </a:lnTo>
                  <a:lnTo>
                    <a:pt x="3392" y="15345"/>
                  </a:lnTo>
                  <a:lnTo>
                    <a:pt x="2968" y="14638"/>
                  </a:lnTo>
                  <a:lnTo>
                    <a:pt x="2585" y="13951"/>
                  </a:lnTo>
                  <a:lnTo>
                    <a:pt x="2221" y="13265"/>
                  </a:lnTo>
                  <a:lnTo>
                    <a:pt x="1878" y="12558"/>
                  </a:lnTo>
                  <a:lnTo>
                    <a:pt x="1575" y="11872"/>
                  </a:lnTo>
                  <a:lnTo>
                    <a:pt x="1292" y="11206"/>
                  </a:lnTo>
                  <a:lnTo>
                    <a:pt x="1050" y="10519"/>
                  </a:lnTo>
                  <a:lnTo>
                    <a:pt x="828" y="9833"/>
                  </a:lnTo>
                  <a:lnTo>
                    <a:pt x="646" y="9167"/>
                  </a:lnTo>
                  <a:lnTo>
                    <a:pt x="485" y="8500"/>
                  </a:lnTo>
                  <a:lnTo>
                    <a:pt x="364" y="7834"/>
                  </a:lnTo>
                  <a:lnTo>
                    <a:pt x="263" y="7188"/>
                  </a:lnTo>
                  <a:lnTo>
                    <a:pt x="202" y="6542"/>
                  </a:lnTo>
                  <a:lnTo>
                    <a:pt x="162" y="5896"/>
                  </a:lnTo>
                  <a:lnTo>
                    <a:pt x="142" y="5270"/>
                  </a:lnTo>
                  <a:lnTo>
                    <a:pt x="162" y="4644"/>
                  </a:lnTo>
                  <a:lnTo>
                    <a:pt x="202" y="4018"/>
                  </a:lnTo>
                  <a:lnTo>
                    <a:pt x="283" y="3412"/>
                  </a:lnTo>
                  <a:lnTo>
                    <a:pt x="384" y="2827"/>
                  </a:lnTo>
                  <a:lnTo>
                    <a:pt x="525" y="2241"/>
                  </a:lnTo>
                  <a:lnTo>
                    <a:pt x="687" y="1656"/>
                  </a:lnTo>
                  <a:lnTo>
                    <a:pt x="868" y="1091"/>
                  </a:lnTo>
                  <a:lnTo>
                    <a:pt x="1091" y="545"/>
                  </a:lnTo>
                  <a:lnTo>
                    <a:pt x="1333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7" name="Google Shape;2667;p32"/>
            <p:cNvSpPr/>
            <p:nvPr/>
          </p:nvSpPr>
          <p:spPr>
            <a:xfrm>
              <a:off x="1798825" y="667150"/>
              <a:ext cx="195850" cy="529500"/>
            </a:xfrm>
            <a:custGeom>
              <a:avLst/>
              <a:gdLst/>
              <a:ahLst/>
              <a:cxnLst/>
              <a:rect l="l" t="t" r="r" b="b"/>
              <a:pathLst>
                <a:path w="7834" h="21180" fill="none" extrusionOk="0">
                  <a:moveTo>
                    <a:pt x="7693" y="21179"/>
                  </a:moveTo>
                  <a:lnTo>
                    <a:pt x="7693" y="21179"/>
                  </a:lnTo>
                  <a:lnTo>
                    <a:pt x="7026" y="20493"/>
                  </a:lnTo>
                  <a:lnTo>
                    <a:pt x="6400" y="19807"/>
                  </a:lnTo>
                  <a:lnTo>
                    <a:pt x="5815" y="19140"/>
                  </a:lnTo>
                  <a:lnTo>
                    <a:pt x="5250" y="18454"/>
                  </a:lnTo>
                  <a:lnTo>
                    <a:pt x="4704" y="17767"/>
                  </a:lnTo>
                  <a:lnTo>
                    <a:pt x="4200" y="17081"/>
                  </a:lnTo>
                  <a:lnTo>
                    <a:pt x="3735" y="16394"/>
                  </a:lnTo>
                  <a:lnTo>
                    <a:pt x="3271" y="15688"/>
                  </a:lnTo>
                  <a:lnTo>
                    <a:pt x="2867" y="15001"/>
                  </a:lnTo>
                  <a:lnTo>
                    <a:pt x="2463" y="14315"/>
                  </a:lnTo>
                  <a:lnTo>
                    <a:pt x="2100" y="13649"/>
                  </a:lnTo>
                  <a:lnTo>
                    <a:pt x="1777" y="12962"/>
                  </a:lnTo>
                  <a:lnTo>
                    <a:pt x="1474" y="12276"/>
                  </a:lnTo>
                  <a:lnTo>
                    <a:pt x="1191" y="11589"/>
                  </a:lnTo>
                  <a:lnTo>
                    <a:pt x="949" y="10923"/>
                  </a:lnTo>
                  <a:lnTo>
                    <a:pt x="727" y="10257"/>
                  </a:lnTo>
                  <a:lnTo>
                    <a:pt x="525" y="9590"/>
                  </a:lnTo>
                  <a:lnTo>
                    <a:pt x="364" y="8924"/>
                  </a:lnTo>
                  <a:lnTo>
                    <a:pt x="243" y="8278"/>
                  </a:lnTo>
                  <a:lnTo>
                    <a:pt x="142" y="7632"/>
                  </a:lnTo>
                  <a:lnTo>
                    <a:pt x="61" y="6986"/>
                  </a:lnTo>
                  <a:lnTo>
                    <a:pt x="20" y="6340"/>
                  </a:lnTo>
                  <a:lnTo>
                    <a:pt x="0" y="5714"/>
                  </a:lnTo>
                  <a:lnTo>
                    <a:pt x="0" y="5088"/>
                  </a:lnTo>
                  <a:lnTo>
                    <a:pt x="41" y="4482"/>
                  </a:lnTo>
                  <a:lnTo>
                    <a:pt x="101" y="3877"/>
                  </a:lnTo>
                  <a:lnTo>
                    <a:pt x="202" y="3291"/>
                  </a:lnTo>
                  <a:lnTo>
                    <a:pt x="323" y="2706"/>
                  </a:lnTo>
                  <a:lnTo>
                    <a:pt x="485" y="2140"/>
                  </a:lnTo>
                  <a:lnTo>
                    <a:pt x="667" y="1575"/>
                  </a:lnTo>
                  <a:lnTo>
                    <a:pt x="868" y="1010"/>
                  </a:lnTo>
                  <a:lnTo>
                    <a:pt x="1111" y="485"/>
                  </a:lnTo>
                  <a:lnTo>
                    <a:pt x="1333" y="0"/>
                  </a:lnTo>
                  <a:lnTo>
                    <a:pt x="1333" y="0"/>
                  </a:lnTo>
                  <a:lnTo>
                    <a:pt x="1091" y="545"/>
                  </a:lnTo>
                  <a:lnTo>
                    <a:pt x="868" y="1091"/>
                  </a:lnTo>
                  <a:lnTo>
                    <a:pt x="687" y="1656"/>
                  </a:lnTo>
                  <a:lnTo>
                    <a:pt x="525" y="2241"/>
                  </a:lnTo>
                  <a:lnTo>
                    <a:pt x="384" y="2827"/>
                  </a:lnTo>
                  <a:lnTo>
                    <a:pt x="283" y="3412"/>
                  </a:lnTo>
                  <a:lnTo>
                    <a:pt x="202" y="4018"/>
                  </a:lnTo>
                  <a:lnTo>
                    <a:pt x="162" y="4644"/>
                  </a:lnTo>
                  <a:lnTo>
                    <a:pt x="142" y="5270"/>
                  </a:lnTo>
                  <a:lnTo>
                    <a:pt x="162" y="5896"/>
                  </a:lnTo>
                  <a:lnTo>
                    <a:pt x="202" y="6542"/>
                  </a:lnTo>
                  <a:lnTo>
                    <a:pt x="263" y="7188"/>
                  </a:lnTo>
                  <a:lnTo>
                    <a:pt x="364" y="7834"/>
                  </a:lnTo>
                  <a:lnTo>
                    <a:pt x="485" y="8500"/>
                  </a:lnTo>
                  <a:lnTo>
                    <a:pt x="646" y="9167"/>
                  </a:lnTo>
                  <a:lnTo>
                    <a:pt x="828" y="9833"/>
                  </a:lnTo>
                  <a:lnTo>
                    <a:pt x="1050" y="10519"/>
                  </a:lnTo>
                  <a:lnTo>
                    <a:pt x="1292" y="11206"/>
                  </a:lnTo>
                  <a:lnTo>
                    <a:pt x="1575" y="11872"/>
                  </a:lnTo>
                  <a:lnTo>
                    <a:pt x="1878" y="12558"/>
                  </a:lnTo>
                  <a:lnTo>
                    <a:pt x="2221" y="13265"/>
                  </a:lnTo>
                  <a:lnTo>
                    <a:pt x="2585" y="13951"/>
                  </a:lnTo>
                  <a:lnTo>
                    <a:pt x="2968" y="14638"/>
                  </a:lnTo>
                  <a:lnTo>
                    <a:pt x="3392" y="15345"/>
                  </a:lnTo>
                  <a:lnTo>
                    <a:pt x="3836" y="16031"/>
                  </a:lnTo>
                  <a:lnTo>
                    <a:pt x="4321" y="16717"/>
                  </a:lnTo>
                  <a:lnTo>
                    <a:pt x="4826" y="17424"/>
                  </a:lnTo>
                  <a:lnTo>
                    <a:pt x="5371" y="18111"/>
                  </a:lnTo>
                  <a:lnTo>
                    <a:pt x="5936" y="18797"/>
                  </a:lnTo>
                  <a:lnTo>
                    <a:pt x="6542" y="19504"/>
                  </a:lnTo>
                  <a:lnTo>
                    <a:pt x="7168" y="20190"/>
                  </a:lnTo>
                  <a:lnTo>
                    <a:pt x="7834" y="20877"/>
                  </a:lnTo>
                  <a:lnTo>
                    <a:pt x="7834" y="20877"/>
                  </a:lnTo>
                  <a:lnTo>
                    <a:pt x="7693" y="2117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8" name="Google Shape;2668;p32"/>
            <p:cNvSpPr/>
            <p:nvPr/>
          </p:nvSpPr>
          <p:spPr>
            <a:xfrm>
              <a:off x="1955800" y="1276875"/>
              <a:ext cx="1184150" cy="344275"/>
            </a:xfrm>
            <a:custGeom>
              <a:avLst/>
              <a:gdLst/>
              <a:ahLst/>
              <a:cxnLst/>
              <a:rect l="l" t="t" r="r" b="b"/>
              <a:pathLst>
                <a:path w="47366" h="13771" extrusionOk="0">
                  <a:moveTo>
                    <a:pt x="81" y="1"/>
                  </a:moveTo>
                  <a:lnTo>
                    <a:pt x="0" y="283"/>
                  </a:lnTo>
                  <a:lnTo>
                    <a:pt x="505" y="788"/>
                  </a:lnTo>
                  <a:lnTo>
                    <a:pt x="1010" y="1293"/>
                  </a:lnTo>
                  <a:lnTo>
                    <a:pt x="1535" y="1777"/>
                  </a:lnTo>
                  <a:lnTo>
                    <a:pt x="2080" y="2262"/>
                  </a:lnTo>
                  <a:lnTo>
                    <a:pt x="2625" y="2726"/>
                  </a:lnTo>
                  <a:lnTo>
                    <a:pt x="3190" y="3191"/>
                  </a:lnTo>
                  <a:lnTo>
                    <a:pt x="4321" y="4079"/>
                  </a:lnTo>
                  <a:lnTo>
                    <a:pt x="5492" y="4947"/>
                  </a:lnTo>
                  <a:lnTo>
                    <a:pt x="6683" y="5775"/>
                  </a:lnTo>
                  <a:lnTo>
                    <a:pt x="7915" y="6583"/>
                  </a:lnTo>
                  <a:lnTo>
                    <a:pt x="9166" y="7330"/>
                  </a:lnTo>
                  <a:lnTo>
                    <a:pt x="10438" y="8056"/>
                  </a:lnTo>
                  <a:lnTo>
                    <a:pt x="11731" y="8723"/>
                  </a:lnTo>
                  <a:lnTo>
                    <a:pt x="13043" y="9369"/>
                  </a:lnTo>
                  <a:lnTo>
                    <a:pt x="14375" y="9974"/>
                  </a:lnTo>
                  <a:lnTo>
                    <a:pt x="15728" y="10540"/>
                  </a:lnTo>
                  <a:lnTo>
                    <a:pt x="17081" y="11044"/>
                  </a:lnTo>
                  <a:lnTo>
                    <a:pt x="18434" y="11529"/>
                  </a:lnTo>
                  <a:lnTo>
                    <a:pt x="19786" y="11953"/>
                  </a:lnTo>
                  <a:lnTo>
                    <a:pt x="21159" y="12337"/>
                  </a:lnTo>
                  <a:lnTo>
                    <a:pt x="22532" y="12680"/>
                  </a:lnTo>
                  <a:lnTo>
                    <a:pt x="23885" y="12983"/>
                  </a:lnTo>
                  <a:lnTo>
                    <a:pt x="25238" y="13245"/>
                  </a:lnTo>
                  <a:lnTo>
                    <a:pt x="26590" y="13447"/>
                  </a:lnTo>
                  <a:lnTo>
                    <a:pt x="27943" y="13609"/>
                  </a:lnTo>
                  <a:lnTo>
                    <a:pt x="29255" y="13710"/>
                  </a:lnTo>
                  <a:lnTo>
                    <a:pt x="29922" y="13750"/>
                  </a:lnTo>
                  <a:lnTo>
                    <a:pt x="30568" y="13770"/>
                  </a:lnTo>
                  <a:lnTo>
                    <a:pt x="32506" y="13770"/>
                  </a:lnTo>
                  <a:lnTo>
                    <a:pt x="33152" y="13730"/>
                  </a:lnTo>
                  <a:lnTo>
                    <a:pt x="33778" y="13689"/>
                  </a:lnTo>
                  <a:lnTo>
                    <a:pt x="34404" y="13649"/>
                  </a:lnTo>
                  <a:lnTo>
                    <a:pt x="35009" y="13568"/>
                  </a:lnTo>
                  <a:lnTo>
                    <a:pt x="35615" y="13487"/>
                  </a:lnTo>
                  <a:lnTo>
                    <a:pt x="36221" y="13407"/>
                  </a:lnTo>
                  <a:lnTo>
                    <a:pt x="36826" y="13306"/>
                  </a:lnTo>
                  <a:lnTo>
                    <a:pt x="37412" y="13185"/>
                  </a:lnTo>
                  <a:lnTo>
                    <a:pt x="37997" y="13043"/>
                  </a:lnTo>
                  <a:lnTo>
                    <a:pt x="38563" y="12902"/>
                  </a:lnTo>
                  <a:lnTo>
                    <a:pt x="39128" y="12740"/>
                  </a:lnTo>
                  <a:lnTo>
                    <a:pt x="39673" y="12559"/>
                  </a:lnTo>
                  <a:lnTo>
                    <a:pt x="40218" y="12377"/>
                  </a:lnTo>
                  <a:lnTo>
                    <a:pt x="40784" y="12175"/>
                  </a:lnTo>
                  <a:lnTo>
                    <a:pt x="41329" y="11933"/>
                  </a:lnTo>
                  <a:lnTo>
                    <a:pt x="41854" y="11711"/>
                  </a:lnTo>
                  <a:lnTo>
                    <a:pt x="42358" y="11448"/>
                  </a:lnTo>
                  <a:lnTo>
                    <a:pt x="42843" y="11206"/>
                  </a:lnTo>
                  <a:lnTo>
                    <a:pt x="43307" y="10923"/>
                  </a:lnTo>
                  <a:lnTo>
                    <a:pt x="43772" y="10641"/>
                  </a:lnTo>
                  <a:lnTo>
                    <a:pt x="44196" y="10338"/>
                  </a:lnTo>
                  <a:lnTo>
                    <a:pt x="44620" y="10035"/>
                  </a:lnTo>
                  <a:lnTo>
                    <a:pt x="45024" y="9732"/>
                  </a:lnTo>
                  <a:lnTo>
                    <a:pt x="45407" y="9389"/>
                  </a:lnTo>
                  <a:lnTo>
                    <a:pt x="45771" y="9066"/>
                  </a:lnTo>
                  <a:lnTo>
                    <a:pt x="46114" y="8702"/>
                  </a:lnTo>
                  <a:lnTo>
                    <a:pt x="46457" y="8359"/>
                  </a:lnTo>
                  <a:lnTo>
                    <a:pt x="46760" y="7996"/>
                  </a:lnTo>
                  <a:lnTo>
                    <a:pt x="47063" y="7612"/>
                  </a:lnTo>
                  <a:lnTo>
                    <a:pt x="47366" y="7188"/>
                  </a:lnTo>
                  <a:lnTo>
                    <a:pt x="47083" y="7572"/>
                  </a:lnTo>
                  <a:lnTo>
                    <a:pt x="46760" y="7955"/>
                  </a:lnTo>
                  <a:lnTo>
                    <a:pt x="46437" y="8319"/>
                  </a:lnTo>
                  <a:lnTo>
                    <a:pt x="46073" y="8682"/>
                  </a:lnTo>
                  <a:lnTo>
                    <a:pt x="45710" y="9046"/>
                  </a:lnTo>
                  <a:lnTo>
                    <a:pt x="45326" y="9369"/>
                  </a:lnTo>
                  <a:lnTo>
                    <a:pt x="44902" y="9712"/>
                  </a:lnTo>
                  <a:lnTo>
                    <a:pt x="44478" y="10015"/>
                  </a:lnTo>
                  <a:lnTo>
                    <a:pt x="44034" y="10338"/>
                  </a:lnTo>
                  <a:lnTo>
                    <a:pt x="43570" y="10620"/>
                  </a:lnTo>
                  <a:lnTo>
                    <a:pt x="43085" y="10903"/>
                  </a:lnTo>
                  <a:lnTo>
                    <a:pt x="42601" y="11166"/>
                  </a:lnTo>
                  <a:lnTo>
                    <a:pt x="42076" y="11428"/>
                  </a:lnTo>
                  <a:lnTo>
                    <a:pt x="41531" y="11670"/>
                  </a:lnTo>
                  <a:lnTo>
                    <a:pt x="40986" y="11913"/>
                  </a:lnTo>
                  <a:lnTo>
                    <a:pt x="40400" y="12115"/>
                  </a:lnTo>
                  <a:lnTo>
                    <a:pt x="39855" y="12316"/>
                  </a:lnTo>
                  <a:lnTo>
                    <a:pt x="39310" y="12478"/>
                  </a:lnTo>
                  <a:lnTo>
                    <a:pt x="38745" y="12639"/>
                  </a:lnTo>
                  <a:lnTo>
                    <a:pt x="38159" y="12801"/>
                  </a:lnTo>
                  <a:lnTo>
                    <a:pt x="37594" y="12922"/>
                  </a:lnTo>
                  <a:lnTo>
                    <a:pt x="36988" y="13043"/>
                  </a:lnTo>
                  <a:lnTo>
                    <a:pt x="36402" y="13144"/>
                  </a:lnTo>
                  <a:lnTo>
                    <a:pt x="35797" y="13245"/>
                  </a:lnTo>
                  <a:lnTo>
                    <a:pt x="35191" y="13326"/>
                  </a:lnTo>
                  <a:lnTo>
                    <a:pt x="34565" y="13386"/>
                  </a:lnTo>
                  <a:lnTo>
                    <a:pt x="33939" y="13447"/>
                  </a:lnTo>
                  <a:lnTo>
                    <a:pt x="33313" y="13487"/>
                  </a:lnTo>
                  <a:lnTo>
                    <a:pt x="32667" y="13508"/>
                  </a:lnTo>
                  <a:lnTo>
                    <a:pt x="32042" y="13528"/>
                  </a:lnTo>
                  <a:lnTo>
                    <a:pt x="31395" y="13528"/>
                  </a:lnTo>
                  <a:lnTo>
                    <a:pt x="30729" y="13508"/>
                  </a:lnTo>
                  <a:lnTo>
                    <a:pt x="30083" y="13487"/>
                  </a:lnTo>
                  <a:lnTo>
                    <a:pt x="29417" y="13447"/>
                  </a:lnTo>
                  <a:lnTo>
                    <a:pt x="28084" y="13346"/>
                  </a:lnTo>
                  <a:lnTo>
                    <a:pt x="26752" y="13185"/>
                  </a:lnTo>
                  <a:lnTo>
                    <a:pt x="25399" y="12983"/>
                  </a:lnTo>
                  <a:lnTo>
                    <a:pt x="24026" y="12740"/>
                  </a:lnTo>
                  <a:lnTo>
                    <a:pt x="22673" y="12438"/>
                  </a:lnTo>
                  <a:lnTo>
                    <a:pt x="21301" y="12094"/>
                  </a:lnTo>
                  <a:lnTo>
                    <a:pt x="19928" y="11691"/>
                  </a:lnTo>
                  <a:lnTo>
                    <a:pt x="18555" y="11267"/>
                  </a:lnTo>
                  <a:lnTo>
                    <a:pt x="17202" y="10782"/>
                  </a:lnTo>
                  <a:lnTo>
                    <a:pt x="15849" y="10277"/>
                  </a:lnTo>
                  <a:lnTo>
                    <a:pt x="14497" y="9712"/>
                  </a:lnTo>
                  <a:lnTo>
                    <a:pt x="13164" y="9106"/>
                  </a:lnTo>
                  <a:lnTo>
                    <a:pt x="11852" y="8460"/>
                  </a:lnTo>
                  <a:lnTo>
                    <a:pt x="10560" y="7794"/>
                  </a:lnTo>
                  <a:lnTo>
                    <a:pt x="9288" y="7067"/>
                  </a:lnTo>
                  <a:lnTo>
                    <a:pt x="8016" y="6300"/>
                  </a:lnTo>
                  <a:lnTo>
                    <a:pt x="6804" y="5512"/>
                  </a:lnTo>
                  <a:lnTo>
                    <a:pt x="5593" y="4685"/>
                  </a:lnTo>
                  <a:lnTo>
                    <a:pt x="4422" y="3816"/>
                  </a:lnTo>
                  <a:lnTo>
                    <a:pt x="3291" y="2908"/>
                  </a:lnTo>
                  <a:lnTo>
                    <a:pt x="2726" y="2444"/>
                  </a:lnTo>
                  <a:lnTo>
                    <a:pt x="2181" y="1979"/>
                  </a:lnTo>
                  <a:lnTo>
                    <a:pt x="1636" y="1495"/>
                  </a:lnTo>
                  <a:lnTo>
                    <a:pt x="1111" y="1010"/>
                  </a:lnTo>
                  <a:lnTo>
                    <a:pt x="586" y="50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9" name="Google Shape;2669;p32"/>
            <p:cNvSpPr/>
            <p:nvPr/>
          </p:nvSpPr>
          <p:spPr>
            <a:xfrm>
              <a:off x="1955800" y="1276875"/>
              <a:ext cx="1184150" cy="344275"/>
            </a:xfrm>
            <a:custGeom>
              <a:avLst/>
              <a:gdLst/>
              <a:ahLst/>
              <a:cxnLst/>
              <a:rect l="l" t="t" r="r" b="b"/>
              <a:pathLst>
                <a:path w="47366" h="13771" fill="none" extrusionOk="0">
                  <a:moveTo>
                    <a:pt x="47063" y="7612"/>
                  </a:moveTo>
                  <a:lnTo>
                    <a:pt x="47063" y="7612"/>
                  </a:lnTo>
                  <a:lnTo>
                    <a:pt x="46760" y="7996"/>
                  </a:lnTo>
                  <a:lnTo>
                    <a:pt x="46457" y="8359"/>
                  </a:lnTo>
                  <a:lnTo>
                    <a:pt x="46114" y="8702"/>
                  </a:lnTo>
                  <a:lnTo>
                    <a:pt x="45771" y="9066"/>
                  </a:lnTo>
                  <a:lnTo>
                    <a:pt x="45407" y="9389"/>
                  </a:lnTo>
                  <a:lnTo>
                    <a:pt x="45024" y="9732"/>
                  </a:lnTo>
                  <a:lnTo>
                    <a:pt x="44620" y="10035"/>
                  </a:lnTo>
                  <a:lnTo>
                    <a:pt x="44196" y="10338"/>
                  </a:lnTo>
                  <a:lnTo>
                    <a:pt x="43772" y="10641"/>
                  </a:lnTo>
                  <a:lnTo>
                    <a:pt x="43307" y="10923"/>
                  </a:lnTo>
                  <a:lnTo>
                    <a:pt x="42843" y="11206"/>
                  </a:lnTo>
                  <a:lnTo>
                    <a:pt x="42358" y="11448"/>
                  </a:lnTo>
                  <a:lnTo>
                    <a:pt x="41854" y="11711"/>
                  </a:lnTo>
                  <a:lnTo>
                    <a:pt x="41329" y="11933"/>
                  </a:lnTo>
                  <a:lnTo>
                    <a:pt x="40784" y="12175"/>
                  </a:lnTo>
                  <a:lnTo>
                    <a:pt x="40218" y="12377"/>
                  </a:lnTo>
                  <a:lnTo>
                    <a:pt x="40218" y="12377"/>
                  </a:lnTo>
                  <a:lnTo>
                    <a:pt x="39673" y="12559"/>
                  </a:lnTo>
                  <a:lnTo>
                    <a:pt x="39128" y="12740"/>
                  </a:lnTo>
                  <a:lnTo>
                    <a:pt x="38563" y="12902"/>
                  </a:lnTo>
                  <a:lnTo>
                    <a:pt x="37997" y="13043"/>
                  </a:lnTo>
                  <a:lnTo>
                    <a:pt x="37412" y="13185"/>
                  </a:lnTo>
                  <a:lnTo>
                    <a:pt x="36826" y="13306"/>
                  </a:lnTo>
                  <a:lnTo>
                    <a:pt x="36221" y="13407"/>
                  </a:lnTo>
                  <a:lnTo>
                    <a:pt x="35615" y="13487"/>
                  </a:lnTo>
                  <a:lnTo>
                    <a:pt x="35009" y="13568"/>
                  </a:lnTo>
                  <a:lnTo>
                    <a:pt x="34404" y="13649"/>
                  </a:lnTo>
                  <a:lnTo>
                    <a:pt x="33778" y="13689"/>
                  </a:lnTo>
                  <a:lnTo>
                    <a:pt x="33152" y="13730"/>
                  </a:lnTo>
                  <a:lnTo>
                    <a:pt x="32506" y="13770"/>
                  </a:lnTo>
                  <a:lnTo>
                    <a:pt x="31880" y="13770"/>
                  </a:lnTo>
                  <a:lnTo>
                    <a:pt x="31234" y="13770"/>
                  </a:lnTo>
                  <a:lnTo>
                    <a:pt x="30568" y="13770"/>
                  </a:lnTo>
                  <a:lnTo>
                    <a:pt x="29922" y="13750"/>
                  </a:lnTo>
                  <a:lnTo>
                    <a:pt x="29255" y="13710"/>
                  </a:lnTo>
                  <a:lnTo>
                    <a:pt x="27943" y="13609"/>
                  </a:lnTo>
                  <a:lnTo>
                    <a:pt x="26590" y="13447"/>
                  </a:lnTo>
                  <a:lnTo>
                    <a:pt x="25238" y="13245"/>
                  </a:lnTo>
                  <a:lnTo>
                    <a:pt x="23885" y="12983"/>
                  </a:lnTo>
                  <a:lnTo>
                    <a:pt x="22532" y="12680"/>
                  </a:lnTo>
                  <a:lnTo>
                    <a:pt x="21159" y="12337"/>
                  </a:lnTo>
                  <a:lnTo>
                    <a:pt x="19786" y="11953"/>
                  </a:lnTo>
                  <a:lnTo>
                    <a:pt x="18434" y="11529"/>
                  </a:lnTo>
                  <a:lnTo>
                    <a:pt x="17081" y="11044"/>
                  </a:lnTo>
                  <a:lnTo>
                    <a:pt x="15728" y="10540"/>
                  </a:lnTo>
                  <a:lnTo>
                    <a:pt x="14375" y="9974"/>
                  </a:lnTo>
                  <a:lnTo>
                    <a:pt x="13043" y="9369"/>
                  </a:lnTo>
                  <a:lnTo>
                    <a:pt x="11731" y="8723"/>
                  </a:lnTo>
                  <a:lnTo>
                    <a:pt x="10438" y="8056"/>
                  </a:lnTo>
                  <a:lnTo>
                    <a:pt x="9166" y="7330"/>
                  </a:lnTo>
                  <a:lnTo>
                    <a:pt x="7915" y="6583"/>
                  </a:lnTo>
                  <a:lnTo>
                    <a:pt x="6683" y="5775"/>
                  </a:lnTo>
                  <a:lnTo>
                    <a:pt x="5492" y="4947"/>
                  </a:lnTo>
                  <a:lnTo>
                    <a:pt x="4321" y="4079"/>
                  </a:lnTo>
                  <a:lnTo>
                    <a:pt x="3190" y="3191"/>
                  </a:lnTo>
                  <a:lnTo>
                    <a:pt x="2625" y="2726"/>
                  </a:lnTo>
                  <a:lnTo>
                    <a:pt x="2080" y="2262"/>
                  </a:lnTo>
                  <a:lnTo>
                    <a:pt x="1535" y="1777"/>
                  </a:lnTo>
                  <a:lnTo>
                    <a:pt x="1010" y="1293"/>
                  </a:lnTo>
                  <a:lnTo>
                    <a:pt x="505" y="788"/>
                  </a:lnTo>
                  <a:lnTo>
                    <a:pt x="0" y="283"/>
                  </a:lnTo>
                  <a:lnTo>
                    <a:pt x="0" y="283"/>
                  </a:lnTo>
                  <a:lnTo>
                    <a:pt x="81" y="1"/>
                  </a:lnTo>
                  <a:lnTo>
                    <a:pt x="81" y="1"/>
                  </a:lnTo>
                  <a:lnTo>
                    <a:pt x="586" y="505"/>
                  </a:lnTo>
                  <a:lnTo>
                    <a:pt x="1111" y="1010"/>
                  </a:lnTo>
                  <a:lnTo>
                    <a:pt x="1636" y="1495"/>
                  </a:lnTo>
                  <a:lnTo>
                    <a:pt x="2181" y="1979"/>
                  </a:lnTo>
                  <a:lnTo>
                    <a:pt x="2726" y="2444"/>
                  </a:lnTo>
                  <a:lnTo>
                    <a:pt x="3291" y="2908"/>
                  </a:lnTo>
                  <a:lnTo>
                    <a:pt x="4422" y="3816"/>
                  </a:lnTo>
                  <a:lnTo>
                    <a:pt x="5593" y="4685"/>
                  </a:lnTo>
                  <a:lnTo>
                    <a:pt x="6804" y="5512"/>
                  </a:lnTo>
                  <a:lnTo>
                    <a:pt x="8016" y="6300"/>
                  </a:lnTo>
                  <a:lnTo>
                    <a:pt x="9288" y="7067"/>
                  </a:lnTo>
                  <a:lnTo>
                    <a:pt x="10560" y="7794"/>
                  </a:lnTo>
                  <a:lnTo>
                    <a:pt x="11852" y="8460"/>
                  </a:lnTo>
                  <a:lnTo>
                    <a:pt x="13164" y="9106"/>
                  </a:lnTo>
                  <a:lnTo>
                    <a:pt x="14497" y="9712"/>
                  </a:lnTo>
                  <a:lnTo>
                    <a:pt x="15849" y="10277"/>
                  </a:lnTo>
                  <a:lnTo>
                    <a:pt x="17202" y="10782"/>
                  </a:lnTo>
                  <a:lnTo>
                    <a:pt x="18555" y="11267"/>
                  </a:lnTo>
                  <a:lnTo>
                    <a:pt x="19928" y="11691"/>
                  </a:lnTo>
                  <a:lnTo>
                    <a:pt x="21301" y="12094"/>
                  </a:lnTo>
                  <a:lnTo>
                    <a:pt x="22673" y="12438"/>
                  </a:lnTo>
                  <a:lnTo>
                    <a:pt x="24026" y="12740"/>
                  </a:lnTo>
                  <a:lnTo>
                    <a:pt x="25399" y="12983"/>
                  </a:lnTo>
                  <a:lnTo>
                    <a:pt x="26752" y="13185"/>
                  </a:lnTo>
                  <a:lnTo>
                    <a:pt x="28084" y="13346"/>
                  </a:lnTo>
                  <a:lnTo>
                    <a:pt x="29417" y="13447"/>
                  </a:lnTo>
                  <a:lnTo>
                    <a:pt x="30083" y="13487"/>
                  </a:lnTo>
                  <a:lnTo>
                    <a:pt x="30729" y="13508"/>
                  </a:lnTo>
                  <a:lnTo>
                    <a:pt x="31395" y="13528"/>
                  </a:lnTo>
                  <a:lnTo>
                    <a:pt x="32042" y="13528"/>
                  </a:lnTo>
                  <a:lnTo>
                    <a:pt x="32667" y="13508"/>
                  </a:lnTo>
                  <a:lnTo>
                    <a:pt x="33313" y="13487"/>
                  </a:lnTo>
                  <a:lnTo>
                    <a:pt x="33939" y="13447"/>
                  </a:lnTo>
                  <a:lnTo>
                    <a:pt x="34565" y="13386"/>
                  </a:lnTo>
                  <a:lnTo>
                    <a:pt x="35191" y="13326"/>
                  </a:lnTo>
                  <a:lnTo>
                    <a:pt x="35797" y="13245"/>
                  </a:lnTo>
                  <a:lnTo>
                    <a:pt x="36402" y="13144"/>
                  </a:lnTo>
                  <a:lnTo>
                    <a:pt x="36988" y="13043"/>
                  </a:lnTo>
                  <a:lnTo>
                    <a:pt x="37594" y="12922"/>
                  </a:lnTo>
                  <a:lnTo>
                    <a:pt x="38159" y="12801"/>
                  </a:lnTo>
                  <a:lnTo>
                    <a:pt x="38745" y="12639"/>
                  </a:lnTo>
                  <a:lnTo>
                    <a:pt x="39310" y="12478"/>
                  </a:lnTo>
                  <a:lnTo>
                    <a:pt x="39855" y="12316"/>
                  </a:lnTo>
                  <a:lnTo>
                    <a:pt x="40400" y="12115"/>
                  </a:lnTo>
                  <a:lnTo>
                    <a:pt x="40400" y="12115"/>
                  </a:lnTo>
                  <a:lnTo>
                    <a:pt x="40986" y="11913"/>
                  </a:lnTo>
                  <a:lnTo>
                    <a:pt x="41531" y="11670"/>
                  </a:lnTo>
                  <a:lnTo>
                    <a:pt x="42076" y="11428"/>
                  </a:lnTo>
                  <a:lnTo>
                    <a:pt x="42601" y="11166"/>
                  </a:lnTo>
                  <a:lnTo>
                    <a:pt x="43085" y="10903"/>
                  </a:lnTo>
                  <a:lnTo>
                    <a:pt x="43570" y="10620"/>
                  </a:lnTo>
                  <a:lnTo>
                    <a:pt x="44034" y="10338"/>
                  </a:lnTo>
                  <a:lnTo>
                    <a:pt x="44478" y="10015"/>
                  </a:lnTo>
                  <a:lnTo>
                    <a:pt x="44902" y="9712"/>
                  </a:lnTo>
                  <a:lnTo>
                    <a:pt x="45326" y="9369"/>
                  </a:lnTo>
                  <a:lnTo>
                    <a:pt x="45710" y="9046"/>
                  </a:lnTo>
                  <a:lnTo>
                    <a:pt x="46073" y="8682"/>
                  </a:lnTo>
                  <a:lnTo>
                    <a:pt x="46437" y="8319"/>
                  </a:lnTo>
                  <a:lnTo>
                    <a:pt x="46760" y="7955"/>
                  </a:lnTo>
                  <a:lnTo>
                    <a:pt x="47083" y="7572"/>
                  </a:lnTo>
                  <a:lnTo>
                    <a:pt x="47366" y="7188"/>
                  </a:lnTo>
                  <a:lnTo>
                    <a:pt x="47063" y="761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0" name="Google Shape;2670;p32"/>
            <p:cNvSpPr/>
            <p:nvPr/>
          </p:nvSpPr>
          <p:spPr>
            <a:xfrm>
              <a:off x="1766000" y="828150"/>
              <a:ext cx="191850" cy="455825"/>
            </a:xfrm>
            <a:custGeom>
              <a:avLst/>
              <a:gdLst/>
              <a:ahLst/>
              <a:cxnLst/>
              <a:rect l="l" t="t" r="r" b="b"/>
              <a:pathLst>
                <a:path w="7674" h="18233" extrusionOk="0">
                  <a:moveTo>
                    <a:pt x="324" y="1"/>
                  </a:moveTo>
                  <a:lnTo>
                    <a:pt x="223" y="506"/>
                  </a:lnTo>
                  <a:lnTo>
                    <a:pt x="122" y="1010"/>
                  </a:lnTo>
                  <a:lnTo>
                    <a:pt x="62" y="1535"/>
                  </a:lnTo>
                  <a:lnTo>
                    <a:pt x="21" y="2060"/>
                  </a:lnTo>
                  <a:lnTo>
                    <a:pt x="1" y="2585"/>
                  </a:lnTo>
                  <a:lnTo>
                    <a:pt x="1" y="3130"/>
                  </a:lnTo>
                  <a:lnTo>
                    <a:pt x="21" y="3675"/>
                  </a:lnTo>
                  <a:lnTo>
                    <a:pt x="62" y="4221"/>
                  </a:lnTo>
                  <a:lnTo>
                    <a:pt x="122" y="4766"/>
                  </a:lnTo>
                  <a:lnTo>
                    <a:pt x="203" y="5331"/>
                  </a:lnTo>
                  <a:lnTo>
                    <a:pt x="304" y="5896"/>
                  </a:lnTo>
                  <a:lnTo>
                    <a:pt x="445" y="6462"/>
                  </a:lnTo>
                  <a:lnTo>
                    <a:pt x="586" y="7047"/>
                  </a:lnTo>
                  <a:lnTo>
                    <a:pt x="768" y="7612"/>
                  </a:lnTo>
                  <a:lnTo>
                    <a:pt x="950" y="8198"/>
                  </a:lnTo>
                  <a:lnTo>
                    <a:pt x="1172" y="8783"/>
                  </a:lnTo>
                  <a:lnTo>
                    <a:pt x="1414" y="9369"/>
                  </a:lnTo>
                  <a:lnTo>
                    <a:pt x="1657" y="9954"/>
                  </a:lnTo>
                  <a:lnTo>
                    <a:pt x="1939" y="10540"/>
                  </a:lnTo>
                  <a:lnTo>
                    <a:pt x="2242" y="11125"/>
                  </a:lnTo>
                  <a:lnTo>
                    <a:pt x="2565" y="11731"/>
                  </a:lnTo>
                  <a:lnTo>
                    <a:pt x="2928" y="12317"/>
                  </a:lnTo>
                  <a:lnTo>
                    <a:pt x="3292" y="12902"/>
                  </a:lnTo>
                  <a:lnTo>
                    <a:pt x="3675" y="13508"/>
                  </a:lnTo>
                  <a:lnTo>
                    <a:pt x="4079" y="14093"/>
                  </a:lnTo>
                  <a:lnTo>
                    <a:pt x="4523" y="14699"/>
                  </a:lnTo>
                  <a:lnTo>
                    <a:pt x="4968" y="15285"/>
                  </a:lnTo>
                  <a:lnTo>
                    <a:pt x="5452" y="15870"/>
                  </a:lnTo>
                  <a:lnTo>
                    <a:pt x="5957" y="16476"/>
                  </a:lnTo>
                  <a:lnTo>
                    <a:pt x="6482" y="17061"/>
                  </a:lnTo>
                  <a:lnTo>
                    <a:pt x="7027" y="17647"/>
                  </a:lnTo>
                  <a:lnTo>
                    <a:pt x="7592" y="18232"/>
                  </a:lnTo>
                  <a:lnTo>
                    <a:pt x="7673" y="17950"/>
                  </a:lnTo>
                  <a:lnTo>
                    <a:pt x="7108" y="17364"/>
                  </a:lnTo>
                  <a:lnTo>
                    <a:pt x="6563" y="16758"/>
                  </a:lnTo>
                  <a:lnTo>
                    <a:pt x="6017" y="16173"/>
                  </a:lnTo>
                  <a:lnTo>
                    <a:pt x="5513" y="15567"/>
                  </a:lnTo>
                  <a:lnTo>
                    <a:pt x="5048" y="14962"/>
                  </a:lnTo>
                  <a:lnTo>
                    <a:pt x="4584" y="14356"/>
                  </a:lnTo>
                  <a:lnTo>
                    <a:pt x="4140" y="13770"/>
                  </a:lnTo>
                  <a:lnTo>
                    <a:pt x="3716" y="13165"/>
                  </a:lnTo>
                  <a:lnTo>
                    <a:pt x="3332" y="12559"/>
                  </a:lnTo>
                  <a:lnTo>
                    <a:pt x="2969" y="11953"/>
                  </a:lnTo>
                  <a:lnTo>
                    <a:pt x="2605" y="11348"/>
                  </a:lnTo>
                  <a:lnTo>
                    <a:pt x="2282" y="10742"/>
                  </a:lnTo>
                  <a:lnTo>
                    <a:pt x="1980" y="10156"/>
                  </a:lnTo>
                  <a:lnTo>
                    <a:pt x="1697" y="9551"/>
                  </a:lnTo>
                  <a:lnTo>
                    <a:pt x="1455" y="8965"/>
                  </a:lnTo>
                  <a:lnTo>
                    <a:pt x="1212" y="8359"/>
                  </a:lnTo>
                  <a:lnTo>
                    <a:pt x="990" y="7774"/>
                  </a:lnTo>
                  <a:lnTo>
                    <a:pt x="809" y="7188"/>
                  </a:lnTo>
                  <a:lnTo>
                    <a:pt x="627" y="6603"/>
                  </a:lnTo>
                  <a:lnTo>
                    <a:pt x="485" y="6017"/>
                  </a:lnTo>
                  <a:lnTo>
                    <a:pt x="364" y="5452"/>
                  </a:lnTo>
                  <a:lnTo>
                    <a:pt x="263" y="4887"/>
                  </a:lnTo>
                  <a:lnTo>
                    <a:pt x="183" y="4322"/>
                  </a:lnTo>
                  <a:lnTo>
                    <a:pt x="122" y="3756"/>
                  </a:lnTo>
                  <a:lnTo>
                    <a:pt x="82" y="3191"/>
                  </a:lnTo>
                  <a:lnTo>
                    <a:pt x="62" y="2646"/>
                  </a:lnTo>
                  <a:lnTo>
                    <a:pt x="82" y="2101"/>
                  </a:lnTo>
                  <a:lnTo>
                    <a:pt x="102" y="1556"/>
                  </a:lnTo>
                  <a:lnTo>
                    <a:pt x="162" y="1031"/>
                  </a:lnTo>
                  <a:lnTo>
                    <a:pt x="243" y="506"/>
                  </a:lnTo>
                  <a:lnTo>
                    <a:pt x="3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1" name="Google Shape;2671;p32"/>
            <p:cNvSpPr/>
            <p:nvPr/>
          </p:nvSpPr>
          <p:spPr>
            <a:xfrm>
              <a:off x="1766000" y="815025"/>
              <a:ext cx="191850" cy="468950"/>
            </a:xfrm>
            <a:custGeom>
              <a:avLst/>
              <a:gdLst/>
              <a:ahLst/>
              <a:cxnLst/>
              <a:rect l="l" t="t" r="r" b="b"/>
              <a:pathLst>
                <a:path w="7674" h="18758" fill="none" extrusionOk="0">
                  <a:moveTo>
                    <a:pt x="7592" y="18757"/>
                  </a:moveTo>
                  <a:lnTo>
                    <a:pt x="7592" y="18757"/>
                  </a:lnTo>
                  <a:lnTo>
                    <a:pt x="7027" y="18172"/>
                  </a:lnTo>
                  <a:lnTo>
                    <a:pt x="6482" y="17586"/>
                  </a:lnTo>
                  <a:lnTo>
                    <a:pt x="5957" y="17001"/>
                  </a:lnTo>
                  <a:lnTo>
                    <a:pt x="5452" y="16395"/>
                  </a:lnTo>
                  <a:lnTo>
                    <a:pt x="4968" y="15810"/>
                  </a:lnTo>
                  <a:lnTo>
                    <a:pt x="4523" y="15224"/>
                  </a:lnTo>
                  <a:lnTo>
                    <a:pt x="4079" y="14618"/>
                  </a:lnTo>
                  <a:lnTo>
                    <a:pt x="3675" y="14033"/>
                  </a:lnTo>
                  <a:lnTo>
                    <a:pt x="3292" y="13427"/>
                  </a:lnTo>
                  <a:lnTo>
                    <a:pt x="2928" y="12842"/>
                  </a:lnTo>
                  <a:lnTo>
                    <a:pt x="2565" y="12256"/>
                  </a:lnTo>
                  <a:lnTo>
                    <a:pt x="2242" y="11650"/>
                  </a:lnTo>
                  <a:lnTo>
                    <a:pt x="1939" y="11065"/>
                  </a:lnTo>
                  <a:lnTo>
                    <a:pt x="1657" y="10479"/>
                  </a:lnTo>
                  <a:lnTo>
                    <a:pt x="1414" y="9894"/>
                  </a:lnTo>
                  <a:lnTo>
                    <a:pt x="1172" y="9308"/>
                  </a:lnTo>
                  <a:lnTo>
                    <a:pt x="950" y="8723"/>
                  </a:lnTo>
                  <a:lnTo>
                    <a:pt x="768" y="8137"/>
                  </a:lnTo>
                  <a:lnTo>
                    <a:pt x="586" y="7572"/>
                  </a:lnTo>
                  <a:lnTo>
                    <a:pt x="445" y="6987"/>
                  </a:lnTo>
                  <a:lnTo>
                    <a:pt x="304" y="6421"/>
                  </a:lnTo>
                  <a:lnTo>
                    <a:pt x="203" y="5856"/>
                  </a:lnTo>
                  <a:lnTo>
                    <a:pt x="122" y="5291"/>
                  </a:lnTo>
                  <a:lnTo>
                    <a:pt x="62" y="4746"/>
                  </a:lnTo>
                  <a:lnTo>
                    <a:pt x="21" y="4200"/>
                  </a:lnTo>
                  <a:lnTo>
                    <a:pt x="1" y="3655"/>
                  </a:lnTo>
                  <a:lnTo>
                    <a:pt x="1" y="3110"/>
                  </a:lnTo>
                  <a:lnTo>
                    <a:pt x="21" y="2585"/>
                  </a:lnTo>
                  <a:lnTo>
                    <a:pt x="62" y="2060"/>
                  </a:lnTo>
                  <a:lnTo>
                    <a:pt x="122" y="1535"/>
                  </a:lnTo>
                  <a:lnTo>
                    <a:pt x="223" y="1031"/>
                  </a:lnTo>
                  <a:lnTo>
                    <a:pt x="324" y="526"/>
                  </a:lnTo>
                  <a:lnTo>
                    <a:pt x="445" y="1"/>
                  </a:lnTo>
                  <a:lnTo>
                    <a:pt x="445" y="1"/>
                  </a:lnTo>
                  <a:lnTo>
                    <a:pt x="324" y="526"/>
                  </a:lnTo>
                  <a:lnTo>
                    <a:pt x="243" y="1031"/>
                  </a:lnTo>
                  <a:lnTo>
                    <a:pt x="162" y="1556"/>
                  </a:lnTo>
                  <a:lnTo>
                    <a:pt x="102" y="2081"/>
                  </a:lnTo>
                  <a:lnTo>
                    <a:pt x="82" y="2626"/>
                  </a:lnTo>
                  <a:lnTo>
                    <a:pt x="62" y="3171"/>
                  </a:lnTo>
                  <a:lnTo>
                    <a:pt x="82" y="3716"/>
                  </a:lnTo>
                  <a:lnTo>
                    <a:pt x="122" y="4281"/>
                  </a:lnTo>
                  <a:lnTo>
                    <a:pt x="183" y="4847"/>
                  </a:lnTo>
                  <a:lnTo>
                    <a:pt x="263" y="5412"/>
                  </a:lnTo>
                  <a:lnTo>
                    <a:pt x="364" y="5977"/>
                  </a:lnTo>
                  <a:lnTo>
                    <a:pt x="485" y="6542"/>
                  </a:lnTo>
                  <a:lnTo>
                    <a:pt x="627" y="7128"/>
                  </a:lnTo>
                  <a:lnTo>
                    <a:pt x="809" y="7713"/>
                  </a:lnTo>
                  <a:lnTo>
                    <a:pt x="990" y="8299"/>
                  </a:lnTo>
                  <a:lnTo>
                    <a:pt x="1212" y="8884"/>
                  </a:lnTo>
                  <a:lnTo>
                    <a:pt x="1455" y="9490"/>
                  </a:lnTo>
                  <a:lnTo>
                    <a:pt x="1697" y="10076"/>
                  </a:lnTo>
                  <a:lnTo>
                    <a:pt x="1980" y="10681"/>
                  </a:lnTo>
                  <a:lnTo>
                    <a:pt x="2282" y="11267"/>
                  </a:lnTo>
                  <a:lnTo>
                    <a:pt x="2605" y="11873"/>
                  </a:lnTo>
                  <a:lnTo>
                    <a:pt x="2969" y="12478"/>
                  </a:lnTo>
                  <a:lnTo>
                    <a:pt x="3332" y="13084"/>
                  </a:lnTo>
                  <a:lnTo>
                    <a:pt x="3716" y="13690"/>
                  </a:lnTo>
                  <a:lnTo>
                    <a:pt x="4140" y="14295"/>
                  </a:lnTo>
                  <a:lnTo>
                    <a:pt x="4584" y="14881"/>
                  </a:lnTo>
                  <a:lnTo>
                    <a:pt x="5048" y="15487"/>
                  </a:lnTo>
                  <a:lnTo>
                    <a:pt x="5513" y="16092"/>
                  </a:lnTo>
                  <a:lnTo>
                    <a:pt x="6017" y="16698"/>
                  </a:lnTo>
                  <a:lnTo>
                    <a:pt x="6563" y="17283"/>
                  </a:lnTo>
                  <a:lnTo>
                    <a:pt x="7108" y="17889"/>
                  </a:lnTo>
                  <a:lnTo>
                    <a:pt x="7673" y="18475"/>
                  </a:lnTo>
                  <a:lnTo>
                    <a:pt x="7673" y="18475"/>
                  </a:lnTo>
                  <a:lnTo>
                    <a:pt x="7592" y="1875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2" name="Google Shape;2672;p32"/>
            <p:cNvSpPr/>
            <p:nvPr/>
          </p:nvSpPr>
          <p:spPr>
            <a:xfrm>
              <a:off x="1935600" y="1356125"/>
              <a:ext cx="1100375" cy="330125"/>
            </a:xfrm>
            <a:custGeom>
              <a:avLst/>
              <a:gdLst/>
              <a:ahLst/>
              <a:cxnLst/>
              <a:rect l="l" t="t" r="r" b="b"/>
              <a:pathLst>
                <a:path w="44015" h="13205" extrusionOk="0">
                  <a:moveTo>
                    <a:pt x="41" y="0"/>
                  </a:moveTo>
                  <a:lnTo>
                    <a:pt x="1" y="243"/>
                  </a:lnTo>
                  <a:lnTo>
                    <a:pt x="485" y="727"/>
                  </a:lnTo>
                  <a:lnTo>
                    <a:pt x="990" y="1192"/>
                  </a:lnTo>
                  <a:lnTo>
                    <a:pt x="1495" y="1676"/>
                  </a:lnTo>
                  <a:lnTo>
                    <a:pt x="1999" y="2120"/>
                  </a:lnTo>
                  <a:lnTo>
                    <a:pt x="3070" y="3029"/>
                  </a:lnTo>
                  <a:lnTo>
                    <a:pt x="4160" y="3897"/>
                  </a:lnTo>
                  <a:lnTo>
                    <a:pt x="5290" y="4725"/>
                  </a:lnTo>
                  <a:lnTo>
                    <a:pt x="6441" y="5512"/>
                  </a:lnTo>
                  <a:lnTo>
                    <a:pt x="7612" y="6279"/>
                  </a:lnTo>
                  <a:lnTo>
                    <a:pt x="8824" y="7006"/>
                  </a:lnTo>
                  <a:lnTo>
                    <a:pt x="10055" y="7693"/>
                  </a:lnTo>
                  <a:lnTo>
                    <a:pt x="11287" y="8359"/>
                  </a:lnTo>
                  <a:lnTo>
                    <a:pt x="12559" y="8965"/>
                  </a:lnTo>
                  <a:lnTo>
                    <a:pt x="13831" y="9550"/>
                  </a:lnTo>
                  <a:lnTo>
                    <a:pt x="15123" y="10095"/>
                  </a:lnTo>
                  <a:lnTo>
                    <a:pt x="16415" y="10580"/>
                  </a:lnTo>
                  <a:lnTo>
                    <a:pt x="17727" y="11044"/>
                  </a:lnTo>
                  <a:lnTo>
                    <a:pt x="19040" y="11448"/>
                  </a:lnTo>
                  <a:lnTo>
                    <a:pt x="20352" y="11832"/>
                  </a:lnTo>
                  <a:lnTo>
                    <a:pt x="21664" y="12155"/>
                  </a:lnTo>
                  <a:lnTo>
                    <a:pt x="22977" y="12437"/>
                  </a:lnTo>
                  <a:lnTo>
                    <a:pt x="24289" y="12680"/>
                  </a:lnTo>
                  <a:lnTo>
                    <a:pt x="25581" y="12882"/>
                  </a:lnTo>
                  <a:lnTo>
                    <a:pt x="26873" y="13043"/>
                  </a:lnTo>
                  <a:lnTo>
                    <a:pt x="28145" y="13144"/>
                  </a:lnTo>
                  <a:lnTo>
                    <a:pt x="29397" y="13205"/>
                  </a:lnTo>
                  <a:lnTo>
                    <a:pt x="31275" y="13205"/>
                  </a:lnTo>
                  <a:lnTo>
                    <a:pt x="31880" y="13164"/>
                  </a:lnTo>
                  <a:lnTo>
                    <a:pt x="32486" y="13124"/>
                  </a:lnTo>
                  <a:lnTo>
                    <a:pt x="33072" y="13083"/>
                  </a:lnTo>
                  <a:lnTo>
                    <a:pt x="33677" y="13023"/>
                  </a:lnTo>
                  <a:lnTo>
                    <a:pt x="34263" y="12942"/>
                  </a:lnTo>
                  <a:lnTo>
                    <a:pt x="34848" y="12841"/>
                  </a:lnTo>
                  <a:lnTo>
                    <a:pt x="35414" y="12740"/>
                  </a:lnTo>
                  <a:lnTo>
                    <a:pt x="35979" y="12639"/>
                  </a:lnTo>
                  <a:lnTo>
                    <a:pt x="36524" y="12498"/>
                  </a:lnTo>
                  <a:lnTo>
                    <a:pt x="37089" y="12357"/>
                  </a:lnTo>
                  <a:lnTo>
                    <a:pt x="37634" y="12215"/>
                  </a:lnTo>
                  <a:lnTo>
                    <a:pt x="38159" y="12054"/>
                  </a:lnTo>
                  <a:lnTo>
                    <a:pt x="38684" y="11872"/>
                  </a:lnTo>
                  <a:lnTo>
                    <a:pt x="39411" y="11589"/>
                  </a:lnTo>
                  <a:lnTo>
                    <a:pt x="40098" y="11287"/>
                  </a:lnTo>
                  <a:lnTo>
                    <a:pt x="40764" y="10963"/>
                  </a:lnTo>
                  <a:lnTo>
                    <a:pt x="41390" y="10620"/>
                  </a:lnTo>
                  <a:lnTo>
                    <a:pt x="41995" y="10257"/>
                  </a:lnTo>
                  <a:lnTo>
                    <a:pt x="42561" y="9873"/>
                  </a:lnTo>
                  <a:lnTo>
                    <a:pt x="43106" y="9469"/>
                  </a:lnTo>
                  <a:lnTo>
                    <a:pt x="43611" y="9045"/>
                  </a:lnTo>
                  <a:lnTo>
                    <a:pt x="44014" y="8682"/>
                  </a:lnTo>
                  <a:lnTo>
                    <a:pt x="44014" y="8682"/>
                  </a:lnTo>
                  <a:lnTo>
                    <a:pt x="43490" y="9126"/>
                  </a:lnTo>
                  <a:lnTo>
                    <a:pt x="42944" y="9570"/>
                  </a:lnTo>
                  <a:lnTo>
                    <a:pt x="42339" y="9974"/>
                  </a:lnTo>
                  <a:lnTo>
                    <a:pt x="41733" y="10358"/>
                  </a:lnTo>
                  <a:lnTo>
                    <a:pt x="41067" y="10721"/>
                  </a:lnTo>
                  <a:lnTo>
                    <a:pt x="40380" y="11064"/>
                  </a:lnTo>
                  <a:lnTo>
                    <a:pt x="39653" y="11367"/>
                  </a:lnTo>
                  <a:lnTo>
                    <a:pt x="38886" y="11670"/>
                  </a:lnTo>
                  <a:lnTo>
                    <a:pt x="38361" y="11852"/>
                  </a:lnTo>
                  <a:lnTo>
                    <a:pt x="37836" y="12013"/>
                  </a:lnTo>
                  <a:lnTo>
                    <a:pt x="37291" y="12175"/>
                  </a:lnTo>
                  <a:lnTo>
                    <a:pt x="36726" y="12316"/>
                  </a:lnTo>
                  <a:lnTo>
                    <a:pt x="36181" y="12437"/>
                  </a:lnTo>
                  <a:lnTo>
                    <a:pt x="35616" y="12558"/>
                  </a:lnTo>
                  <a:lnTo>
                    <a:pt x="35030" y="12659"/>
                  </a:lnTo>
                  <a:lnTo>
                    <a:pt x="34444" y="12740"/>
                  </a:lnTo>
                  <a:lnTo>
                    <a:pt x="33859" y="12821"/>
                  </a:lnTo>
                  <a:lnTo>
                    <a:pt x="33273" y="12882"/>
                  </a:lnTo>
                  <a:lnTo>
                    <a:pt x="32668" y="12942"/>
                  </a:lnTo>
                  <a:lnTo>
                    <a:pt x="32062" y="12982"/>
                  </a:lnTo>
                  <a:lnTo>
                    <a:pt x="31436" y="13003"/>
                  </a:lnTo>
                  <a:lnTo>
                    <a:pt x="30831" y="13023"/>
                  </a:lnTo>
                  <a:lnTo>
                    <a:pt x="30205" y="13023"/>
                  </a:lnTo>
                  <a:lnTo>
                    <a:pt x="29579" y="13003"/>
                  </a:lnTo>
                  <a:lnTo>
                    <a:pt x="28307" y="12962"/>
                  </a:lnTo>
                  <a:lnTo>
                    <a:pt x="27035" y="12841"/>
                  </a:lnTo>
                  <a:lnTo>
                    <a:pt x="25743" y="12700"/>
                  </a:lnTo>
                  <a:lnTo>
                    <a:pt x="24430" y="12498"/>
                  </a:lnTo>
                  <a:lnTo>
                    <a:pt x="23118" y="12256"/>
                  </a:lnTo>
                  <a:lnTo>
                    <a:pt x="21806" y="11973"/>
                  </a:lnTo>
                  <a:lnTo>
                    <a:pt x="20473" y="11630"/>
                  </a:lnTo>
                  <a:lnTo>
                    <a:pt x="19161" y="11266"/>
                  </a:lnTo>
                  <a:lnTo>
                    <a:pt x="17848" y="10842"/>
                  </a:lnTo>
                  <a:lnTo>
                    <a:pt x="16536" y="10378"/>
                  </a:lnTo>
                  <a:lnTo>
                    <a:pt x="15224" y="9893"/>
                  </a:lnTo>
                  <a:lnTo>
                    <a:pt x="13932" y="9348"/>
                  </a:lnTo>
                  <a:lnTo>
                    <a:pt x="12660" y="8763"/>
                  </a:lnTo>
                  <a:lnTo>
                    <a:pt x="11388" y="8137"/>
                  </a:lnTo>
                  <a:lnTo>
                    <a:pt x="10136" y="7491"/>
                  </a:lnTo>
                  <a:lnTo>
                    <a:pt x="8904" y="6804"/>
                  </a:lnTo>
                  <a:lnTo>
                    <a:pt x="7693" y="6057"/>
                  </a:lnTo>
                  <a:lnTo>
                    <a:pt x="6502" y="5290"/>
                  </a:lnTo>
                  <a:lnTo>
                    <a:pt x="5351" y="4503"/>
                  </a:lnTo>
                  <a:lnTo>
                    <a:pt x="4220" y="3655"/>
                  </a:lnTo>
                  <a:lnTo>
                    <a:pt x="3130" y="2787"/>
                  </a:lnTo>
                  <a:lnTo>
                    <a:pt x="2060" y="1898"/>
                  </a:lnTo>
                  <a:lnTo>
                    <a:pt x="1535" y="1434"/>
                  </a:lnTo>
                  <a:lnTo>
                    <a:pt x="1030" y="949"/>
                  </a:lnTo>
                  <a:lnTo>
                    <a:pt x="526" y="485"/>
                  </a:lnTo>
                  <a:lnTo>
                    <a:pt x="4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3" name="Google Shape;2673;p32"/>
            <p:cNvSpPr/>
            <p:nvPr/>
          </p:nvSpPr>
          <p:spPr>
            <a:xfrm>
              <a:off x="1935600" y="1356125"/>
              <a:ext cx="1100375" cy="330125"/>
            </a:xfrm>
            <a:custGeom>
              <a:avLst/>
              <a:gdLst/>
              <a:ahLst/>
              <a:cxnLst/>
              <a:rect l="l" t="t" r="r" b="b"/>
              <a:pathLst>
                <a:path w="44015" h="13205" fill="none" extrusionOk="0">
                  <a:moveTo>
                    <a:pt x="43611" y="9045"/>
                  </a:moveTo>
                  <a:lnTo>
                    <a:pt x="43611" y="9045"/>
                  </a:lnTo>
                  <a:lnTo>
                    <a:pt x="43106" y="9469"/>
                  </a:lnTo>
                  <a:lnTo>
                    <a:pt x="42561" y="9873"/>
                  </a:lnTo>
                  <a:lnTo>
                    <a:pt x="41995" y="10257"/>
                  </a:lnTo>
                  <a:lnTo>
                    <a:pt x="41390" y="10620"/>
                  </a:lnTo>
                  <a:lnTo>
                    <a:pt x="40764" y="10963"/>
                  </a:lnTo>
                  <a:lnTo>
                    <a:pt x="40098" y="11287"/>
                  </a:lnTo>
                  <a:lnTo>
                    <a:pt x="39411" y="11589"/>
                  </a:lnTo>
                  <a:lnTo>
                    <a:pt x="38684" y="11872"/>
                  </a:lnTo>
                  <a:lnTo>
                    <a:pt x="38684" y="11872"/>
                  </a:lnTo>
                  <a:lnTo>
                    <a:pt x="38159" y="12054"/>
                  </a:lnTo>
                  <a:lnTo>
                    <a:pt x="37634" y="12215"/>
                  </a:lnTo>
                  <a:lnTo>
                    <a:pt x="37089" y="12357"/>
                  </a:lnTo>
                  <a:lnTo>
                    <a:pt x="36524" y="12498"/>
                  </a:lnTo>
                  <a:lnTo>
                    <a:pt x="35979" y="12639"/>
                  </a:lnTo>
                  <a:lnTo>
                    <a:pt x="35414" y="12740"/>
                  </a:lnTo>
                  <a:lnTo>
                    <a:pt x="34848" y="12841"/>
                  </a:lnTo>
                  <a:lnTo>
                    <a:pt x="34263" y="12942"/>
                  </a:lnTo>
                  <a:lnTo>
                    <a:pt x="33677" y="13023"/>
                  </a:lnTo>
                  <a:lnTo>
                    <a:pt x="33072" y="13083"/>
                  </a:lnTo>
                  <a:lnTo>
                    <a:pt x="32486" y="13124"/>
                  </a:lnTo>
                  <a:lnTo>
                    <a:pt x="31880" y="13164"/>
                  </a:lnTo>
                  <a:lnTo>
                    <a:pt x="31275" y="13205"/>
                  </a:lnTo>
                  <a:lnTo>
                    <a:pt x="30649" y="13205"/>
                  </a:lnTo>
                  <a:lnTo>
                    <a:pt x="29397" y="13205"/>
                  </a:lnTo>
                  <a:lnTo>
                    <a:pt x="28145" y="13144"/>
                  </a:lnTo>
                  <a:lnTo>
                    <a:pt x="26873" y="13043"/>
                  </a:lnTo>
                  <a:lnTo>
                    <a:pt x="25581" y="12882"/>
                  </a:lnTo>
                  <a:lnTo>
                    <a:pt x="24289" y="12680"/>
                  </a:lnTo>
                  <a:lnTo>
                    <a:pt x="22977" y="12437"/>
                  </a:lnTo>
                  <a:lnTo>
                    <a:pt x="21664" y="12155"/>
                  </a:lnTo>
                  <a:lnTo>
                    <a:pt x="20352" y="11832"/>
                  </a:lnTo>
                  <a:lnTo>
                    <a:pt x="19040" y="11448"/>
                  </a:lnTo>
                  <a:lnTo>
                    <a:pt x="17727" y="11044"/>
                  </a:lnTo>
                  <a:lnTo>
                    <a:pt x="16415" y="10580"/>
                  </a:lnTo>
                  <a:lnTo>
                    <a:pt x="15123" y="10095"/>
                  </a:lnTo>
                  <a:lnTo>
                    <a:pt x="13831" y="9550"/>
                  </a:lnTo>
                  <a:lnTo>
                    <a:pt x="12559" y="8965"/>
                  </a:lnTo>
                  <a:lnTo>
                    <a:pt x="11287" y="8359"/>
                  </a:lnTo>
                  <a:lnTo>
                    <a:pt x="10055" y="7693"/>
                  </a:lnTo>
                  <a:lnTo>
                    <a:pt x="8824" y="7006"/>
                  </a:lnTo>
                  <a:lnTo>
                    <a:pt x="7612" y="6279"/>
                  </a:lnTo>
                  <a:lnTo>
                    <a:pt x="6441" y="5512"/>
                  </a:lnTo>
                  <a:lnTo>
                    <a:pt x="5290" y="4725"/>
                  </a:lnTo>
                  <a:lnTo>
                    <a:pt x="4160" y="3897"/>
                  </a:lnTo>
                  <a:lnTo>
                    <a:pt x="3070" y="3029"/>
                  </a:lnTo>
                  <a:lnTo>
                    <a:pt x="1999" y="2120"/>
                  </a:lnTo>
                  <a:lnTo>
                    <a:pt x="1495" y="1676"/>
                  </a:lnTo>
                  <a:lnTo>
                    <a:pt x="990" y="1192"/>
                  </a:lnTo>
                  <a:lnTo>
                    <a:pt x="485" y="727"/>
                  </a:lnTo>
                  <a:lnTo>
                    <a:pt x="1" y="243"/>
                  </a:lnTo>
                  <a:lnTo>
                    <a:pt x="1" y="243"/>
                  </a:lnTo>
                  <a:lnTo>
                    <a:pt x="41" y="0"/>
                  </a:lnTo>
                  <a:lnTo>
                    <a:pt x="41" y="0"/>
                  </a:lnTo>
                  <a:lnTo>
                    <a:pt x="526" y="485"/>
                  </a:lnTo>
                  <a:lnTo>
                    <a:pt x="1030" y="949"/>
                  </a:lnTo>
                  <a:lnTo>
                    <a:pt x="1535" y="1434"/>
                  </a:lnTo>
                  <a:lnTo>
                    <a:pt x="2060" y="1898"/>
                  </a:lnTo>
                  <a:lnTo>
                    <a:pt x="3130" y="2787"/>
                  </a:lnTo>
                  <a:lnTo>
                    <a:pt x="4220" y="3655"/>
                  </a:lnTo>
                  <a:lnTo>
                    <a:pt x="5351" y="4503"/>
                  </a:lnTo>
                  <a:lnTo>
                    <a:pt x="6502" y="5290"/>
                  </a:lnTo>
                  <a:lnTo>
                    <a:pt x="7693" y="6057"/>
                  </a:lnTo>
                  <a:lnTo>
                    <a:pt x="8904" y="6804"/>
                  </a:lnTo>
                  <a:lnTo>
                    <a:pt x="10136" y="7491"/>
                  </a:lnTo>
                  <a:lnTo>
                    <a:pt x="11388" y="8137"/>
                  </a:lnTo>
                  <a:lnTo>
                    <a:pt x="12660" y="8763"/>
                  </a:lnTo>
                  <a:lnTo>
                    <a:pt x="13932" y="9348"/>
                  </a:lnTo>
                  <a:lnTo>
                    <a:pt x="15224" y="9893"/>
                  </a:lnTo>
                  <a:lnTo>
                    <a:pt x="16536" y="10378"/>
                  </a:lnTo>
                  <a:lnTo>
                    <a:pt x="17848" y="10842"/>
                  </a:lnTo>
                  <a:lnTo>
                    <a:pt x="19161" y="11266"/>
                  </a:lnTo>
                  <a:lnTo>
                    <a:pt x="20473" y="11630"/>
                  </a:lnTo>
                  <a:lnTo>
                    <a:pt x="21806" y="11973"/>
                  </a:lnTo>
                  <a:lnTo>
                    <a:pt x="23118" y="12256"/>
                  </a:lnTo>
                  <a:lnTo>
                    <a:pt x="24430" y="12498"/>
                  </a:lnTo>
                  <a:lnTo>
                    <a:pt x="25743" y="12700"/>
                  </a:lnTo>
                  <a:lnTo>
                    <a:pt x="27035" y="12841"/>
                  </a:lnTo>
                  <a:lnTo>
                    <a:pt x="28307" y="12962"/>
                  </a:lnTo>
                  <a:lnTo>
                    <a:pt x="29579" y="13003"/>
                  </a:lnTo>
                  <a:lnTo>
                    <a:pt x="30205" y="13023"/>
                  </a:lnTo>
                  <a:lnTo>
                    <a:pt x="30831" y="13023"/>
                  </a:lnTo>
                  <a:lnTo>
                    <a:pt x="31436" y="13003"/>
                  </a:lnTo>
                  <a:lnTo>
                    <a:pt x="32062" y="12982"/>
                  </a:lnTo>
                  <a:lnTo>
                    <a:pt x="32668" y="12942"/>
                  </a:lnTo>
                  <a:lnTo>
                    <a:pt x="33273" y="12882"/>
                  </a:lnTo>
                  <a:lnTo>
                    <a:pt x="33859" y="12821"/>
                  </a:lnTo>
                  <a:lnTo>
                    <a:pt x="34444" y="12740"/>
                  </a:lnTo>
                  <a:lnTo>
                    <a:pt x="35030" y="12659"/>
                  </a:lnTo>
                  <a:lnTo>
                    <a:pt x="35616" y="12558"/>
                  </a:lnTo>
                  <a:lnTo>
                    <a:pt x="36181" y="12437"/>
                  </a:lnTo>
                  <a:lnTo>
                    <a:pt x="36726" y="12316"/>
                  </a:lnTo>
                  <a:lnTo>
                    <a:pt x="37291" y="12175"/>
                  </a:lnTo>
                  <a:lnTo>
                    <a:pt x="37836" y="12013"/>
                  </a:lnTo>
                  <a:lnTo>
                    <a:pt x="38361" y="11852"/>
                  </a:lnTo>
                  <a:lnTo>
                    <a:pt x="38886" y="11670"/>
                  </a:lnTo>
                  <a:lnTo>
                    <a:pt x="38886" y="11670"/>
                  </a:lnTo>
                  <a:lnTo>
                    <a:pt x="39653" y="11367"/>
                  </a:lnTo>
                  <a:lnTo>
                    <a:pt x="40380" y="11064"/>
                  </a:lnTo>
                  <a:lnTo>
                    <a:pt x="41067" y="10721"/>
                  </a:lnTo>
                  <a:lnTo>
                    <a:pt x="41733" y="10358"/>
                  </a:lnTo>
                  <a:lnTo>
                    <a:pt x="42339" y="9974"/>
                  </a:lnTo>
                  <a:lnTo>
                    <a:pt x="42944" y="9570"/>
                  </a:lnTo>
                  <a:lnTo>
                    <a:pt x="43490" y="9126"/>
                  </a:lnTo>
                  <a:lnTo>
                    <a:pt x="44014" y="8682"/>
                  </a:lnTo>
                  <a:lnTo>
                    <a:pt x="43611" y="904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4" name="Google Shape;2674;p32"/>
            <p:cNvSpPr/>
            <p:nvPr/>
          </p:nvSpPr>
          <p:spPr>
            <a:xfrm>
              <a:off x="1752900" y="971000"/>
              <a:ext cx="183750" cy="391200"/>
            </a:xfrm>
            <a:custGeom>
              <a:avLst/>
              <a:gdLst/>
              <a:ahLst/>
              <a:cxnLst/>
              <a:rect l="l" t="t" r="r" b="b"/>
              <a:pathLst>
                <a:path w="7350" h="15648" extrusionOk="0">
                  <a:moveTo>
                    <a:pt x="40" y="1"/>
                  </a:moveTo>
                  <a:lnTo>
                    <a:pt x="20" y="445"/>
                  </a:lnTo>
                  <a:lnTo>
                    <a:pt x="20" y="526"/>
                  </a:lnTo>
                  <a:lnTo>
                    <a:pt x="40" y="1"/>
                  </a:lnTo>
                  <a:close/>
                  <a:moveTo>
                    <a:pt x="20" y="526"/>
                  </a:moveTo>
                  <a:lnTo>
                    <a:pt x="0" y="970"/>
                  </a:lnTo>
                  <a:lnTo>
                    <a:pt x="20" y="1414"/>
                  </a:lnTo>
                  <a:lnTo>
                    <a:pt x="40" y="1858"/>
                  </a:lnTo>
                  <a:lnTo>
                    <a:pt x="81" y="2302"/>
                  </a:lnTo>
                  <a:lnTo>
                    <a:pt x="141" y="2746"/>
                  </a:lnTo>
                  <a:lnTo>
                    <a:pt x="202" y="3211"/>
                  </a:lnTo>
                  <a:lnTo>
                    <a:pt x="303" y="3675"/>
                  </a:lnTo>
                  <a:lnTo>
                    <a:pt x="384" y="4140"/>
                  </a:lnTo>
                  <a:lnTo>
                    <a:pt x="505" y="4604"/>
                  </a:lnTo>
                  <a:lnTo>
                    <a:pt x="646" y="5068"/>
                  </a:lnTo>
                  <a:lnTo>
                    <a:pt x="787" y="5533"/>
                  </a:lnTo>
                  <a:lnTo>
                    <a:pt x="949" y="6017"/>
                  </a:lnTo>
                  <a:lnTo>
                    <a:pt x="1110" y="6482"/>
                  </a:lnTo>
                  <a:lnTo>
                    <a:pt x="1312" y="6966"/>
                  </a:lnTo>
                  <a:lnTo>
                    <a:pt x="1514" y="7430"/>
                  </a:lnTo>
                  <a:lnTo>
                    <a:pt x="1736" y="7915"/>
                  </a:lnTo>
                  <a:lnTo>
                    <a:pt x="1958" y="8400"/>
                  </a:lnTo>
                  <a:lnTo>
                    <a:pt x="2221" y="8884"/>
                  </a:lnTo>
                  <a:lnTo>
                    <a:pt x="2483" y="9369"/>
                  </a:lnTo>
                  <a:lnTo>
                    <a:pt x="2766" y="9853"/>
                  </a:lnTo>
                  <a:lnTo>
                    <a:pt x="3049" y="10338"/>
                  </a:lnTo>
                  <a:lnTo>
                    <a:pt x="3372" y="10822"/>
                  </a:lnTo>
                  <a:lnTo>
                    <a:pt x="3695" y="11307"/>
                  </a:lnTo>
                  <a:lnTo>
                    <a:pt x="4038" y="11791"/>
                  </a:lnTo>
                  <a:lnTo>
                    <a:pt x="4381" y="12276"/>
                  </a:lnTo>
                  <a:lnTo>
                    <a:pt x="4765" y="12761"/>
                  </a:lnTo>
                  <a:lnTo>
                    <a:pt x="5148" y="13245"/>
                  </a:lnTo>
                  <a:lnTo>
                    <a:pt x="5552" y="13730"/>
                  </a:lnTo>
                  <a:lnTo>
                    <a:pt x="5976" y="14214"/>
                  </a:lnTo>
                  <a:lnTo>
                    <a:pt x="6400" y="14679"/>
                  </a:lnTo>
                  <a:lnTo>
                    <a:pt x="6844" y="15163"/>
                  </a:lnTo>
                  <a:lnTo>
                    <a:pt x="7309" y="15648"/>
                  </a:lnTo>
                  <a:lnTo>
                    <a:pt x="7349" y="15405"/>
                  </a:lnTo>
                  <a:lnTo>
                    <a:pt x="6885" y="14901"/>
                  </a:lnTo>
                  <a:lnTo>
                    <a:pt x="6420" y="14416"/>
                  </a:lnTo>
                  <a:lnTo>
                    <a:pt x="5976" y="13932"/>
                  </a:lnTo>
                  <a:lnTo>
                    <a:pt x="5552" y="13447"/>
                  </a:lnTo>
                  <a:lnTo>
                    <a:pt x="5148" y="12942"/>
                  </a:lnTo>
                  <a:lnTo>
                    <a:pt x="4765" y="12458"/>
                  </a:lnTo>
                  <a:lnTo>
                    <a:pt x="4381" y="11953"/>
                  </a:lnTo>
                  <a:lnTo>
                    <a:pt x="4018" y="11468"/>
                  </a:lnTo>
                  <a:lnTo>
                    <a:pt x="3675" y="10984"/>
                  </a:lnTo>
                  <a:lnTo>
                    <a:pt x="3352" y="10479"/>
                  </a:lnTo>
                  <a:lnTo>
                    <a:pt x="3028" y="9995"/>
                  </a:lnTo>
                  <a:lnTo>
                    <a:pt x="2726" y="9490"/>
                  </a:lnTo>
                  <a:lnTo>
                    <a:pt x="2443" y="9005"/>
                  </a:lnTo>
                  <a:lnTo>
                    <a:pt x="2181" y="8501"/>
                  </a:lnTo>
                  <a:lnTo>
                    <a:pt x="1938" y="8016"/>
                  </a:lnTo>
                  <a:lnTo>
                    <a:pt x="1696" y="7531"/>
                  </a:lnTo>
                  <a:lnTo>
                    <a:pt x="1474" y="7027"/>
                  </a:lnTo>
                  <a:lnTo>
                    <a:pt x="1272" y="6542"/>
                  </a:lnTo>
                  <a:lnTo>
                    <a:pt x="1090" y="6058"/>
                  </a:lnTo>
                  <a:lnTo>
                    <a:pt x="909" y="5573"/>
                  </a:lnTo>
                  <a:lnTo>
                    <a:pt x="747" y="5088"/>
                  </a:lnTo>
                  <a:lnTo>
                    <a:pt x="606" y="4624"/>
                  </a:lnTo>
                  <a:lnTo>
                    <a:pt x="485" y="4140"/>
                  </a:lnTo>
                  <a:lnTo>
                    <a:pt x="363" y="3675"/>
                  </a:lnTo>
                  <a:lnTo>
                    <a:pt x="283" y="3191"/>
                  </a:lnTo>
                  <a:lnTo>
                    <a:pt x="202" y="2726"/>
                  </a:lnTo>
                  <a:lnTo>
                    <a:pt x="121" y="2262"/>
                  </a:lnTo>
                  <a:lnTo>
                    <a:pt x="81" y="1797"/>
                  </a:lnTo>
                  <a:lnTo>
                    <a:pt x="40" y="1353"/>
                  </a:lnTo>
                  <a:lnTo>
                    <a:pt x="20" y="889"/>
                  </a:lnTo>
                  <a:lnTo>
                    <a:pt x="20" y="52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5" name="Google Shape;2675;p32"/>
            <p:cNvSpPr/>
            <p:nvPr/>
          </p:nvSpPr>
          <p:spPr>
            <a:xfrm>
              <a:off x="1752900" y="971000"/>
              <a:ext cx="183750" cy="391200"/>
            </a:xfrm>
            <a:custGeom>
              <a:avLst/>
              <a:gdLst/>
              <a:ahLst/>
              <a:cxnLst/>
              <a:rect l="l" t="t" r="r" b="b"/>
              <a:pathLst>
                <a:path w="7350" h="15648" fill="none" extrusionOk="0">
                  <a:moveTo>
                    <a:pt x="7309" y="15648"/>
                  </a:moveTo>
                  <a:lnTo>
                    <a:pt x="7309" y="15648"/>
                  </a:lnTo>
                  <a:lnTo>
                    <a:pt x="6844" y="15163"/>
                  </a:lnTo>
                  <a:lnTo>
                    <a:pt x="6400" y="14679"/>
                  </a:lnTo>
                  <a:lnTo>
                    <a:pt x="5976" y="14214"/>
                  </a:lnTo>
                  <a:lnTo>
                    <a:pt x="5552" y="13730"/>
                  </a:lnTo>
                  <a:lnTo>
                    <a:pt x="5148" y="13245"/>
                  </a:lnTo>
                  <a:lnTo>
                    <a:pt x="4765" y="12761"/>
                  </a:lnTo>
                  <a:lnTo>
                    <a:pt x="4381" y="12276"/>
                  </a:lnTo>
                  <a:lnTo>
                    <a:pt x="4038" y="11791"/>
                  </a:lnTo>
                  <a:lnTo>
                    <a:pt x="3695" y="11307"/>
                  </a:lnTo>
                  <a:lnTo>
                    <a:pt x="3372" y="10822"/>
                  </a:lnTo>
                  <a:lnTo>
                    <a:pt x="3049" y="10338"/>
                  </a:lnTo>
                  <a:lnTo>
                    <a:pt x="2766" y="9853"/>
                  </a:lnTo>
                  <a:lnTo>
                    <a:pt x="2483" y="9369"/>
                  </a:lnTo>
                  <a:lnTo>
                    <a:pt x="2221" y="8884"/>
                  </a:lnTo>
                  <a:lnTo>
                    <a:pt x="1958" y="8400"/>
                  </a:lnTo>
                  <a:lnTo>
                    <a:pt x="1736" y="7915"/>
                  </a:lnTo>
                  <a:lnTo>
                    <a:pt x="1514" y="7430"/>
                  </a:lnTo>
                  <a:lnTo>
                    <a:pt x="1312" y="6966"/>
                  </a:lnTo>
                  <a:lnTo>
                    <a:pt x="1110" y="6482"/>
                  </a:lnTo>
                  <a:lnTo>
                    <a:pt x="949" y="6017"/>
                  </a:lnTo>
                  <a:lnTo>
                    <a:pt x="787" y="5533"/>
                  </a:lnTo>
                  <a:lnTo>
                    <a:pt x="646" y="5068"/>
                  </a:lnTo>
                  <a:lnTo>
                    <a:pt x="505" y="4604"/>
                  </a:lnTo>
                  <a:lnTo>
                    <a:pt x="384" y="4140"/>
                  </a:lnTo>
                  <a:lnTo>
                    <a:pt x="303" y="3675"/>
                  </a:lnTo>
                  <a:lnTo>
                    <a:pt x="202" y="3211"/>
                  </a:lnTo>
                  <a:lnTo>
                    <a:pt x="141" y="2746"/>
                  </a:lnTo>
                  <a:lnTo>
                    <a:pt x="81" y="2302"/>
                  </a:lnTo>
                  <a:lnTo>
                    <a:pt x="40" y="1858"/>
                  </a:lnTo>
                  <a:lnTo>
                    <a:pt x="20" y="1414"/>
                  </a:lnTo>
                  <a:lnTo>
                    <a:pt x="0" y="970"/>
                  </a:lnTo>
                  <a:lnTo>
                    <a:pt x="20" y="526"/>
                  </a:lnTo>
                  <a:lnTo>
                    <a:pt x="40" y="1"/>
                  </a:lnTo>
                  <a:lnTo>
                    <a:pt x="40" y="1"/>
                  </a:lnTo>
                  <a:lnTo>
                    <a:pt x="20" y="445"/>
                  </a:lnTo>
                  <a:lnTo>
                    <a:pt x="20" y="889"/>
                  </a:lnTo>
                  <a:lnTo>
                    <a:pt x="40" y="1353"/>
                  </a:lnTo>
                  <a:lnTo>
                    <a:pt x="81" y="1797"/>
                  </a:lnTo>
                  <a:lnTo>
                    <a:pt x="121" y="2262"/>
                  </a:lnTo>
                  <a:lnTo>
                    <a:pt x="202" y="2726"/>
                  </a:lnTo>
                  <a:lnTo>
                    <a:pt x="283" y="3191"/>
                  </a:lnTo>
                  <a:lnTo>
                    <a:pt x="363" y="3675"/>
                  </a:lnTo>
                  <a:lnTo>
                    <a:pt x="485" y="4140"/>
                  </a:lnTo>
                  <a:lnTo>
                    <a:pt x="606" y="4624"/>
                  </a:lnTo>
                  <a:lnTo>
                    <a:pt x="747" y="5088"/>
                  </a:lnTo>
                  <a:lnTo>
                    <a:pt x="909" y="5573"/>
                  </a:lnTo>
                  <a:lnTo>
                    <a:pt x="1090" y="6058"/>
                  </a:lnTo>
                  <a:lnTo>
                    <a:pt x="1272" y="6542"/>
                  </a:lnTo>
                  <a:lnTo>
                    <a:pt x="1474" y="7027"/>
                  </a:lnTo>
                  <a:lnTo>
                    <a:pt x="1696" y="7531"/>
                  </a:lnTo>
                  <a:lnTo>
                    <a:pt x="1938" y="8016"/>
                  </a:lnTo>
                  <a:lnTo>
                    <a:pt x="2181" y="8501"/>
                  </a:lnTo>
                  <a:lnTo>
                    <a:pt x="2443" y="9005"/>
                  </a:lnTo>
                  <a:lnTo>
                    <a:pt x="2726" y="9490"/>
                  </a:lnTo>
                  <a:lnTo>
                    <a:pt x="3028" y="9995"/>
                  </a:lnTo>
                  <a:lnTo>
                    <a:pt x="3352" y="10479"/>
                  </a:lnTo>
                  <a:lnTo>
                    <a:pt x="3675" y="10984"/>
                  </a:lnTo>
                  <a:lnTo>
                    <a:pt x="4018" y="11468"/>
                  </a:lnTo>
                  <a:lnTo>
                    <a:pt x="4381" y="11953"/>
                  </a:lnTo>
                  <a:lnTo>
                    <a:pt x="4765" y="12458"/>
                  </a:lnTo>
                  <a:lnTo>
                    <a:pt x="5148" y="12942"/>
                  </a:lnTo>
                  <a:lnTo>
                    <a:pt x="5552" y="13447"/>
                  </a:lnTo>
                  <a:lnTo>
                    <a:pt x="5976" y="13932"/>
                  </a:lnTo>
                  <a:lnTo>
                    <a:pt x="6420" y="14416"/>
                  </a:lnTo>
                  <a:lnTo>
                    <a:pt x="6885" y="14901"/>
                  </a:lnTo>
                  <a:lnTo>
                    <a:pt x="7349" y="15405"/>
                  </a:lnTo>
                  <a:lnTo>
                    <a:pt x="7349" y="15405"/>
                  </a:lnTo>
                  <a:lnTo>
                    <a:pt x="7309" y="15648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6" name="Google Shape;2676;p32"/>
            <p:cNvSpPr/>
            <p:nvPr/>
          </p:nvSpPr>
          <p:spPr>
            <a:xfrm>
              <a:off x="1930050" y="1424775"/>
              <a:ext cx="977725" cy="308925"/>
            </a:xfrm>
            <a:custGeom>
              <a:avLst/>
              <a:gdLst/>
              <a:ahLst/>
              <a:cxnLst/>
              <a:rect l="l" t="t" r="r" b="b"/>
              <a:pathLst>
                <a:path w="39109" h="12357" extrusionOk="0">
                  <a:moveTo>
                    <a:pt x="1" y="0"/>
                  </a:moveTo>
                  <a:lnTo>
                    <a:pt x="21" y="202"/>
                  </a:lnTo>
                  <a:lnTo>
                    <a:pt x="929" y="1111"/>
                  </a:lnTo>
                  <a:lnTo>
                    <a:pt x="1898" y="1979"/>
                  </a:lnTo>
                  <a:lnTo>
                    <a:pt x="2888" y="2827"/>
                  </a:lnTo>
                  <a:lnTo>
                    <a:pt x="3897" y="3634"/>
                  </a:lnTo>
                  <a:lnTo>
                    <a:pt x="4967" y="4402"/>
                  </a:lnTo>
                  <a:lnTo>
                    <a:pt x="6037" y="5149"/>
                  </a:lnTo>
                  <a:lnTo>
                    <a:pt x="7148" y="5875"/>
                  </a:lnTo>
                  <a:lnTo>
                    <a:pt x="8278" y="6542"/>
                  </a:lnTo>
                  <a:lnTo>
                    <a:pt x="9409" y="7188"/>
                  </a:lnTo>
                  <a:lnTo>
                    <a:pt x="10580" y="7814"/>
                  </a:lnTo>
                  <a:lnTo>
                    <a:pt x="11771" y="8379"/>
                  </a:lnTo>
                  <a:lnTo>
                    <a:pt x="12962" y="8924"/>
                  </a:lnTo>
                  <a:lnTo>
                    <a:pt x="14174" y="9429"/>
                  </a:lnTo>
                  <a:lnTo>
                    <a:pt x="15385" y="9893"/>
                  </a:lnTo>
                  <a:lnTo>
                    <a:pt x="16597" y="10317"/>
                  </a:lnTo>
                  <a:lnTo>
                    <a:pt x="17828" y="10701"/>
                  </a:lnTo>
                  <a:lnTo>
                    <a:pt x="19060" y="11064"/>
                  </a:lnTo>
                  <a:lnTo>
                    <a:pt x="20291" y="11367"/>
                  </a:lnTo>
                  <a:lnTo>
                    <a:pt x="21523" y="11630"/>
                  </a:lnTo>
                  <a:lnTo>
                    <a:pt x="22734" y="11852"/>
                  </a:lnTo>
                  <a:lnTo>
                    <a:pt x="23946" y="12054"/>
                  </a:lnTo>
                  <a:lnTo>
                    <a:pt x="25157" y="12195"/>
                  </a:lnTo>
                  <a:lnTo>
                    <a:pt x="26348" y="12276"/>
                  </a:lnTo>
                  <a:lnTo>
                    <a:pt x="27539" y="12336"/>
                  </a:lnTo>
                  <a:lnTo>
                    <a:pt x="28690" y="12356"/>
                  </a:lnTo>
                  <a:lnTo>
                    <a:pt x="29841" y="12316"/>
                  </a:lnTo>
                  <a:lnTo>
                    <a:pt x="30972" y="12235"/>
                  </a:lnTo>
                  <a:lnTo>
                    <a:pt x="31517" y="12175"/>
                  </a:lnTo>
                  <a:lnTo>
                    <a:pt x="32082" y="12094"/>
                  </a:lnTo>
                  <a:lnTo>
                    <a:pt x="32607" y="12013"/>
                  </a:lnTo>
                  <a:lnTo>
                    <a:pt x="33152" y="11912"/>
                  </a:lnTo>
                  <a:lnTo>
                    <a:pt x="33677" y="11811"/>
                  </a:lnTo>
                  <a:lnTo>
                    <a:pt x="34202" y="11690"/>
                  </a:lnTo>
                  <a:lnTo>
                    <a:pt x="34727" y="11549"/>
                  </a:lnTo>
                  <a:lnTo>
                    <a:pt x="35232" y="11407"/>
                  </a:lnTo>
                  <a:lnTo>
                    <a:pt x="35716" y="11266"/>
                  </a:lnTo>
                  <a:lnTo>
                    <a:pt x="36221" y="11084"/>
                  </a:lnTo>
                  <a:lnTo>
                    <a:pt x="36847" y="10842"/>
                  </a:lnTo>
                  <a:lnTo>
                    <a:pt x="37473" y="10580"/>
                  </a:lnTo>
                  <a:lnTo>
                    <a:pt x="38058" y="10297"/>
                  </a:lnTo>
                  <a:lnTo>
                    <a:pt x="38604" y="9994"/>
                  </a:lnTo>
                  <a:lnTo>
                    <a:pt x="39108" y="9732"/>
                  </a:lnTo>
                  <a:lnTo>
                    <a:pt x="38482" y="10055"/>
                  </a:lnTo>
                  <a:lnTo>
                    <a:pt x="37836" y="10378"/>
                  </a:lnTo>
                  <a:lnTo>
                    <a:pt x="37150" y="10681"/>
                  </a:lnTo>
                  <a:lnTo>
                    <a:pt x="36443" y="10943"/>
                  </a:lnTo>
                  <a:lnTo>
                    <a:pt x="35959" y="11125"/>
                  </a:lnTo>
                  <a:lnTo>
                    <a:pt x="35454" y="11286"/>
                  </a:lnTo>
                  <a:lnTo>
                    <a:pt x="34949" y="11428"/>
                  </a:lnTo>
                  <a:lnTo>
                    <a:pt x="34424" y="11549"/>
                  </a:lnTo>
                  <a:lnTo>
                    <a:pt x="33899" y="11670"/>
                  </a:lnTo>
                  <a:lnTo>
                    <a:pt x="33374" y="11791"/>
                  </a:lnTo>
                  <a:lnTo>
                    <a:pt x="32829" y="11872"/>
                  </a:lnTo>
                  <a:lnTo>
                    <a:pt x="32284" y="11973"/>
                  </a:lnTo>
                  <a:lnTo>
                    <a:pt x="31739" y="12033"/>
                  </a:lnTo>
                  <a:lnTo>
                    <a:pt x="31174" y="12094"/>
                  </a:lnTo>
                  <a:lnTo>
                    <a:pt x="30608" y="12134"/>
                  </a:lnTo>
                  <a:lnTo>
                    <a:pt x="30043" y="12175"/>
                  </a:lnTo>
                  <a:lnTo>
                    <a:pt x="28892" y="12215"/>
                  </a:lnTo>
                  <a:lnTo>
                    <a:pt x="27701" y="12215"/>
                  </a:lnTo>
                  <a:lnTo>
                    <a:pt x="26530" y="12155"/>
                  </a:lnTo>
                  <a:lnTo>
                    <a:pt x="25319" y="12054"/>
                  </a:lnTo>
                  <a:lnTo>
                    <a:pt x="24107" y="11912"/>
                  </a:lnTo>
                  <a:lnTo>
                    <a:pt x="22876" y="11731"/>
                  </a:lnTo>
                  <a:lnTo>
                    <a:pt x="21644" y="11508"/>
                  </a:lnTo>
                  <a:lnTo>
                    <a:pt x="20413" y="11226"/>
                  </a:lnTo>
                  <a:lnTo>
                    <a:pt x="19181" y="10923"/>
                  </a:lnTo>
                  <a:lnTo>
                    <a:pt x="17949" y="10560"/>
                  </a:lnTo>
                  <a:lnTo>
                    <a:pt x="16718" y="10176"/>
                  </a:lnTo>
                  <a:lnTo>
                    <a:pt x="15486" y="9752"/>
                  </a:lnTo>
                  <a:lnTo>
                    <a:pt x="14255" y="9267"/>
                  </a:lnTo>
                  <a:lnTo>
                    <a:pt x="13043" y="8763"/>
                  </a:lnTo>
                  <a:lnTo>
                    <a:pt x="11832" y="8217"/>
                  </a:lnTo>
                  <a:lnTo>
                    <a:pt x="10641" y="7652"/>
                  </a:lnTo>
                  <a:lnTo>
                    <a:pt x="9470" y="7026"/>
                  </a:lnTo>
                  <a:lnTo>
                    <a:pt x="8319" y="6380"/>
                  </a:lnTo>
                  <a:lnTo>
                    <a:pt x="7188" y="5694"/>
                  </a:lnTo>
                  <a:lnTo>
                    <a:pt x="6078" y="4967"/>
                  </a:lnTo>
                  <a:lnTo>
                    <a:pt x="4987" y="4220"/>
                  </a:lnTo>
                  <a:lnTo>
                    <a:pt x="3917" y="3433"/>
                  </a:lnTo>
                  <a:lnTo>
                    <a:pt x="2888" y="2625"/>
                  </a:lnTo>
                  <a:lnTo>
                    <a:pt x="1898" y="1777"/>
                  </a:lnTo>
                  <a:lnTo>
                    <a:pt x="929" y="909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7" name="Google Shape;2677;p32"/>
            <p:cNvSpPr/>
            <p:nvPr/>
          </p:nvSpPr>
          <p:spPr>
            <a:xfrm>
              <a:off x="1930050" y="1424775"/>
              <a:ext cx="977725" cy="308925"/>
            </a:xfrm>
            <a:custGeom>
              <a:avLst/>
              <a:gdLst/>
              <a:ahLst/>
              <a:cxnLst/>
              <a:rect l="l" t="t" r="r" b="b"/>
              <a:pathLst>
                <a:path w="39109" h="12357" fill="none" extrusionOk="0">
                  <a:moveTo>
                    <a:pt x="38604" y="9994"/>
                  </a:moveTo>
                  <a:lnTo>
                    <a:pt x="38604" y="9994"/>
                  </a:lnTo>
                  <a:lnTo>
                    <a:pt x="38058" y="10297"/>
                  </a:lnTo>
                  <a:lnTo>
                    <a:pt x="37473" y="10580"/>
                  </a:lnTo>
                  <a:lnTo>
                    <a:pt x="36847" y="10842"/>
                  </a:lnTo>
                  <a:lnTo>
                    <a:pt x="36221" y="11084"/>
                  </a:lnTo>
                  <a:lnTo>
                    <a:pt x="36221" y="11084"/>
                  </a:lnTo>
                  <a:lnTo>
                    <a:pt x="35716" y="11266"/>
                  </a:lnTo>
                  <a:lnTo>
                    <a:pt x="35232" y="11407"/>
                  </a:lnTo>
                  <a:lnTo>
                    <a:pt x="34727" y="11549"/>
                  </a:lnTo>
                  <a:lnTo>
                    <a:pt x="34202" y="11690"/>
                  </a:lnTo>
                  <a:lnTo>
                    <a:pt x="33677" y="11811"/>
                  </a:lnTo>
                  <a:lnTo>
                    <a:pt x="33152" y="11912"/>
                  </a:lnTo>
                  <a:lnTo>
                    <a:pt x="32607" y="12013"/>
                  </a:lnTo>
                  <a:lnTo>
                    <a:pt x="32082" y="12094"/>
                  </a:lnTo>
                  <a:lnTo>
                    <a:pt x="31517" y="12175"/>
                  </a:lnTo>
                  <a:lnTo>
                    <a:pt x="30972" y="12235"/>
                  </a:lnTo>
                  <a:lnTo>
                    <a:pt x="29841" y="12316"/>
                  </a:lnTo>
                  <a:lnTo>
                    <a:pt x="28690" y="12356"/>
                  </a:lnTo>
                  <a:lnTo>
                    <a:pt x="27539" y="12336"/>
                  </a:lnTo>
                  <a:lnTo>
                    <a:pt x="26348" y="12276"/>
                  </a:lnTo>
                  <a:lnTo>
                    <a:pt x="25157" y="12195"/>
                  </a:lnTo>
                  <a:lnTo>
                    <a:pt x="23946" y="12054"/>
                  </a:lnTo>
                  <a:lnTo>
                    <a:pt x="22734" y="11852"/>
                  </a:lnTo>
                  <a:lnTo>
                    <a:pt x="21523" y="11630"/>
                  </a:lnTo>
                  <a:lnTo>
                    <a:pt x="20291" y="11367"/>
                  </a:lnTo>
                  <a:lnTo>
                    <a:pt x="19060" y="11064"/>
                  </a:lnTo>
                  <a:lnTo>
                    <a:pt x="17828" y="10701"/>
                  </a:lnTo>
                  <a:lnTo>
                    <a:pt x="16597" y="10317"/>
                  </a:lnTo>
                  <a:lnTo>
                    <a:pt x="15385" y="9893"/>
                  </a:lnTo>
                  <a:lnTo>
                    <a:pt x="14174" y="9429"/>
                  </a:lnTo>
                  <a:lnTo>
                    <a:pt x="12962" y="8924"/>
                  </a:lnTo>
                  <a:lnTo>
                    <a:pt x="11771" y="8379"/>
                  </a:lnTo>
                  <a:lnTo>
                    <a:pt x="10580" y="7814"/>
                  </a:lnTo>
                  <a:lnTo>
                    <a:pt x="9409" y="7188"/>
                  </a:lnTo>
                  <a:lnTo>
                    <a:pt x="8278" y="6542"/>
                  </a:lnTo>
                  <a:lnTo>
                    <a:pt x="7148" y="5875"/>
                  </a:lnTo>
                  <a:lnTo>
                    <a:pt x="6037" y="5149"/>
                  </a:lnTo>
                  <a:lnTo>
                    <a:pt x="4967" y="4402"/>
                  </a:lnTo>
                  <a:lnTo>
                    <a:pt x="3897" y="3634"/>
                  </a:lnTo>
                  <a:lnTo>
                    <a:pt x="2888" y="2827"/>
                  </a:lnTo>
                  <a:lnTo>
                    <a:pt x="1898" y="1979"/>
                  </a:lnTo>
                  <a:lnTo>
                    <a:pt x="929" y="1111"/>
                  </a:lnTo>
                  <a:lnTo>
                    <a:pt x="21" y="202"/>
                  </a:lnTo>
                  <a:lnTo>
                    <a:pt x="21" y="202"/>
                  </a:lnTo>
                  <a:lnTo>
                    <a:pt x="1" y="0"/>
                  </a:lnTo>
                  <a:lnTo>
                    <a:pt x="1" y="0"/>
                  </a:lnTo>
                  <a:lnTo>
                    <a:pt x="929" y="909"/>
                  </a:lnTo>
                  <a:lnTo>
                    <a:pt x="1898" y="1777"/>
                  </a:lnTo>
                  <a:lnTo>
                    <a:pt x="2888" y="2625"/>
                  </a:lnTo>
                  <a:lnTo>
                    <a:pt x="3917" y="3433"/>
                  </a:lnTo>
                  <a:lnTo>
                    <a:pt x="4987" y="4220"/>
                  </a:lnTo>
                  <a:lnTo>
                    <a:pt x="6078" y="4967"/>
                  </a:lnTo>
                  <a:lnTo>
                    <a:pt x="7188" y="5694"/>
                  </a:lnTo>
                  <a:lnTo>
                    <a:pt x="8319" y="6380"/>
                  </a:lnTo>
                  <a:lnTo>
                    <a:pt x="9470" y="7026"/>
                  </a:lnTo>
                  <a:lnTo>
                    <a:pt x="10641" y="7652"/>
                  </a:lnTo>
                  <a:lnTo>
                    <a:pt x="11832" y="8217"/>
                  </a:lnTo>
                  <a:lnTo>
                    <a:pt x="13043" y="8763"/>
                  </a:lnTo>
                  <a:lnTo>
                    <a:pt x="14255" y="9267"/>
                  </a:lnTo>
                  <a:lnTo>
                    <a:pt x="15486" y="9752"/>
                  </a:lnTo>
                  <a:lnTo>
                    <a:pt x="16718" y="10176"/>
                  </a:lnTo>
                  <a:lnTo>
                    <a:pt x="17949" y="10560"/>
                  </a:lnTo>
                  <a:lnTo>
                    <a:pt x="19181" y="10923"/>
                  </a:lnTo>
                  <a:lnTo>
                    <a:pt x="20413" y="11226"/>
                  </a:lnTo>
                  <a:lnTo>
                    <a:pt x="21644" y="11508"/>
                  </a:lnTo>
                  <a:lnTo>
                    <a:pt x="22876" y="11731"/>
                  </a:lnTo>
                  <a:lnTo>
                    <a:pt x="24107" y="11912"/>
                  </a:lnTo>
                  <a:lnTo>
                    <a:pt x="25319" y="12054"/>
                  </a:lnTo>
                  <a:lnTo>
                    <a:pt x="26530" y="12155"/>
                  </a:lnTo>
                  <a:lnTo>
                    <a:pt x="27701" y="12215"/>
                  </a:lnTo>
                  <a:lnTo>
                    <a:pt x="28892" y="12215"/>
                  </a:lnTo>
                  <a:lnTo>
                    <a:pt x="30043" y="12175"/>
                  </a:lnTo>
                  <a:lnTo>
                    <a:pt x="30608" y="12134"/>
                  </a:lnTo>
                  <a:lnTo>
                    <a:pt x="31174" y="12094"/>
                  </a:lnTo>
                  <a:lnTo>
                    <a:pt x="31739" y="12033"/>
                  </a:lnTo>
                  <a:lnTo>
                    <a:pt x="32284" y="11973"/>
                  </a:lnTo>
                  <a:lnTo>
                    <a:pt x="32829" y="11872"/>
                  </a:lnTo>
                  <a:lnTo>
                    <a:pt x="33374" y="11791"/>
                  </a:lnTo>
                  <a:lnTo>
                    <a:pt x="33899" y="11670"/>
                  </a:lnTo>
                  <a:lnTo>
                    <a:pt x="34424" y="11549"/>
                  </a:lnTo>
                  <a:lnTo>
                    <a:pt x="34949" y="11428"/>
                  </a:lnTo>
                  <a:lnTo>
                    <a:pt x="35454" y="11286"/>
                  </a:lnTo>
                  <a:lnTo>
                    <a:pt x="35959" y="11125"/>
                  </a:lnTo>
                  <a:lnTo>
                    <a:pt x="36443" y="10943"/>
                  </a:lnTo>
                  <a:lnTo>
                    <a:pt x="36443" y="10943"/>
                  </a:lnTo>
                  <a:lnTo>
                    <a:pt x="37150" y="10681"/>
                  </a:lnTo>
                  <a:lnTo>
                    <a:pt x="37836" y="10378"/>
                  </a:lnTo>
                  <a:lnTo>
                    <a:pt x="38482" y="10055"/>
                  </a:lnTo>
                  <a:lnTo>
                    <a:pt x="39108" y="9732"/>
                  </a:lnTo>
                  <a:lnTo>
                    <a:pt x="38604" y="999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8" name="Google Shape;2678;p32"/>
            <p:cNvSpPr/>
            <p:nvPr/>
          </p:nvSpPr>
          <p:spPr>
            <a:xfrm>
              <a:off x="1762975" y="1131000"/>
              <a:ext cx="167600" cy="298850"/>
            </a:xfrm>
            <a:custGeom>
              <a:avLst/>
              <a:gdLst/>
              <a:ahLst/>
              <a:cxnLst/>
              <a:rect l="l" t="t" r="r" b="b"/>
              <a:pathLst>
                <a:path w="6704" h="11954" extrusionOk="0">
                  <a:moveTo>
                    <a:pt x="1" y="1"/>
                  </a:moveTo>
                  <a:lnTo>
                    <a:pt x="82" y="526"/>
                  </a:lnTo>
                  <a:lnTo>
                    <a:pt x="223" y="1212"/>
                  </a:lnTo>
                  <a:lnTo>
                    <a:pt x="405" y="1919"/>
                  </a:lnTo>
                  <a:lnTo>
                    <a:pt x="627" y="2625"/>
                  </a:lnTo>
                  <a:lnTo>
                    <a:pt x="869" y="3332"/>
                  </a:lnTo>
                  <a:lnTo>
                    <a:pt x="1172" y="4039"/>
                  </a:lnTo>
                  <a:lnTo>
                    <a:pt x="1495" y="4745"/>
                  </a:lnTo>
                  <a:lnTo>
                    <a:pt x="1838" y="5472"/>
                  </a:lnTo>
                  <a:lnTo>
                    <a:pt x="2242" y="6199"/>
                  </a:lnTo>
                  <a:lnTo>
                    <a:pt x="2666" y="6926"/>
                  </a:lnTo>
                  <a:lnTo>
                    <a:pt x="3130" y="7633"/>
                  </a:lnTo>
                  <a:lnTo>
                    <a:pt x="3635" y="8359"/>
                  </a:lnTo>
                  <a:lnTo>
                    <a:pt x="4180" y="9086"/>
                  </a:lnTo>
                  <a:lnTo>
                    <a:pt x="4745" y="9813"/>
                  </a:lnTo>
                  <a:lnTo>
                    <a:pt x="5371" y="10520"/>
                  </a:lnTo>
                  <a:lnTo>
                    <a:pt x="6017" y="11246"/>
                  </a:lnTo>
                  <a:lnTo>
                    <a:pt x="6704" y="11953"/>
                  </a:lnTo>
                  <a:lnTo>
                    <a:pt x="6684" y="11751"/>
                  </a:lnTo>
                  <a:lnTo>
                    <a:pt x="5997" y="11024"/>
                  </a:lnTo>
                  <a:lnTo>
                    <a:pt x="5331" y="10277"/>
                  </a:lnTo>
                  <a:lnTo>
                    <a:pt x="4705" y="9530"/>
                  </a:lnTo>
                  <a:lnTo>
                    <a:pt x="4099" y="8783"/>
                  </a:lnTo>
                  <a:lnTo>
                    <a:pt x="3554" y="8057"/>
                  </a:lnTo>
                  <a:lnTo>
                    <a:pt x="3049" y="7309"/>
                  </a:lnTo>
                  <a:lnTo>
                    <a:pt x="2565" y="6562"/>
                  </a:lnTo>
                  <a:lnTo>
                    <a:pt x="2141" y="5815"/>
                  </a:lnTo>
                  <a:lnTo>
                    <a:pt x="1737" y="5068"/>
                  </a:lnTo>
                  <a:lnTo>
                    <a:pt x="1374" y="4342"/>
                  </a:lnTo>
                  <a:lnTo>
                    <a:pt x="1051" y="3595"/>
                  </a:lnTo>
                  <a:lnTo>
                    <a:pt x="768" y="2868"/>
                  </a:lnTo>
                  <a:lnTo>
                    <a:pt x="526" y="2141"/>
                  </a:lnTo>
                  <a:lnTo>
                    <a:pt x="304" y="1414"/>
                  </a:lnTo>
                  <a:lnTo>
                    <a:pt x="142" y="707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79" name="Google Shape;2679;p32"/>
            <p:cNvSpPr/>
            <p:nvPr/>
          </p:nvSpPr>
          <p:spPr>
            <a:xfrm>
              <a:off x="1762975" y="1131000"/>
              <a:ext cx="167600" cy="298850"/>
            </a:xfrm>
            <a:custGeom>
              <a:avLst/>
              <a:gdLst/>
              <a:ahLst/>
              <a:cxnLst/>
              <a:rect l="l" t="t" r="r" b="b"/>
              <a:pathLst>
                <a:path w="6704" h="11954" fill="none" extrusionOk="0">
                  <a:moveTo>
                    <a:pt x="6704" y="11953"/>
                  </a:moveTo>
                  <a:lnTo>
                    <a:pt x="6704" y="11953"/>
                  </a:lnTo>
                  <a:lnTo>
                    <a:pt x="6017" y="11246"/>
                  </a:lnTo>
                  <a:lnTo>
                    <a:pt x="5371" y="10520"/>
                  </a:lnTo>
                  <a:lnTo>
                    <a:pt x="4745" y="9813"/>
                  </a:lnTo>
                  <a:lnTo>
                    <a:pt x="4180" y="9086"/>
                  </a:lnTo>
                  <a:lnTo>
                    <a:pt x="3635" y="8359"/>
                  </a:lnTo>
                  <a:lnTo>
                    <a:pt x="3130" y="7633"/>
                  </a:lnTo>
                  <a:lnTo>
                    <a:pt x="2666" y="6926"/>
                  </a:lnTo>
                  <a:lnTo>
                    <a:pt x="2242" y="6199"/>
                  </a:lnTo>
                  <a:lnTo>
                    <a:pt x="1838" y="5472"/>
                  </a:lnTo>
                  <a:lnTo>
                    <a:pt x="1495" y="4745"/>
                  </a:lnTo>
                  <a:lnTo>
                    <a:pt x="1172" y="4039"/>
                  </a:lnTo>
                  <a:lnTo>
                    <a:pt x="869" y="3332"/>
                  </a:lnTo>
                  <a:lnTo>
                    <a:pt x="627" y="2625"/>
                  </a:lnTo>
                  <a:lnTo>
                    <a:pt x="405" y="1919"/>
                  </a:lnTo>
                  <a:lnTo>
                    <a:pt x="223" y="1212"/>
                  </a:lnTo>
                  <a:lnTo>
                    <a:pt x="82" y="526"/>
                  </a:lnTo>
                  <a:lnTo>
                    <a:pt x="1" y="1"/>
                  </a:lnTo>
                  <a:lnTo>
                    <a:pt x="1" y="1"/>
                  </a:lnTo>
                  <a:lnTo>
                    <a:pt x="142" y="707"/>
                  </a:lnTo>
                  <a:lnTo>
                    <a:pt x="304" y="1414"/>
                  </a:lnTo>
                  <a:lnTo>
                    <a:pt x="526" y="2141"/>
                  </a:lnTo>
                  <a:lnTo>
                    <a:pt x="768" y="2868"/>
                  </a:lnTo>
                  <a:lnTo>
                    <a:pt x="1051" y="3595"/>
                  </a:lnTo>
                  <a:lnTo>
                    <a:pt x="1374" y="4342"/>
                  </a:lnTo>
                  <a:lnTo>
                    <a:pt x="1737" y="5068"/>
                  </a:lnTo>
                  <a:lnTo>
                    <a:pt x="2141" y="5815"/>
                  </a:lnTo>
                  <a:lnTo>
                    <a:pt x="2565" y="6562"/>
                  </a:lnTo>
                  <a:lnTo>
                    <a:pt x="3049" y="7309"/>
                  </a:lnTo>
                  <a:lnTo>
                    <a:pt x="3554" y="8057"/>
                  </a:lnTo>
                  <a:lnTo>
                    <a:pt x="4099" y="8783"/>
                  </a:lnTo>
                  <a:lnTo>
                    <a:pt x="4705" y="9530"/>
                  </a:lnTo>
                  <a:lnTo>
                    <a:pt x="5331" y="10277"/>
                  </a:lnTo>
                  <a:lnTo>
                    <a:pt x="5997" y="11024"/>
                  </a:lnTo>
                  <a:lnTo>
                    <a:pt x="6684" y="11751"/>
                  </a:lnTo>
                  <a:lnTo>
                    <a:pt x="6684" y="11751"/>
                  </a:lnTo>
                  <a:lnTo>
                    <a:pt x="6704" y="1195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80" name="Google Shape;2680;p32"/>
            <p:cNvSpPr/>
            <p:nvPr/>
          </p:nvSpPr>
          <p:spPr>
            <a:xfrm>
              <a:off x="1938125" y="1482825"/>
              <a:ext cx="814675" cy="279650"/>
            </a:xfrm>
            <a:custGeom>
              <a:avLst/>
              <a:gdLst/>
              <a:ahLst/>
              <a:cxnLst/>
              <a:rect l="l" t="t" r="r" b="b"/>
              <a:pathLst>
                <a:path w="32587" h="11186" extrusionOk="0">
                  <a:moveTo>
                    <a:pt x="32587" y="10176"/>
                  </a:moveTo>
                  <a:lnTo>
                    <a:pt x="32049" y="10337"/>
                  </a:lnTo>
                  <a:lnTo>
                    <a:pt x="32049" y="10337"/>
                  </a:lnTo>
                  <a:lnTo>
                    <a:pt x="32123" y="10317"/>
                  </a:lnTo>
                  <a:lnTo>
                    <a:pt x="32587" y="10176"/>
                  </a:lnTo>
                  <a:close/>
                  <a:moveTo>
                    <a:pt x="1" y="0"/>
                  </a:moveTo>
                  <a:lnTo>
                    <a:pt x="61" y="162"/>
                  </a:lnTo>
                  <a:lnTo>
                    <a:pt x="869" y="969"/>
                  </a:lnTo>
                  <a:lnTo>
                    <a:pt x="1697" y="1716"/>
                  </a:lnTo>
                  <a:lnTo>
                    <a:pt x="2565" y="2463"/>
                  </a:lnTo>
                  <a:lnTo>
                    <a:pt x="3473" y="3190"/>
                  </a:lnTo>
                  <a:lnTo>
                    <a:pt x="4382" y="3877"/>
                  </a:lnTo>
                  <a:lnTo>
                    <a:pt x="5331" y="4523"/>
                  </a:lnTo>
                  <a:lnTo>
                    <a:pt x="6300" y="5169"/>
                  </a:lnTo>
                  <a:lnTo>
                    <a:pt x="7289" y="5774"/>
                  </a:lnTo>
                  <a:lnTo>
                    <a:pt x="8278" y="6340"/>
                  </a:lnTo>
                  <a:lnTo>
                    <a:pt x="9308" y="6885"/>
                  </a:lnTo>
                  <a:lnTo>
                    <a:pt x="10338" y="7410"/>
                  </a:lnTo>
                  <a:lnTo>
                    <a:pt x="11388" y="7894"/>
                  </a:lnTo>
                  <a:lnTo>
                    <a:pt x="12438" y="8359"/>
                  </a:lnTo>
                  <a:lnTo>
                    <a:pt x="13508" y="8783"/>
                  </a:lnTo>
                  <a:lnTo>
                    <a:pt x="14578" y="9166"/>
                  </a:lnTo>
                  <a:lnTo>
                    <a:pt x="15648" y="9530"/>
                  </a:lnTo>
                  <a:lnTo>
                    <a:pt x="16738" y="9853"/>
                  </a:lnTo>
                  <a:lnTo>
                    <a:pt x="17808" y="10135"/>
                  </a:lnTo>
                  <a:lnTo>
                    <a:pt x="18878" y="10398"/>
                  </a:lnTo>
                  <a:lnTo>
                    <a:pt x="19968" y="10620"/>
                  </a:lnTo>
                  <a:lnTo>
                    <a:pt x="21038" y="10802"/>
                  </a:lnTo>
                  <a:lnTo>
                    <a:pt x="22108" y="10963"/>
                  </a:lnTo>
                  <a:lnTo>
                    <a:pt x="23158" y="11064"/>
                  </a:lnTo>
                  <a:lnTo>
                    <a:pt x="24208" y="11145"/>
                  </a:lnTo>
                  <a:lnTo>
                    <a:pt x="25238" y="11185"/>
                  </a:lnTo>
                  <a:lnTo>
                    <a:pt x="26268" y="11185"/>
                  </a:lnTo>
                  <a:lnTo>
                    <a:pt x="27257" y="11145"/>
                  </a:lnTo>
                  <a:lnTo>
                    <a:pt x="28246" y="11064"/>
                  </a:lnTo>
                  <a:lnTo>
                    <a:pt x="29215" y="10963"/>
                  </a:lnTo>
                  <a:lnTo>
                    <a:pt x="30164" y="10802"/>
                  </a:lnTo>
                  <a:lnTo>
                    <a:pt x="31093" y="10600"/>
                  </a:lnTo>
                  <a:lnTo>
                    <a:pt x="31981" y="10357"/>
                  </a:lnTo>
                  <a:lnTo>
                    <a:pt x="32049" y="10337"/>
                  </a:lnTo>
                  <a:lnTo>
                    <a:pt x="32049" y="10337"/>
                  </a:lnTo>
                  <a:lnTo>
                    <a:pt x="31678" y="10438"/>
                  </a:lnTo>
                  <a:lnTo>
                    <a:pt x="30730" y="10660"/>
                  </a:lnTo>
                  <a:lnTo>
                    <a:pt x="29781" y="10822"/>
                  </a:lnTo>
                  <a:lnTo>
                    <a:pt x="28791" y="10963"/>
                  </a:lnTo>
                  <a:lnTo>
                    <a:pt x="27802" y="11064"/>
                  </a:lnTo>
                  <a:lnTo>
                    <a:pt x="26772" y="11104"/>
                  </a:lnTo>
                  <a:lnTo>
                    <a:pt x="25743" y="11125"/>
                  </a:lnTo>
                  <a:lnTo>
                    <a:pt x="24693" y="11104"/>
                  </a:lnTo>
                  <a:lnTo>
                    <a:pt x="23623" y="11024"/>
                  </a:lnTo>
                  <a:lnTo>
                    <a:pt x="22532" y="10923"/>
                  </a:lnTo>
                  <a:lnTo>
                    <a:pt x="21462" y="10781"/>
                  </a:lnTo>
                  <a:lnTo>
                    <a:pt x="20372" y="10600"/>
                  </a:lnTo>
                  <a:lnTo>
                    <a:pt x="19262" y="10378"/>
                  </a:lnTo>
                  <a:lnTo>
                    <a:pt x="18171" y="10115"/>
                  </a:lnTo>
                  <a:lnTo>
                    <a:pt x="17061" y="9833"/>
                  </a:lnTo>
                  <a:lnTo>
                    <a:pt x="15951" y="9509"/>
                  </a:lnTo>
                  <a:lnTo>
                    <a:pt x="14860" y="9146"/>
                  </a:lnTo>
                  <a:lnTo>
                    <a:pt x="13770" y="8742"/>
                  </a:lnTo>
                  <a:lnTo>
                    <a:pt x="12680" y="8318"/>
                  </a:lnTo>
                  <a:lnTo>
                    <a:pt x="11590" y="7854"/>
                  </a:lnTo>
                  <a:lnTo>
                    <a:pt x="10520" y="7369"/>
                  </a:lnTo>
                  <a:lnTo>
                    <a:pt x="9470" y="6844"/>
                  </a:lnTo>
                  <a:lnTo>
                    <a:pt x="8420" y="6299"/>
                  </a:lnTo>
                  <a:lnTo>
                    <a:pt x="7390" y="5714"/>
                  </a:lnTo>
                  <a:lnTo>
                    <a:pt x="6381" y="5088"/>
                  </a:lnTo>
                  <a:lnTo>
                    <a:pt x="5391" y="4442"/>
                  </a:lnTo>
                  <a:lnTo>
                    <a:pt x="4422" y="3776"/>
                  </a:lnTo>
                  <a:lnTo>
                    <a:pt x="3493" y="3069"/>
                  </a:lnTo>
                  <a:lnTo>
                    <a:pt x="2565" y="2342"/>
                  </a:lnTo>
                  <a:lnTo>
                    <a:pt x="1676" y="1595"/>
                  </a:lnTo>
                  <a:lnTo>
                    <a:pt x="828" y="808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81" name="Google Shape;2681;p32"/>
            <p:cNvSpPr/>
            <p:nvPr/>
          </p:nvSpPr>
          <p:spPr>
            <a:xfrm>
              <a:off x="1938125" y="1482825"/>
              <a:ext cx="814675" cy="279650"/>
            </a:xfrm>
            <a:custGeom>
              <a:avLst/>
              <a:gdLst/>
              <a:ahLst/>
              <a:cxnLst/>
              <a:rect l="l" t="t" r="r" b="b"/>
              <a:pathLst>
                <a:path w="32587" h="11186" fill="none" extrusionOk="0">
                  <a:moveTo>
                    <a:pt x="31981" y="10357"/>
                  </a:moveTo>
                  <a:lnTo>
                    <a:pt x="31981" y="10357"/>
                  </a:lnTo>
                  <a:lnTo>
                    <a:pt x="31093" y="10600"/>
                  </a:lnTo>
                  <a:lnTo>
                    <a:pt x="30164" y="10802"/>
                  </a:lnTo>
                  <a:lnTo>
                    <a:pt x="29215" y="10963"/>
                  </a:lnTo>
                  <a:lnTo>
                    <a:pt x="28246" y="11064"/>
                  </a:lnTo>
                  <a:lnTo>
                    <a:pt x="27257" y="11145"/>
                  </a:lnTo>
                  <a:lnTo>
                    <a:pt x="26268" y="11185"/>
                  </a:lnTo>
                  <a:lnTo>
                    <a:pt x="25238" y="11185"/>
                  </a:lnTo>
                  <a:lnTo>
                    <a:pt x="24208" y="11145"/>
                  </a:lnTo>
                  <a:lnTo>
                    <a:pt x="23158" y="11064"/>
                  </a:lnTo>
                  <a:lnTo>
                    <a:pt x="22108" y="10963"/>
                  </a:lnTo>
                  <a:lnTo>
                    <a:pt x="21038" y="10802"/>
                  </a:lnTo>
                  <a:lnTo>
                    <a:pt x="19968" y="10620"/>
                  </a:lnTo>
                  <a:lnTo>
                    <a:pt x="18878" y="10398"/>
                  </a:lnTo>
                  <a:lnTo>
                    <a:pt x="17808" y="10135"/>
                  </a:lnTo>
                  <a:lnTo>
                    <a:pt x="16738" y="9853"/>
                  </a:lnTo>
                  <a:lnTo>
                    <a:pt x="15648" y="9530"/>
                  </a:lnTo>
                  <a:lnTo>
                    <a:pt x="14578" y="9166"/>
                  </a:lnTo>
                  <a:lnTo>
                    <a:pt x="13508" y="8783"/>
                  </a:lnTo>
                  <a:lnTo>
                    <a:pt x="12438" y="8359"/>
                  </a:lnTo>
                  <a:lnTo>
                    <a:pt x="11388" y="7894"/>
                  </a:lnTo>
                  <a:lnTo>
                    <a:pt x="10338" y="7410"/>
                  </a:lnTo>
                  <a:lnTo>
                    <a:pt x="9308" y="6885"/>
                  </a:lnTo>
                  <a:lnTo>
                    <a:pt x="8278" y="6340"/>
                  </a:lnTo>
                  <a:lnTo>
                    <a:pt x="7289" y="5774"/>
                  </a:lnTo>
                  <a:lnTo>
                    <a:pt x="6300" y="5169"/>
                  </a:lnTo>
                  <a:lnTo>
                    <a:pt x="5331" y="4523"/>
                  </a:lnTo>
                  <a:lnTo>
                    <a:pt x="4382" y="3877"/>
                  </a:lnTo>
                  <a:lnTo>
                    <a:pt x="3473" y="3190"/>
                  </a:lnTo>
                  <a:lnTo>
                    <a:pt x="2565" y="2463"/>
                  </a:lnTo>
                  <a:lnTo>
                    <a:pt x="1697" y="1716"/>
                  </a:lnTo>
                  <a:lnTo>
                    <a:pt x="869" y="969"/>
                  </a:lnTo>
                  <a:lnTo>
                    <a:pt x="61" y="162"/>
                  </a:lnTo>
                  <a:lnTo>
                    <a:pt x="61" y="162"/>
                  </a:lnTo>
                  <a:lnTo>
                    <a:pt x="1" y="0"/>
                  </a:lnTo>
                  <a:lnTo>
                    <a:pt x="1" y="0"/>
                  </a:lnTo>
                  <a:lnTo>
                    <a:pt x="828" y="808"/>
                  </a:lnTo>
                  <a:lnTo>
                    <a:pt x="1676" y="1595"/>
                  </a:lnTo>
                  <a:lnTo>
                    <a:pt x="2565" y="2342"/>
                  </a:lnTo>
                  <a:lnTo>
                    <a:pt x="3493" y="3069"/>
                  </a:lnTo>
                  <a:lnTo>
                    <a:pt x="4422" y="3776"/>
                  </a:lnTo>
                  <a:lnTo>
                    <a:pt x="5391" y="4442"/>
                  </a:lnTo>
                  <a:lnTo>
                    <a:pt x="6381" y="5088"/>
                  </a:lnTo>
                  <a:lnTo>
                    <a:pt x="7390" y="5714"/>
                  </a:lnTo>
                  <a:lnTo>
                    <a:pt x="8420" y="6299"/>
                  </a:lnTo>
                  <a:lnTo>
                    <a:pt x="9470" y="6844"/>
                  </a:lnTo>
                  <a:lnTo>
                    <a:pt x="10520" y="7369"/>
                  </a:lnTo>
                  <a:lnTo>
                    <a:pt x="11590" y="7854"/>
                  </a:lnTo>
                  <a:lnTo>
                    <a:pt x="12680" y="8318"/>
                  </a:lnTo>
                  <a:lnTo>
                    <a:pt x="13770" y="8742"/>
                  </a:lnTo>
                  <a:lnTo>
                    <a:pt x="14860" y="9146"/>
                  </a:lnTo>
                  <a:lnTo>
                    <a:pt x="15951" y="9509"/>
                  </a:lnTo>
                  <a:lnTo>
                    <a:pt x="17061" y="9833"/>
                  </a:lnTo>
                  <a:lnTo>
                    <a:pt x="18171" y="10115"/>
                  </a:lnTo>
                  <a:lnTo>
                    <a:pt x="19262" y="10378"/>
                  </a:lnTo>
                  <a:lnTo>
                    <a:pt x="20372" y="10600"/>
                  </a:lnTo>
                  <a:lnTo>
                    <a:pt x="21462" y="10781"/>
                  </a:lnTo>
                  <a:lnTo>
                    <a:pt x="22532" y="10923"/>
                  </a:lnTo>
                  <a:lnTo>
                    <a:pt x="23623" y="11024"/>
                  </a:lnTo>
                  <a:lnTo>
                    <a:pt x="24693" y="11104"/>
                  </a:lnTo>
                  <a:lnTo>
                    <a:pt x="25743" y="11125"/>
                  </a:lnTo>
                  <a:lnTo>
                    <a:pt x="26772" y="11104"/>
                  </a:lnTo>
                  <a:lnTo>
                    <a:pt x="27802" y="11064"/>
                  </a:lnTo>
                  <a:lnTo>
                    <a:pt x="28791" y="10963"/>
                  </a:lnTo>
                  <a:lnTo>
                    <a:pt x="29781" y="10822"/>
                  </a:lnTo>
                  <a:lnTo>
                    <a:pt x="30730" y="10660"/>
                  </a:lnTo>
                  <a:lnTo>
                    <a:pt x="31678" y="10438"/>
                  </a:lnTo>
                  <a:lnTo>
                    <a:pt x="32123" y="10317"/>
                  </a:lnTo>
                  <a:lnTo>
                    <a:pt x="32587" y="10176"/>
                  </a:lnTo>
                  <a:lnTo>
                    <a:pt x="31981" y="1035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82" name="Google Shape;2682;p32"/>
            <p:cNvSpPr/>
            <p:nvPr/>
          </p:nvSpPr>
          <p:spPr>
            <a:xfrm>
              <a:off x="1807900" y="1293025"/>
              <a:ext cx="131775" cy="193850"/>
            </a:xfrm>
            <a:custGeom>
              <a:avLst/>
              <a:gdLst/>
              <a:ahLst/>
              <a:cxnLst/>
              <a:rect l="l" t="t" r="r" b="b"/>
              <a:pathLst>
                <a:path w="5271" h="7754" extrusionOk="0">
                  <a:moveTo>
                    <a:pt x="1" y="1"/>
                  </a:moveTo>
                  <a:lnTo>
                    <a:pt x="223" y="526"/>
                  </a:lnTo>
                  <a:lnTo>
                    <a:pt x="425" y="970"/>
                  </a:lnTo>
                  <a:lnTo>
                    <a:pt x="627" y="1434"/>
                  </a:lnTo>
                  <a:lnTo>
                    <a:pt x="869" y="1878"/>
                  </a:lnTo>
                  <a:lnTo>
                    <a:pt x="1111" y="2323"/>
                  </a:lnTo>
                  <a:lnTo>
                    <a:pt x="1374" y="2787"/>
                  </a:lnTo>
                  <a:lnTo>
                    <a:pt x="1636" y="3231"/>
                  </a:lnTo>
                  <a:lnTo>
                    <a:pt x="1939" y="3695"/>
                  </a:lnTo>
                  <a:lnTo>
                    <a:pt x="2242" y="4140"/>
                  </a:lnTo>
                  <a:lnTo>
                    <a:pt x="2565" y="4604"/>
                  </a:lnTo>
                  <a:lnTo>
                    <a:pt x="2908" y="5048"/>
                  </a:lnTo>
                  <a:lnTo>
                    <a:pt x="3251" y="5513"/>
                  </a:lnTo>
                  <a:lnTo>
                    <a:pt x="3635" y="5957"/>
                  </a:lnTo>
                  <a:lnTo>
                    <a:pt x="4018" y="6421"/>
                  </a:lnTo>
                  <a:lnTo>
                    <a:pt x="4402" y="6865"/>
                  </a:lnTo>
                  <a:lnTo>
                    <a:pt x="4826" y="7309"/>
                  </a:lnTo>
                  <a:lnTo>
                    <a:pt x="5270" y="7754"/>
                  </a:lnTo>
                  <a:lnTo>
                    <a:pt x="5210" y="7592"/>
                  </a:lnTo>
                  <a:lnTo>
                    <a:pt x="4765" y="7128"/>
                  </a:lnTo>
                  <a:lnTo>
                    <a:pt x="4321" y="6643"/>
                  </a:lnTo>
                  <a:lnTo>
                    <a:pt x="3897" y="6179"/>
                  </a:lnTo>
                  <a:lnTo>
                    <a:pt x="3494" y="5694"/>
                  </a:lnTo>
                  <a:lnTo>
                    <a:pt x="3110" y="5230"/>
                  </a:lnTo>
                  <a:lnTo>
                    <a:pt x="2747" y="4745"/>
                  </a:lnTo>
                  <a:lnTo>
                    <a:pt x="2403" y="4281"/>
                  </a:lnTo>
                  <a:lnTo>
                    <a:pt x="2060" y="3796"/>
                  </a:lnTo>
                  <a:lnTo>
                    <a:pt x="1737" y="3312"/>
                  </a:lnTo>
                  <a:lnTo>
                    <a:pt x="1434" y="2847"/>
                  </a:lnTo>
                  <a:lnTo>
                    <a:pt x="1152" y="2363"/>
                  </a:lnTo>
                  <a:lnTo>
                    <a:pt x="889" y="1899"/>
                  </a:lnTo>
                  <a:lnTo>
                    <a:pt x="647" y="1414"/>
                  </a:lnTo>
                  <a:lnTo>
                    <a:pt x="425" y="950"/>
                  </a:lnTo>
                  <a:lnTo>
                    <a:pt x="203" y="465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83" name="Google Shape;2683;p32"/>
            <p:cNvSpPr/>
            <p:nvPr/>
          </p:nvSpPr>
          <p:spPr>
            <a:xfrm>
              <a:off x="1807900" y="1293025"/>
              <a:ext cx="131775" cy="193850"/>
            </a:xfrm>
            <a:custGeom>
              <a:avLst/>
              <a:gdLst/>
              <a:ahLst/>
              <a:cxnLst/>
              <a:rect l="l" t="t" r="r" b="b"/>
              <a:pathLst>
                <a:path w="5271" h="7754" fill="none" extrusionOk="0">
                  <a:moveTo>
                    <a:pt x="5270" y="7754"/>
                  </a:moveTo>
                  <a:lnTo>
                    <a:pt x="5270" y="7754"/>
                  </a:lnTo>
                  <a:lnTo>
                    <a:pt x="4826" y="7309"/>
                  </a:lnTo>
                  <a:lnTo>
                    <a:pt x="4402" y="6865"/>
                  </a:lnTo>
                  <a:lnTo>
                    <a:pt x="4018" y="6421"/>
                  </a:lnTo>
                  <a:lnTo>
                    <a:pt x="3635" y="5957"/>
                  </a:lnTo>
                  <a:lnTo>
                    <a:pt x="3251" y="5513"/>
                  </a:lnTo>
                  <a:lnTo>
                    <a:pt x="2908" y="5048"/>
                  </a:lnTo>
                  <a:lnTo>
                    <a:pt x="2565" y="4604"/>
                  </a:lnTo>
                  <a:lnTo>
                    <a:pt x="2242" y="4140"/>
                  </a:lnTo>
                  <a:lnTo>
                    <a:pt x="1939" y="3695"/>
                  </a:lnTo>
                  <a:lnTo>
                    <a:pt x="1636" y="3231"/>
                  </a:lnTo>
                  <a:lnTo>
                    <a:pt x="1374" y="2787"/>
                  </a:lnTo>
                  <a:lnTo>
                    <a:pt x="1111" y="2323"/>
                  </a:lnTo>
                  <a:lnTo>
                    <a:pt x="869" y="1878"/>
                  </a:lnTo>
                  <a:lnTo>
                    <a:pt x="627" y="1434"/>
                  </a:lnTo>
                  <a:lnTo>
                    <a:pt x="425" y="970"/>
                  </a:lnTo>
                  <a:lnTo>
                    <a:pt x="223" y="526"/>
                  </a:lnTo>
                  <a:lnTo>
                    <a:pt x="1" y="1"/>
                  </a:lnTo>
                  <a:lnTo>
                    <a:pt x="1" y="1"/>
                  </a:lnTo>
                  <a:lnTo>
                    <a:pt x="203" y="465"/>
                  </a:lnTo>
                  <a:lnTo>
                    <a:pt x="425" y="950"/>
                  </a:lnTo>
                  <a:lnTo>
                    <a:pt x="647" y="1414"/>
                  </a:lnTo>
                  <a:lnTo>
                    <a:pt x="889" y="1899"/>
                  </a:lnTo>
                  <a:lnTo>
                    <a:pt x="1152" y="2363"/>
                  </a:lnTo>
                  <a:lnTo>
                    <a:pt x="1434" y="2847"/>
                  </a:lnTo>
                  <a:lnTo>
                    <a:pt x="1737" y="3312"/>
                  </a:lnTo>
                  <a:lnTo>
                    <a:pt x="2060" y="3796"/>
                  </a:lnTo>
                  <a:lnTo>
                    <a:pt x="2403" y="4281"/>
                  </a:lnTo>
                  <a:lnTo>
                    <a:pt x="2747" y="4745"/>
                  </a:lnTo>
                  <a:lnTo>
                    <a:pt x="3110" y="5230"/>
                  </a:lnTo>
                  <a:lnTo>
                    <a:pt x="3494" y="5694"/>
                  </a:lnTo>
                  <a:lnTo>
                    <a:pt x="3897" y="6179"/>
                  </a:lnTo>
                  <a:lnTo>
                    <a:pt x="4321" y="6643"/>
                  </a:lnTo>
                  <a:lnTo>
                    <a:pt x="4765" y="7128"/>
                  </a:lnTo>
                  <a:lnTo>
                    <a:pt x="5210" y="7592"/>
                  </a:lnTo>
                  <a:lnTo>
                    <a:pt x="5210" y="7592"/>
                  </a:lnTo>
                  <a:lnTo>
                    <a:pt x="5270" y="775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84" name="Google Shape;2684;p32"/>
            <p:cNvSpPr/>
            <p:nvPr/>
          </p:nvSpPr>
          <p:spPr>
            <a:xfrm>
              <a:off x="1959825" y="1529250"/>
              <a:ext cx="602200" cy="244325"/>
            </a:xfrm>
            <a:custGeom>
              <a:avLst/>
              <a:gdLst/>
              <a:ahLst/>
              <a:cxnLst/>
              <a:rect l="l" t="t" r="r" b="b"/>
              <a:pathLst>
                <a:path w="24088" h="9773" extrusionOk="0">
                  <a:moveTo>
                    <a:pt x="1" y="1"/>
                  </a:moveTo>
                  <a:lnTo>
                    <a:pt x="102" y="142"/>
                  </a:lnTo>
                  <a:lnTo>
                    <a:pt x="687" y="707"/>
                  </a:lnTo>
                  <a:lnTo>
                    <a:pt x="1273" y="1272"/>
                  </a:lnTo>
                  <a:lnTo>
                    <a:pt x="1899" y="1818"/>
                  </a:lnTo>
                  <a:lnTo>
                    <a:pt x="2525" y="2343"/>
                  </a:lnTo>
                  <a:lnTo>
                    <a:pt x="3191" y="2847"/>
                  </a:lnTo>
                  <a:lnTo>
                    <a:pt x="3857" y="3352"/>
                  </a:lnTo>
                  <a:lnTo>
                    <a:pt x="4523" y="3816"/>
                  </a:lnTo>
                  <a:lnTo>
                    <a:pt x="5230" y="4281"/>
                  </a:lnTo>
                  <a:lnTo>
                    <a:pt x="5937" y="4745"/>
                  </a:lnTo>
                  <a:lnTo>
                    <a:pt x="6643" y="5169"/>
                  </a:lnTo>
                  <a:lnTo>
                    <a:pt x="7370" y="5573"/>
                  </a:lnTo>
                  <a:lnTo>
                    <a:pt x="8117" y="5977"/>
                  </a:lnTo>
                  <a:lnTo>
                    <a:pt x="8864" y="6360"/>
                  </a:lnTo>
                  <a:lnTo>
                    <a:pt x="9611" y="6704"/>
                  </a:lnTo>
                  <a:lnTo>
                    <a:pt x="10378" y="7047"/>
                  </a:lnTo>
                  <a:lnTo>
                    <a:pt x="11146" y="7370"/>
                  </a:lnTo>
                  <a:lnTo>
                    <a:pt x="11913" y="7673"/>
                  </a:lnTo>
                  <a:lnTo>
                    <a:pt x="12680" y="7955"/>
                  </a:lnTo>
                  <a:lnTo>
                    <a:pt x="13467" y="8238"/>
                  </a:lnTo>
                  <a:lnTo>
                    <a:pt x="14235" y="8480"/>
                  </a:lnTo>
                  <a:lnTo>
                    <a:pt x="15022" y="8702"/>
                  </a:lnTo>
                  <a:lnTo>
                    <a:pt x="15809" y="8904"/>
                  </a:lnTo>
                  <a:lnTo>
                    <a:pt x="16577" y="9086"/>
                  </a:lnTo>
                  <a:lnTo>
                    <a:pt x="17364" y="9247"/>
                  </a:lnTo>
                  <a:lnTo>
                    <a:pt x="18131" y="9389"/>
                  </a:lnTo>
                  <a:lnTo>
                    <a:pt x="18919" y="9510"/>
                  </a:lnTo>
                  <a:lnTo>
                    <a:pt x="19686" y="9611"/>
                  </a:lnTo>
                  <a:lnTo>
                    <a:pt x="20433" y="9692"/>
                  </a:lnTo>
                  <a:lnTo>
                    <a:pt x="21200" y="9732"/>
                  </a:lnTo>
                  <a:lnTo>
                    <a:pt x="21947" y="9772"/>
                  </a:lnTo>
                  <a:lnTo>
                    <a:pt x="22593" y="9772"/>
                  </a:lnTo>
                  <a:lnTo>
                    <a:pt x="21826" y="9752"/>
                  </a:lnTo>
                  <a:lnTo>
                    <a:pt x="21039" y="9712"/>
                  </a:lnTo>
                  <a:lnTo>
                    <a:pt x="20251" y="9651"/>
                  </a:lnTo>
                  <a:lnTo>
                    <a:pt x="19464" y="9550"/>
                  </a:lnTo>
                  <a:lnTo>
                    <a:pt x="18676" y="9449"/>
                  </a:lnTo>
                  <a:lnTo>
                    <a:pt x="17869" y="9308"/>
                  </a:lnTo>
                  <a:lnTo>
                    <a:pt x="17061" y="9147"/>
                  </a:lnTo>
                  <a:lnTo>
                    <a:pt x="16254" y="8965"/>
                  </a:lnTo>
                  <a:lnTo>
                    <a:pt x="15446" y="8763"/>
                  </a:lnTo>
                  <a:lnTo>
                    <a:pt x="14638" y="8541"/>
                  </a:lnTo>
                  <a:lnTo>
                    <a:pt x="13831" y="8299"/>
                  </a:lnTo>
                  <a:lnTo>
                    <a:pt x="13043" y="8036"/>
                  </a:lnTo>
                  <a:lnTo>
                    <a:pt x="12236" y="7753"/>
                  </a:lnTo>
                  <a:lnTo>
                    <a:pt x="11428" y="7430"/>
                  </a:lnTo>
                  <a:lnTo>
                    <a:pt x="10641" y="7107"/>
                  </a:lnTo>
                  <a:lnTo>
                    <a:pt x="9853" y="6764"/>
                  </a:lnTo>
                  <a:lnTo>
                    <a:pt x="9066" y="6401"/>
                  </a:lnTo>
                  <a:lnTo>
                    <a:pt x="8299" y="6017"/>
                  </a:lnTo>
                  <a:lnTo>
                    <a:pt x="7532" y="5613"/>
                  </a:lnTo>
                  <a:lnTo>
                    <a:pt x="6785" y="5189"/>
                  </a:lnTo>
                  <a:lnTo>
                    <a:pt x="6038" y="4745"/>
                  </a:lnTo>
                  <a:lnTo>
                    <a:pt x="5311" y="4281"/>
                  </a:lnTo>
                  <a:lnTo>
                    <a:pt x="4584" y="3816"/>
                  </a:lnTo>
                  <a:lnTo>
                    <a:pt x="3877" y="3312"/>
                  </a:lnTo>
                  <a:lnTo>
                    <a:pt x="3191" y="2807"/>
                  </a:lnTo>
                  <a:lnTo>
                    <a:pt x="2525" y="2282"/>
                  </a:lnTo>
                  <a:lnTo>
                    <a:pt x="1858" y="1737"/>
                  </a:lnTo>
                  <a:lnTo>
                    <a:pt x="1232" y="1172"/>
                  </a:lnTo>
                  <a:lnTo>
                    <a:pt x="607" y="586"/>
                  </a:lnTo>
                  <a:lnTo>
                    <a:pt x="1" y="1"/>
                  </a:lnTo>
                  <a:close/>
                  <a:moveTo>
                    <a:pt x="24087" y="9732"/>
                  </a:moveTo>
                  <a:lnTo>
                    <a:pt x="23340" y="9772"/>
                  </a:lnTo>
                  <a:lnTo>
                    <a:pt x="23441" y="9772"/>
                  </a:lnTo>
                  <a:lnTo>
                    <a:pt x="24087" y="973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85" name="Google Shape;2685;p32"/>
            <p:cNvSpPr/>
            <p:nvPr/>
          </p:nvSpPr>
          <p:spPr>
            <a:xfrm>
              <a:off x="1959825" y="1529250"/>
              <a:ext cx="602200" cy="244325"/>
            </a:xfrm>
            <a:custGeom>
              <a:avLst/>
              <a:gdLst/>
              <a:ahLst/>
              <a:cxnLst/>
              <a:rect l="l" t="t" r="r" b="b"/>
              <a:pathLst>
                <a:path w="24088" h="9773" fill="none" extrusionOk="0">
                  <a:moveTo>
                    <a:pt x="23441" y="9772"/>
                  </a:moveTo>
                  <a:lnTo>
                    <a:pt x="23421" y="9772"/>
                  </a:lnTo>
                  <a:lnTo>
                    <a:pt x="23421" y="9772"/>
                  </a:lnTo>
                  <a:lnTo>
                    <a:pt x="22694" y="9772"/>
                  </a:lnTo>
                  <a:lnTo>
                    <a:pt x="21947" y="9772"/>
                  </a:lnTo>
                  <a:lnTo>
                    <a:pt x="21200" y="9732"/>
                  </a:lnTo>
                  <a:lnTo>
                    <a:pt x="20433" y="9692"/>
                  </a:lnTo>
                  <a:lnTo>
                    <a:pt x="19686" y="9611"/>
                  </a:lnTo>
                  <a:lnTo>
                    <a:pt x="18919" y="9510"/>
                  </a:lnTo>
                  <a:lnTo>
                    <a:pt x="18131" y="9389"/>
                  </a:lnTo>
                  <a:lnTo>
                    <a:pt x="17364" y="9247"/>
                  </a:lnTo>
                  <a:lnTo>
                    <a:pt x="16577" y="9086"/>
                  </a:lnTo>
                  <a:lnTo>
                    <a:pt x="15809" y="8904"/>
                  </a:lnTo>
                  <a:lnTo>
                    <a:pt x="15022" y="8702"/>
                  </a:lnTo>
                  <a:lnTo>
                    <a:pt x="14235" y="8480"/>
                  </a:lnTo>
                  <a:lnTo>
                    <a:pt x="13467" y="8238"/>
                  </a:lnTo>
                  <a:lnTo>
                    <a:pt x="12680" y="7955"/>
                  </a:lnTo>
                  <a:lnTo>
                    <a:pt x="11913" y="7673"/>
                  </a:lnTo>
                  <a:lnTo>
                    <a:pt x="11146" y="7370"/>
                  </a:lnTo>
                  <a:lnTo>
                    <a:pt x="10378" y="7047"/>
                  </a:lnTo>
                  <a:lnTo>
                    <a:pt x="9611" y="6704"/>
                  </a:lnTo>
                  <a:lnTo>
                    <a:pt x="8864" y="6360"/>
                  </a:lnTo>
                  <a:lnTo>
                    <a:pt x="8117" y="5977"/>
                  </a:lnTo>
                  <a:lnTo>
                    <a:pt x="7370" y="5573"/>
                  </a:lnTo>
                  <a:lnTo>
                    <a:pt x="6643" y="5169"/>
                  </a:lnTo>
                  <a:lnTo>
                    <a:pt x="5937" y="4745"/>
                  </a:lnTo>
                  <a:lnTo>
                    <a:pt x="5230" y="4281"/>
                  </a:lnTo>
                  <a:lnTo>
                    <a:pt x="4523" y="3816"/>
                  </a:lnTo>
                  <a:lnTo>
                    <a:pt x="3857" y="3352"/>
                  </a:lnTo>
                  <a:lnTo>
                    <a:pt x="3191" y="2847"/>
                  </a:lnTo>
                  <a:lnTo>
                    <a:pt x="2525" y="2343"/>
                  </a:lnTo>
                  <a:lnTo>
                    <a:pt x="1899" y="1818"/>
                  </a:lnTo>
                  <a:lnTo>
                    <a:pt x="1273" y="1272"/>
                  </a:lnTo>
                  <a:lnTo>
                    <a:pt x="687" y="707"/>
                  </a:lnTo>
                  <a:lnTo>
                    <a:pt x="102" y="142"/>
                  </a:lnTo>
                  <a:lnTo>
                    <a:pt x="102" y="142"/>
                  </a:lnTo>
                  <a:lnTo>
                    <a:pt x="1" y="1"/>
                  </a:lnTo>
                  <a:lnTo>
                    <a:pt x="1" y="1"/>
                  </a:lnTo>
                  <a:lnTo>
                    <a:pt x="607" y="586"/>
                  </a:lnTo>
                  <a:lnTo>
                    <a:pt x="1232" y="1172"/>
                  </a:lnTo>
                  <a:lnTo>
                    <a:pt x="1858" y="1737"/>
                  </a:lnTo>
                  <a:lnTo>
                    <a:pt x="2525" y="2282"/>
                  </a:lnTo>
                  <a:lnTo>
                    <a:pt x="3191" y="2807"/>
                  </a:lnTo>
                  <a:lnTo>
                    <a:pt x="3877" y="3312"/>
                  </a:lnTo>
                  <a:lnTo>
                    <a:pt x="4584" y="3816"/>
                  </a:lnTo>
                  <a:lnTo>
                    <a:pt x="5311" y="4281"/>
                  </a:lnTo>
                  <a:lnTo>
                    <a:pt x="6038" y="4745"/>
                  </a:lnTo>
                  <a:lnTo>
                    <a:pt x="6785" y="5189"/>
                  </a:lnTo>
                  <a:lnTo>
                    <a:pt x="7532" y="5613"/>
                  </a:lnTo>
                  <a:lnTo>
                    <a:pt x="8299" y="6017"/>
                  </a:lnTo>
                  <a:lnTo>
                    <a:pt x="9066" y="6401"/>
                  </a:lnTo>
                  <a:lnTo>
                    <a:pt x="9853" y="6764"/>
                  </a:lnTo>
                  <a:lnTo>
                    <a:pt x="10641" y="7107"/>
                  </a:lnTo>
                  <a:lnTo>
                    <a:pt x="11428" y="7430"/>
                  </a:lnTo>
                  <a:lnTo>
                    <a:pt x="12236" y="7753"/>
                  </a:lnTo>
                  <a:lnTo>
                    <a:pt x="13043" y="8036"/>
                  </a:lnTo>
                  <a:lnTo>
                    <a:pt x="13831" y="8299"/>
                  </a:lnTo>
                  <a:lnTo>
                    <a:pt x="14638" y="8541"/>
                  </a:lnTo>
                  <a:lnTo>
                    <a:pt x="15446" y="8763"/>
                  </a:lnTo>
                  <a:lnTo>
                    <a:pt x="16254" y="8965"/>
                  </a:lnTo>
                  <a:lnTo>
                    <a:pt x="17061" y="9147"/>
                  </a:lnTo>
                  <a:lnTo>
                    <a:pt x="17869" y="9308"/>
                  </a:lnTo>
                  <a:lnTo>
                    <a:pt x="18676" y="9449"/>
                  </a:lnTo>
                  <a:lnTo>
                    <a:pt x="19464" y="9550"/>
                  </a:lnTo>
                  <a:lnTo>
                    <a:pt x="20251" y="9651"/>
                  </a:lnTo>
                  <a:lnTo>
                    <a:pt x="21039" y="9712"/>
                  </a:lnTo>
                  <a:lnTo>
                    <a:pt x="21826" y="9752"/>
                  </a:lnTo>
                  <a:lnTo>
                    <a:pt x="22593" y="9772"/>
                  </a:lnTo>
                  <a:lnTo>
                    <a:pt x="23340" y="9772"/>
                  </a:lnTo>
                  <a:lnTo>
                    <a:pt x="24087" y="9732"/>
                  </a:lnTo>
                  <a:lnTo>
                    <a:pt x="23441" y="977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86" name="Google Shape;2686;p32"/>
            <p:cNvSpPr/>
            <p:nvPr/>
          </p:nvSpPr>
          <p:spPr>
            <a:xfrm>
              <a:off x="1902300" y="1462625"/>
              <a:ext cx="60075" cy="70175"/>
            </a:xfrm>
            <a:custGeom>
              <a:avLst/>
              <a:gdLst/>
              <a:ahLst/>
              <a:cxnLst/>
              <a:rect l="l" t="t" r="r" b="b"/>
              <a:pathLst>
                <a:path w="2403" h="2807" extrusionOk="0">
                  <a:moveTo>
                    <a:pt x="0" y="0"/>
                  </a:moveTo>
                  <a:lnTo>
                    <a:pt x="444" y="586"/>
                  </a:lnTo>
                  <a:lnTo>
                    <a:pt x="889" y="1151"/>
                  </a:lnTo>
                  <a:lnTo>
                    <a:pt x="1373" y="1696"/>
                  </a:lnTo>
                  <a:lnTo>
                    <a:pt x="1878" y="2242"/>
                  </a:lnTo>
                  <a:lnTo>
                    <a:pt x="2403" y="2807"/>
                  </a:lnTo>
                  <a:lnTo>
                    <a:pt x="2302" y="2666"/>
                  </a:lnTo>
                  <a:lnTo>
                    <a:pt x="1676" y="1999"/>
                  </a:lnTo>
                  <a:lnTo>
                    <a:pt x="1070" y="1333"/>
                  </a:lnTo>
                  <a:lnTo>
                    <a:pt x="525" y="6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87" name="Google Shape;2687;p32"/>
            <p:cNvSpPr/>
            <p:nvPr/>
          </p:nvSpPr>
          <p:spPr>
            <a:xfrm>
              <a:off x="1902300" y="1462625"/>
              <a:ext cx="60075" cy="70175"/>
            </a:xfrm>
            <a:custGeom>
              <a:avLst/>
              <a:gdLst/>
              <a:ahLst/>
              <a:cxnLst/>
              <a:rect l="l" t="t" r="r" b="b"/>
              <a:pathLst>
                <a:path w="2403" h="2807" fill="none" extrusionOk="0">
                  <a:moveTo>
                    <a:pt x="2403" y="2807"/>
                  </a:moveTo>
                  <a:lnTo>
                    <a:pt x="2403" y="2807"/>
                  </a:lnTo>
                  <a:lnTo>
                    <a:pt x="1878" y="2242"/>
                  </a:lnTo>
                  <a:lnTo>
                    <a:pt x="1373" y="1696"/>
                  </a:lnTo>
                  <a:lnTo>
                    <a:pt x="889" y="1151"/>
                  </a:lnTo>
                  <a:lnTo>
                    <a:pt x="444" y="586"/>
                  </a:lnTo>
                  <a:lnTo>
                    <a:pt x="0" y="0"/>
                  </a:lnTo>
                  <a:lnTo>
                    <a:pt x="0" y="0"/>
                  </a:lnTo>
                  <a:lnTo>
                    <a:pt x="525" y="667"/>
                  </a:lnTo>
                  <a:lnTo>
                    <a:pt x="1070" y="1333"/>
                  </a:lnTo>
                  <a:lnTo>
                    <a:pt x="1676" y="1999"/>
                  </a:lnTo>
                  <a:lnTo>
                    <a:pt x="2302" y="2666"/>
                  </a:lnTo>
                  <a:lnTo>
                    <a:pt x="2302" y="2666"/>
                  </a:lnTo>
                  <a:lnTo>
                    <a:pt x="2403" y="280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88" name="Google Shape;2688;p32"/>
            <p:cNvSpPr/>
            <p:nvPr/>
          </p:nvSpPr>
          <p:spPr>
            <a:xfrm>
              <a:off x="2519100" y="1003300"/>
              <a:ext cx="1025" cy="5575"/>
            </a:xfrm>
            <a:custGeom>
              <a:avLst/>
              <a:gdLst/>
              <a:ahLst/>
              <a:cxnLst/>
              <a:rect l="l" t="t" r="r" b="b"/>
              <a:pathLst>
                <a:path w="41" h="223" extrusionOk="0">
                  <a:moveTo>
                    <a:pt x="40" y="1"/>
                  </a:moveTo>
                  <a:lnTo>
                    <a:pt x="0" y="223"/>
                  </a:lnTo>
                  <a:lnTo>
                    <a:pt x="20" y="223"/>
                  </a:lnTo>
                  <a:lnTo>
                    <a:pt x="4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9_1">
    <p:spTree>
      <p:nvGrpSpPr>
        <p:cNvPr id="1" name="Shape 26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90" name="Google Shape;2690;p33"/>
          <p:cNvSpPr/>
          <p:nvPr/>
        </p:nvSpPr>
        <p:spPr>
          <a:xfrm>
            <a:off x="179700" y="152400"/>
            <a:ext cx="8784600" cy="4838700"/>
          </a:xfrm>
          <a:prstGeom prst="roundRect">
            <a:avLst>
              <a:gd name="adj" fmla="val 10915"/>
            </a:avLst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691" name="Google Shape;2691;p33"/>
          <p:cNvGrpSpPr/>
          <p:nvPr/>
        </p:nvGrpSpPr>
        <p:grpSpPr>
          <a:xfrm>
            <a:off x="4043705" y="4366272"/>
            <a:ext cx="466297" cy="466307"/>
            <a:chOff x="2631250" y="647875"/>
            <a:chExt cx="1185000" cy="1185025"/>
          </a:xfrm>
        </p:grpSpPr>
        <p:sp>
          <p:nvSpPr>
            <p:cNvPr id="2692" name="Google Shape;2692;p33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93" name="Google Shape;2693;p33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694" name="Google Shape;2694;p33"/>
          <p:cNvGrpSpPr/>
          <p:nvPr/>
        </p:nvGrpSpPr>
        <p:grpSpPr>
          <a:xfrm>
            <a:off x="4634005" y="4366272"/>
            <a:ext cx="466297" cy="466307"/>
            <a:chOff x="2631250" y="647875"/>
            <a:chExt cx="1185000" cy="1185025"/>
          </a:xfrm>
        </p:grpSpPr>
        <p:sp>
          <p:nvSpPr>
            <p:cNvPr id="2695" name="Google Shape;2695;p33"/>
            <p:cNvSpPr/>
            <p:nvPr/>
          </p:nvSpPr>
          <p:spPr>
            <a:xfrm>
              <a:off x="2705925" y="6478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39" y="1"/>
                  </a:moveTo>
                  <a:lnTo>
                    <a:pt x="1" y="7159"/>
                  </a:lnTo>
                  <a:lnTo>
                    <a:pt x="15059" y="22217"/>
                  </a:lnTo>
                  <a:lnTo>
                    <a:pt x="1" y="37275"/>
                  </a:lnTo>
                  <a:lnTo>
                    <a:pt x="7139" y="44413"/>
                  </a:lnTo>
                  <a:lnTo>
                    <a:pt x="22197" y="29355"/>
                  </a:lnTo>
                  <a:lnTo>
                    <a:pt x="37255" y="44413"/>
                  </a:lnTo>
                  <a:lnTo>
                    <a:pt x="44413" y="37275"/>
                  </a:lnTo>
                  <a:lnTo>
                    <a:pt x="29355" y="22217"/>
                  </a:lnTo>
                  <a:lnTo>
                    <a:pt x="44413" y="7159"/>
                  </a:lnTo>
                  <a:lnTo>
                    <a:pt x="37255" y="1"/>
                  </a:lnTo>
                  <a:lnTo>
                    <a:pt x="22197" y="15059"/>
                  </a:lnTo>
                  <a:lnTo>
                    <a:pt x="7139" y="1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96" name="Google Shape;2696;p33"/>
            <p:cNvSpPr/>
            <p:nvPr/>
          </p:nvSpPr>
          <p:spPr>
            <a:xfrm>
              <a:off x="2631250" y="722575"/>
              <a:ext cx="1110325" cy="1110325"/>
            </a:xfrm>
            <a:custGeom>
              <a:avLst/>
              <a:gdLst/>
              <a:ahLst/>
              <a:cxnLst/>
              <a:rect l="l" t="t" r="r" b="b"/>
              <a:pathLst>
                <a:path w="44413" h="44413" extrusionOk="0">
                  <a:moveTo>
                    <a:pt x="7158" y="0"/>
                  </a:moveTo>
                  <a:lnTo>
                    <a:pt x="0" y="7138"/>
                  </a:lnTo>
                  <a:lnTo>
                    <a:pt x="15058" y="22196"/>
                  </a:lnTo>
                  <a:lnTo>
                    <a:pt x="0" y="37254"/>
                  </a:lnTo>
                  <a:lnTo>
                    <a:pt x="7158" y="44413"/>
                  </a:lnTo>
                  <a:lnTo>
                    <a:pt x="22216" y="29354"/>
                  </a:lnTo>
                  <a:lnTo>
                    <a:pt x="37274" y="44413"/>
                  </a:lnTo>
                  <a:lnTo>
                    <a:pt x="44412" y="37254"/>
                  </a:lnTo>
                  <a:lnTo>
                    <a:pt x="29354" y="22196"/>
                  </a:lnTo>
                  <a:lnTo>
                    <a:pt x="44412" y="7138"/>
                  </a:lnTo>
                  <a:lnTo>
                    <a:pt x="37274" y="0"/>
                  </a:lnTo>
                  <a:lnTo>
                    <a:pt x="22216" y="15058"/>
                  </a:lnTo>
                  <a:lnTo>
                    <a:pt x="7158" y="0"/>
                  </a:lnTo>
                  <a:close/>
                </a:path>
              </a:pathLst>
            </a:custGeom>
            <a:solidFill>
              <a:srgbClr val="000000"/>
            </a:solidFill>
            <a:ln w="6025" cap="rnd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697" name="Google Shape;2697;p33"/>
          <p:cNvGrpSpPr/>
          <p:nvPr/>
        </p:nvGrpSpPr>
        <p:grpSpPr>
          <a:xfrm rot="5400000">
            <a:off x="-242513" y="3723906"/>
            <a:ext cx="1497612" cy="445995"/>
            <a:chOff x="2276087" y="-678703"/>
            <a:chExt cx="1497612" cy="445995"/>
          </a:xfrm>
        </p:grpSpPr>
        <p:sp>
          <p:nvSpPr>
            <p:cNvPr id="2698" name="Google Shape;2698;p33"/>
            <p:cNvSpPr/>
            <p:nvPr/>
          </p:nvSpPr>
          <p:spPr>
            <a:xfrm rot="4115536" flipH="1">
              <a:off x="3381974" y="-628201"/>
              <a:ext cx="341223" cy="341223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99" name="Google Shape;2699;p33"/>
            <p:cNvSpPr/>
            <p:nvPr/>
          </p:nvSpPr>
          <p:spPr>
            <a:xfrm rot="4115536" flipH="1">
              <a:off x="3118290" y="-627323"/>
              <a:ext cx="341223" cy="341248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00" name="Google Shape;2700;p33"/>
            <p:cNvSpPr/>
            <p:nvPr/>
          </p:nvSpPr>
          <p:spPr>
            <a:xfrm rot="4115536" flipH="1">
              <a:off x="2854024" y="-626800"/>
              <a:ext cx="341748" cy="341723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01" name="Google Shape;2701;p33"/>
            <p:cNvSpPr/>
            <p:nvPr/>
          </p:nvSpPr>
          <p:spPr>
            <a:xfrm rot="4115536" flipH="1">
              <a:off x="2590107" y="-625581"/>
              <a:ext cx="341748" cy="341248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02" name="Google Shape;2702;p33"/>
            <p:cNvSpPr/>
            <p:nvPr/>
          </p:nvSpPr>
          <p:spPr>
            <a:xfrm rot="4115536" flipH="1">
              <a:off x="2326423" y="-624678"/>
              <a:ext cx="341748" cy="341223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703" name="Google Shape;2703;p33"/>
          <p:cNvGrpSpPr/>
          <p:nvPr/>
        </p:nvGrpSpPr>
        <p:grpSpPr>
          <a:xfrm>
            <a:off x="7162258" y="316512"/>
            <a:ext cx="1497612" cy="445995"/>
            <a:chOff x="2276087" y="-678703"/>
            <a:chExt cx="1497612" cy="445995"/>
          </a:xfrm>
        </p:grpSpPr>
        <p:sp>
          <p:nvSpPr>
            <p:cNvPr id="2704" name="Google Shape;2704;p33"/>
            <p:cNvSpPr/>
            <p:nvPr/>
          </p:nvSpPr>
          <p:spPr>
            <a:xfrm rot="4115536" flipH="1">
              <a:off x="3381974" y="-628201"/>
              <a:ext cx="341223" cy="341223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05" name="Google Shape;2705;p33"/>
            <p:cNvSpPr/>
            <p:nvPr/>
          </p:nvSpPr>
          <p:spPr>
            <a:xfrm rot="4115536" flipH="1">
              <a:off x="3118290" y="-627323"/>
              <a:ext cx="341223" cy="341248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06" name="Google Shape;2706;p33"/>
            <p:cNvSpPr/>
            <p:nvPr/>
          </p:nvSpPr>
          <p:spPr>
            <a:xfrm rot="4115536" flipH="1">
              <a:off x="2854024" y="-626800"/>
              <a:ext cx="341748" cy="341723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07" name="Google Shape;2707;p33"/>
            <p:cNvSpPr/>
            <p:nvPr/>
          </p:nvSpPr>
          <p:spPr>
            <a:xfrm rot="4115536" flipH="1">
              <a:off x="2590107" y="-625581"/>
              <a:ext cx="341748" cy="341248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08" name="Google Shape;2708;p33"/>
            <p:cNvSpPr/>
            <p:nvPr/>
          </p:nvSpPr>
          <p:spPr>
            <a:xfrm rot="4115536" flipH="1">
              <a:off x="2326423" y="-624678"/>
              <a:ext cx="341748" cy="341223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709" name="Google Shape;2709;p33"/>
          <p:cNvSpPr/>
          <p:nvPr/>
        </p:nvSpPr>
        <p:spPr>
          <a:xfrm rot="-5400000">
            <a:off x="8361025" y="4134073"/>
            <a:ext cx="465358" cy="465349"/>
          </a:xfrm>
          <a:custGeom>
            <a:avLst/>
            <a:gdLst/>
            <a:ahLst/>
            <a:cxnLst/>
            <a:rect l="l" t="t" r="r" b="b"/>
            <a:pathLst>
              <a:path w="55301" h="55300" extrusionOk="0">
                <a:moveTo>
                  <a:pt x="13615" y="0"/>
                </a:moveTo>
                <a:lnTo>
                  <a:pt x="0" y="13614"/>
                </a:lnTo>
                <a:lnTo>
                  <a:pt x="14036" y="27650"/>
                </a:lnTo>
                <a:lnTo>
                  <a:pt x="0" y="41685"/>
                </a:lnTo>
                <a:lnTo>
                  <a:pt x="13615" y="55300"/>
                </a:lnTo>
                <a:lnTo>
                  <a:pt x="27650" y="41264"/>
                </a:lnTo>
                <a:lnTo>
                  <a:pt x="41686" y="55300"/>
                </a:lnTo>
                <a:lnTo>
                  <a:pt x="55300" y="41685"/>
                </a:lnTo>
                <a:lnTo>
                  <a:pt x="41265" y="27650"/>
                </a:lnTo>
                <a:lnTo>
                  <a:pt x="55300" y="13614"/>
                </a:lnTo>
                <a:lnTo>
                  <a:pt x="41686" y="0"/>
                </a:lnTo>
                <a:lnTo>
                  <a:pt x="27650" y="14035"/>
                </a:lnTo>
                <a:lnTo>
                  <a:pt x="13615" y="0"/>
                </a:ln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10" name="Google Shape;2710;p33"/>
          <p:cNvSpPr/>
          <p:nvPr/>
        </p:nvSpPr>
        <p:spPr>
          <a:xfrm rot="-5400000">
            <a:off x="8361025" y="3519948"/>
            <a:ext cx="465358" cy="465349"/>
          </a:xfrm>
          <a:custGeom>
            <a:avLst/>
            <a:gdLst/>
            <a:ahLst/>
            <a:cxnLst/>
            <a:rect l="l" t="t" r="r" b="b"/>
            <a:pathLst>
              <a:path w="55301" h="55300" extrusionOk="0">
                <a:moveTo>
                  <a:pt x="13615" y="0"/>
                </a:moveTo>
                <a:lnTo>
                  <a:pt x="0" y="13614"/>
                </a:lnTo>
                <a:lnTo>
                  <a:pt x="14036" y="27650"/>
                </a:lnTo>
                <a:lnTo>
                  <a:pt x="0" y="41685"/>
                </a:lnTo>
                <a:lnTo>
                  <a:pt x="13615" y="55300"/>
                </a:lnTo>
                <a:lnTo>
                  <a:pt x="27650" y="41264"/>
                </a:lnTo>
                <a:lnTo>
                  <a:pt x="41686" y="55300"/>
                </a:lnTo>
                <a:lnTo>
                  <a:pt x="55300" y="41685"/>
                </a:lnTo>
                <a:lnTo>
                  <a:pt x="41265" y="27650"/>
                </a:lnTo>
                <a:lnTo>
                  <a:pt x="55300" y="13614"/>
                </a:lnTo>
                <a:lnTo>
                  <a:pt x="41686" y="0"/>
                </a:lnTo>
                <a:lnTo>
                  <a:pt x="27650" y="14035"/>
                </a:lnTo>
                <a:lnTo>
                  <a:pt x="13615" y="0"/>
                </a:ln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711" name="Google Shape;2711;p33"/>
          <p:cNvGrpSpPr/>
          <p:nvPr/>
        </p:nvGrpSpPr>
        <p:grpSpPr>
          <a:xfrm>
            <a:off x="-689261" y="-169937"/>
            <a:ext cx="1418571" cy="1420445"/>
            <a:chOff x="1752900" y="238125"/>
            <a:chExt cx="1533425" cy="1535450"/>
          </a:xfrm>
        </p:grpSpPr>
        <p:sp>
          <p:nvSpPr>
            <p:cNvPr id="2712" name="Google Shape;2712;p33"/>
            <p:cNvSpPr/>
            <p:nvPr/>
          </p:nvSpPr>
          <p:spPr>
            <a:xfrm>
              <a:off x="2495375" y="238125"/>
              <a:ext cx="629950" cy="295800"/>
            </a:xfrm>
            <a:custGeom>
              <a:avLst/>
              <a:gdLst/>
              <a:ahLst/>
              <a:cxnLst/>
              <a:rect l="l" t="t" r="r" b="b"/>
              <a:pathLst>
                <a:path w="25198" h="11832" extrusionOk="0">
                  <a:moveTo>
                    <a:pt x="727" y="0"/>
                  </a:moveTo>
                  <a:lnTo>
                    <a:pt x="0" y="20"/>
                  </a:lnTo>
                  <a:lnTo>
                    <a:pt x="0" y="20"/>
                  </a:lnTo>
                  <a:lnTo>
                    <a:pt x="784" y="2"/>
                  </a:lnTo>
                  <a:lnTo>
                    <a:pt x="784" y="2"/>
                  </a:lnTo>
                  <a:lnTo>
                    <a:pt x="727" y="0"/>
                  </a:lnTo>
                  <a:close/>
                  <a:moveTo>
                    <a:pt x="848" y="0"/>
                  </a:moveTo>
                  <a:lnTo>
                    <a:pt x="784" y="2"/>
                  </a:lnTo>
                  <a:lnTo>
                    <a:pt x="784" y="2"/>
                  </a:lnTo>
                  <a:lnTo>
                    <a:pt x="1474" y="20"/>
                  </a:lnTo>
                  <a:lnTo>
                    <a:pt x="2221" y="40"/>
                  </a:lnTo>
                  <a:lnTo>
                    <a:pt x="2968" y="101"/>
                  </a:lnTo>
                  <a:lnTo>
                    <a:pt x="3735" y="182"/>
                  </a:lnTo>
                  <a:lnTo>
                    <a:pt x="4503" y="283"/>
                  </a:lnTo>
                  <a:lnTo>
                    <a:pt x="5270" y="404"/>
                  </a:lnTo>
                  <a:lnTo>
                    <a:pt x="6037" y="545"/>
                  </a:lnTo>
                  <a:lnTo>
                    <a:pt x="6824" y="707"/>
                  </a:lnTo>
                  <a:lnTo>
                    <a:pt x="7592" y="888"/>
                  </a:lnTo>
                  <a:lnTo>
                    <a:pt x="8379" y="1090"/>
                  </a:lnTo>
                  <a:lnTo>
                    <a:pt x="9166" y="1312"/>
                  </a:lnTo>
                  <a:lnTo>
                    <a:pt x="9934" y="1555"/>
                  </a:lnTo>
                  <a:lnTo>
                    <a:pt x="10701" y="1817"/>
                  </a:lnTo>
                  <a:lnTo>
                    <a:pt x="11488" y="2100"/>
                  </a:lnTo>
                  <a:lnTo>
                    <a:pt x="12255" y="2403"/>
                  </a:lnTo>
                  <a:lnTo>
                    <a:pt x="13023" y="2726"/>
                  </a:lnTo>
                  <a:lnTo>
                    <a:pt x="13770" y="3069"/>
                  </a:lnTo>
                  <a:lnTo>
                    <a:pt x="14517" y="3432"/>
                  </a:lnTo>
                  <a:lnTo>
                    <a:pt x="15264" y="3816"/>
                  </a:lnTo>
                  <a:lnTo>
                    <a:pt x="16011" y="4199"/>
                  </a:lnTo>
                  <a:lnTo>
                    <a:pt x="16738" y="4623"/>
                  </a:lnTo>
                  <a:lnTo>
                    <a:pt x="17444" y="5047"/>
                  </a:lnTo>
                  <a:lnTo>
                    <a:pt x="18151" y="5492"/>
                  </a:lnTo>
                  <a:lnTo>
                    <a:pt x="18837" y="5956"/>
                  </a:lnTo>
                  <a:lnTo>
                    <a:pt x="19524" y="6441"/>
                  </a:lnTo>
                  <a:lnTo>
                    <a:pt x="20190" y="6925"/>
                  </a:lnTo>
                  <a:lnTo>
                    <a:pt x="20836" y="7450"/>
                  </a:lnTo>
                  <a:lnTo>
                    <a:pt x="21482" y="7975"/>
                  </a:lnTo>
                  <a:lnTo>
                    <a:pt x="22088" y="8520"/>
                  </a:lnTo>
                  <a:lnTo>
                    <a:pt x="22694" y="9065"/>
                  </a:lnTo>
                  <a:lnTo>
                    <a:pt x="23279" y="9651"/>
                  </a:lnTo>
                  <a:lnTo>
                    <a:pt x="23784" y="10196"/>
                  </a:lnTo>
                  <a:lnTo>
                    <a:pt x="24289" y="10741"/>
                  </a:lnTo>
                  <a:lnTo>
                    <a:pt x="24753" y="11286"/>
                  </a:lnTo>
                  <a:lnTo>
                    <a:pt x="25197" y="11831"/>
                  </a:lnTo>
                  <a:lnTo>
                    <a:pt x="24733" y="11246"/>
                  </a:lnTo>
                  <a:lnTo>
                    <a:pt x="24369" y="10822"/>
                  </a:lnTo>
                  <a:lnTo>
                    <a:pt x="23986" y="10378"/>
                  </a:lnTo>
                  <a:lnTo>
                    <a:pt x="23582" y="9954"/>
                  </a:lnTo>
                  <a:lnTo>
                    <a:pt x="23178" y="9509"/>
                  </a:lnTo>
                  <a:lnTo>
                    <a:pt x="22613" y="8964"/>
                  </a:lnTo>
                  <a:lnTo>
                    <a:pt x="22047" y="8439"/>
                  </a:lnTo>
                  <a:lnTo>
                    <a:pt x="21442" y="7914"/>
                  </a:lnTo>
                  <a:lnTo>
                    <a:pt x="20836" y="7410"/>
                  </a:lnTo>
                  <a:lnTo>
                    <a:pt x="20210" y="6905"/>
                  </a:lnTo>
                  <a:lnTo>
                    <a:pt x="19584" y="6441"/>
                  </a:lnTo>
                  <a:lnTo>
                    <a:pt x="18938" y="5976"/>
                  </a:lnTo>
                  <a:lnTo>
                    <a:pt x="18272" y="5512"/>
                  </a:lnTo>
                  <a:lnTo>
                    <a:pt x="17606" y="5088"/>
                  </a:lnTo>
                  <a:lnTo>
                    <a:pt x="16919" y="4664"/>
                  </a:lnTo>
                  <a:lnTo>
                    <a:pt x="16213" y="4280"/>
                  </a:lnTo>
                  <a:lnTo>
                    <a:pt x="15526" y="3876"/>
                  </a:lnTo>
                  <a:lnTo>
                    <a:pt x="14799" y="3513"/>
                  </a:lnTo>
                  <a:lnTo>
                    <a:pt x="14093" y="3170"/>
                  </a:lnTo>
                  <a:lnTo>
                    <a:pt x="13366" y="2827"/>
                  </a:lnTo>
                  <a:lnTo>
                    <a:pt x="12639" y="2524"/>
                  </a:lnTo>
                  <a:lnTo>
                    <a:pt x="11892" y="2221"/>
                  </a:lnTo>
                  <a:lnTo>
                    <a:pt x="11165" y="1938"/>
                  </a:lnTo>
                  <a:lnTo>
                    <a:pt x="10418" y="1676"/>
                  </a:lnTo>
                  <a:lnTo>
                    <a:pt x="9671" y="1433"/>
                  </a:lnTo>
                  <a:lnTo>
                    <a:pt x="8924" y="1191"/>
                  </a:lnTo>
                  <a:lnTo>
                    <a:pt x="8177" y="989"/>
                  </a:lnTo>
                  <a:lnTo>
                    <a:pt x="7430" y="808"/>
                  </a:lnTo>
                  <a:lnTo>
                    <a:pt x="6683" y="626"/>
                  </a:lnTo>
                  <a:lnTo>
                    <a:pt x="5936" y="485"/>
                  </a:lnTo>
                  <a:lnTo>
                    <a:pt x="5189" y="343"/>
                  </a:lnTo>
                  <a:lnTo>
                    <a:pt x="4462" y="242"/>
                  </a:lnTo>
                  <a:lnTo>
                    <a:pt x="3715" y="141"/>
                  </a:lnTo>
                  <a:lnTo>
                    <a:pt x="2988" y="81"/>
                  </a:lnTo>
                  <a:lnTo>
                    <a:pt x="2261" y="40"/>
                  </a:lnTo>
                  <a:lnTo>
                    <a:pt x="155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13" name="Google Shape;2713;p33"/>
            <p:cNvSpPr/>
            <p:nvPr/>
          </p:nvSpPr>
          <p:spPr>
            <a:xfrm>
              <a:off x="2495375" y="238125"/>
              <a:ext cx="629950" cy="295800"/>
            </a:xfrm>
            <a:custGeom>
              <a:avLst/>
              <a:gdLst/>
              <a:ahLst/>
              <a:cxnLst/>
              <a:rect l="l" t="t" r="r" b="b"/>
              <a:pathLst>
                <a:path w="25198" h="11832" fill="none" extrusionOk="0">
                  <a:moveTo>
                    <a:pt x="25197" y="11831"/>
                  </a:moveTo>
                  <a:lnTo>
                    <a:pt x="24733" y="11246"/>
                  </a:lnTo>
                  <a:lnTo>
                    <a:pt x="24733" y="11246"/>
                  </a:lnTo>
                  <a:lnTo>
                    <a:pt x="24369" y="10822"/>
                  </a:lnTo>
                  <a:lnTo>
                    <a:pt x="23986" y="10378"/>
                  </a:lnTo>
                  <a:lnTo>
                    <a:pt x="23582" y="9954"/>
                  </a:lnTo>
                  <a:lnTo>
                    <a:pt x="23178" y="9509"/>
                  </a:lnTo>
                  <a:lnTo>
                    <a:pt x="23178" y="9509"/>
                  </a:lnTo>
                  <a:lnTo>
                    <a:pt x="22613" y="8964"/>
                  </a:lnTo>
                  <a:lnTo>
                    <a:pt x="22047" y="8439"/>
                  </a:lnTo>
                  <a:lnTo>
                    <a:pt x="21442" y="7914"/>
                  </a:lnTo>
                  <a:lnTo>
                    <a:pt x="20836" y="7410"/>
                  </a:lnTo>
                  <a:lnTo>
                    <a:pt x="20210" y="6905"/>
                  </a:lnTo>
                  <a:lnTo>
                    <a:pt x="19584" y="6441"/>
                  </a:lnTo>
                  <a:lnTo>
                    <a:pt x="18938" y="5976"/>
                  </a:lnTo>
                  <a:lnTo>
                    <a:pt x="18272" y="5512"/>
                  </a:lnTo>
                  <a:lnTo>
                    <a:pt x="17606" y="5088"/>
                  </a:lnTo>
                  <a:lnTo>
                    <a:pt x="16919" y="4664"/>
                  </a:lnTo>
                  <a:lnTo>
                    <a:pt x="16213" y="4280"/>
                  </a:lnTo>
                  <a:lnTo>
                    <a:pt x="15526" y="3876"/>
                  </a:lnTo>
                  <a:lnTo>
                    <a:pt x="14799" y="3513"/>
                  </a:lnTo>
                  <a:lnTo>
                    <a:pt x="14093" y="3170"/>
                  </a:lnTo>
                  <a:lnTo>
                    <a:pt x="13366" y="2827"/>
                  </a:lnTo>
                  <a:lnTo>
                    <a:pt x="12639" y="2524"/>
                  </a:lnTo>
                  <a:lnTo>
                    <a:pt x="11892" y="2221"/>
                  </a:lnTo>
                  <a:lnTo>
                    <a:pt x="11165" y="1938"/>
                  </a:lnTo>
                  <a:lnTo>
                    <a:pt x="10418" y="1676"/>
                  </a:lnTo>
                  <a:lnTo>
                    <a:pt x="9671" y="1433"/>
                  </a:lnTo>
                  <a:lnTo>
                    <a:pt x="8924" y="1191"/>
                  </a:lnTo>
                  <a:lnTo>
                    <a:pt x="8177" y="989"/>
                  </a:lnTo>
                  <a:lnTo>
                    <a:pt x="7430" y="808"/>
                  </a:lnTo>
                  <a:lnTo>
                    <a:pt x="6683" y="626"/>
                  </a:lnTo>
                  <a:lnTo>
                    <a:pt x="5936" y="485"/>
                  </a:lnTo>
                  <a:lnTo>
                    <a:pt x="5189" y="343"/>
                  </a:lnTo>
                  <a:lnTo>
                    <a:pt x="4462" y="242"/>
                  </a:lnTo>
                  <a:lnTo>
                    <a:pt x="3715" y="141"/>
                  </a:lnTo>
                  <a:lnTo>
                    <a:pt x="2988" y="81"/>
                  </a:lnTo>
                  <a:lnTo>
                    <a:pt x="2261" y="40"/>
                  </a:lnTo>
                  <a:lnTo>
                    <a:pt x="1555" y="0"/>
                  </a:lnTo>
                  <a:lnTo>
                    <a:pt x="848" y="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727" y="0"/>
                  </a:lnTo>
                  <a:lnTo>
                    <a:pt x="1474" y="20"/>
                  </a:lnTo>
                  <a:lnTo>
                    <a:pt x="2221" y="40"/>
                  </a:lnTo>
                  <a:lnTo>
                    <a:pt x="2968" y="101"/>
                  </a:lnTo>
                  <a:lnTo>
                    <a:pt x="3735" y="182"/>
                  </a:lnTo>
                  <a:lnTo>
                    <a:pt x="4503" y="283"/>
                  </a:lnTo>
                  <a:lnTo>
                    <a:pt x="5270" y="404"/>
                  </a:lnTo>
                  <a:lnTo>
                    <a:pt x="6037" y="545"/>
                  </a:lnTo>
                  <a:lnTo>
                    <a:pt x="6824" y="707"/>
                  </a:lnTo>
                  <a:lnTo>
                    <a:pt x="7592" y="888"/>
                  </a:lnTo>
                  <a:lnTo>
                    <a:pt x="8379" y="1090"/>
                  </a:lnTo>
                  <a:lnTo>
                    <a:pt x="9166" y="1312"/>
                  </a:lnTo>
                  <a:lnTo>
                    <a:pt x="9934" y="1555"/>
                  </a:lnTo>
                  <a:lnTo>
                    <a:pt x="10701" y="1817"/>
                  </a:lnTo>
                  <a:lnTo>
                    <a:pt x="11488" y="2100"/>
                  </a:lnTo>
                  <a:lnTo>
                    <a:pt x="12255" y="2403"/>
                  </a:lnTo>
                  <a:lnTo>
                    <a:pt x="13023" y="2726"/>
                  </a:lnTo>
                  <a:lnTo>
                    <a:pt x="13770" y="3069"/>
                  </a:lnTo>
                  <a:lnTo>
                    <a:pt x="14517" y="3432"/>
                  </a:lnTo>
                  <a:lnTo>
                    <a:pt x="15264" y="3816"/>
                  </a:lnTo>
                  <a:lnTo>
                    <a:pt x="16011" y="4199"/>
                  </a:lnTo>
                  <a:lnTo>
                    <a:pt x="16738" y="4623"/>
                  </a:lnTo>
                  <a:lnTo>
                    <a:pt x="17444" y="5047"/>
                  </a:lnTo>
                  <a:lnTo>
                    <a:pt x="18151" y="5492"/>
                  </a:lnTo>
                  <a:lnTo>
                    <a:pt x="18837" y="5956"/>
                  </a:lnTo>
                  <a:lnTo>
                    <a:pt x="19524" y="6441"/>
                  </a:lnTo>
                  <a:lnTo>
                    <a:pt x="20190" y="6925"/>
                  </a:lnTo>
                  <a:lnTo>
                    <a:pt x="20836" y="7450"/>
                  </a:lnTo>
                  <a:lnTo>
                    <a:pt x="21482" y="7975"/>
                  </a:lnTo>
                  <a:lnTo>
                    <a:pt x="22088" y="8520"/>
                  </a:lnTo>
                  <a:lnTo>
                    <a:pt x="22694" y="9065"/>
                  </a:lnTo>
                  <a:lnTo>
                    <a:pt x="23279" y="9651"/>
                  </a:lnTo>
                  <a:lnTo>
                    <a:pt x="23279" y="9651"/>
                  </a:lnTo>
                  <a:lnTo>
                    <a:pt x="23784" y="10196"/>
                  </a:lnTo>
                  <a:lnTo>
                    <a:pt x="24289" y="10741"/>
                  </a:lnTo>
                  <a:lnTo>
                    <a:pt x="24753" y="11286"/>
                  </a:lnTo>
                  <a:lnTo>
                    <a:pt x="25197" y="11831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14" name="Google Shape;2714;p33"/>
            <p:cNvSpPr/>
            <p:nvPr/>
          </p:nvSpPr>
          <p:spPr>
            <a:xfrm>
              <a:off x="2302550" y="247700"/>
              <a:ext cx="923200" cy="457325"/>
            </a:xfrm>
            <a:custGeom>
              <a:avLst/>
              <a:gdLst/>
              <a:ahLst/>
              <a:cxnLst/>
              <a:rect l="l" t="t" r="r" b="b"/>
              <a:pathLst>
                <a:path w="36928" h="18293" extrusionOk="0">
                  <a:moveTo>
                    <a:pt x="909" y="647"/>
                  </a:moveTo>
                  <a:lnTo>
                    <a:pt x="909" y="647"/>
                  </a:lnTo>
                  <a:lnTo>
                    <a:pt x="909" y="647"/>
                  </a:lnTo>
                  <a:lnTo>
                    <a:pt x="909" y="647"/>
                  </a:lnTo>
                  <a:close/>
                  <a:moveTo>
                    <a:pt x="909" y="647"/>
                  </a:moveTo>
                  <a:lnTo>
                    <a:pt x="586" y="727"/>
                  </a:lnTo>
                  <a:lnTo>
                    <a:pt x="1" y="889"/>
                  </a:lnTo>
                  <a:lnTo>
                    <a:pt x="909" y="647"/>
                  </a:lnTo>
                  <a:close/>
                  <a:moveTo>
                    <a:pt x="6239" y="1"/>
                  </a:moveTo>
                  <a:lnTo>
                    <a:pt x="5250" y="21"/>
                  </a:lnTo>
                  <a:lnTo>
                    <a:pt x="4281" y="81"/>
                  </a:lnTo>
                  <a:lnTo>
                    <a:pt x="3332" y="182"/>
                  </a:lnTo>
                  <a:lnTo>
                    <a:pt x="2403" y="324"/>
                  </a:lnTo>
                  <a:lnTo>
                    <a:pt x="1475" y="505"/>
                  </a:lnTo>
                  <a:lnTo>
                    <a:pt x="909" y="647"/>
                  </a:lnTo>
                  <a:lnTo>
                    <a:pt x="1818" y="445"/>
                  </a:lnTo>
                  <a:lnTo>
                    <a:pt x="2767" y="303"/>
                  </a:lnTo>
                  <a:lnTo>
                    <a:pt x="3736" y="182"/>
                  </a:lnTo>
                  <a:lnTo>
                    <a:pt x="4725" y="102"/>
                  </a:lnTo>
                  <a:lnTo>
                    <a:pt x="5714" y="61"/>
                  </a:lnTo>
                  <a:lnTo>
                    <a:pt x="6744" y="61"/>
                  </a:lnTo>
                  <a:lnTo>
                    <a:pt x="7774" y="102"/>
                  </a:lnTo>
                  <a:lnTo>
                    <a:pt x="8824" y="182"/>
                  </a:lnTo>
                  <a:lnTo>
                    <a:pt x="9873" y="303"/>
                  </a:lnTo>
                  <a:lnTo>
                    <a:pt x="10944" y="445"/>
                  </a:lnTo>
                  <a:lnTo>
                    <a:pt x="12014" y="626"/>
                  </a:lnTo>
                  <a:lnTo>
                    <a:pt x="13084" y="849"/>
                  </a:lnTo>
                  <a:lnTo>
                    <a:pt x="14174" y="1111"/>
                  </a:lnTo>
                  <a:lnTo>
                    <a:pt x="15244" y="1414"/>
                  </a:lnTo>
                  <a:lnTo>
                    <a:pt x="16314" y="1737"/>
                  </a:lnTo>
                  <a:lnTo>
                    <a:pt x="17404" y="2100"/>
                  </a:lnTo>
                  <a:lnTo>
                    <a:pt x="18474" y="2484"/>
                  </a:lnTo>
                  <a:lnTo>
                    <a:pt x="19524" y="2908"/>
                  </a:lnTo>
                  <a:lnTo>
                    <a:pt x="20574" y="3352"/>
                  </a:lnTo>
                  <a:lnTo>
                    <a:pt x="21624" y="3857"/>
                  </a:lnTo>
                  <a:lnTo>
                    <a:pt x="22654" y="4362"/>
                  </a:lnTo>
                  <a:lnTo>
                    <a:pt x="23683" y="4907"/>
                  </a:lnTo>
                  <a:lnTo>
                    <a:pt x="24673" y="5492"/>
                  </a:lnTo>
                  <a:lnTo>
                    <a:pt x="25662" y="6098"/>
                  </a:lnTo>
                  <a:lnTo>
                    <a:pt x="26631" y="6724"/>
                  </a:lnTo>
                  <a:lnTo>
                    <a:pt x="27580" y="7390"/>
                  </a:lnTo>
                  <a:lnTo>
                    <a:pt x="28488" y="8077"/>
                  </a:lnTo>
                  <a:lnTo>
                    <a:pt x="29377" y="8783"/>
                  </a:lnTo>
                  <a:lnTo>
                    <a:pt x="30245" y="9530"/>
                  </a:lnTo>
                  <a:lnTo>
                    <a:pt x="31093" y="10297"/>
                  </a:lnTo>
                  <a:lnTo>
                    <a:pt x="31901" y="11085"/>
                  </a:lnTo>
                  <a:lnTo>
                    <a:pt x="32325" y="11529"/>
                  </a:lnTo>
                  <a:lnTo>
                    <a:pt x="32749" y="11973"/>
                  </a:lnTo>
                  <a:lnTo>
                    <a:pt x="33152" y="12417"/>
                  </a:lnTo>
                  <a:lnTo>
                    <a:pt x="33536" y="12882"/>
                  </a:lnTo>
                  <a:lnTo>
                    <a:pt x="33899" y="13326"/>
                  </a:lnTo>
                  <a:lnTo>
                    <a:pt x="34243" y="13770"/>
                  </a:lnTo>
                  <a:lnTo>
                    <a:pt x="34586" y="14234"/>
                  </a:lnTo>
                  <a:lnTo>
                    <a:pt x="34909" y="14679"/>
                  </a:lnTo>
                  <a:lnTo>
                    <a:pt x="35212" y="15143"/>
                  </a:lnTo>
                  <a:lnTo>
                    <a:pt x="35515" y="15587"/>
                  </a:lnTo>
                  <a:lnTo>
                    <a:pt x="35777" y="16052"/>
                  </a:lnTo>
                  <a:lnTo>
                    <a:pt x="36039" y="16496"/>
                  </a:lnTo>
                  <a:lnTo>
                    <a:pt x="36282" y="16940"/>
                  </a:lnTo>
                  <a:lnTo>
                    <a:pt x="36524" y="17404"/>
                  </a:lnTo>
                  <a:lnTo>
                    <a:pt x="36726" y="17848"/>
                  </a:lnTo>
                  <a:lnTo>
                    <a:pt x="36928" y="18293"/>
                  </a:lnTo>
                  <a:lnTo>
                    <a:pt x="36706" y="17768"/>
                  </a:lnTo>
                  <a:lnTo>
                    <a:pt x="36504" y="17344"/>
                  </a:lnTo>
                  <a:lnTo>
                    <a:pt x="36302" y="16920"/>
                  </a:lnTo>
                  <a:lnTo>
                    <a:pt x="36060" y="16496"/>
                  </a:lnTo>
                  <a:lnTo>
                    <a:pt x="35838" y="16052"/>
                  </a:lnTo>
                  <a:lnTo>
                    <a:pt x="35313" y="15204"/>
                  </a:lnTo>
                  <a:lnTo>
                    <a:pt x="34727" y="14335"/>
                  </a:lnTo>
                  <a:lnTo>
                    <a:pt x="34101" y="13467"/>
                  </a:lnTo>
                  <a:lnTo>
                    <a:pt x="33395" y="12619"/>
                  </a:lnTo>
                  <a:lnTo>
                    <a:pt x="32648" y="11751"/>
                  </a:lnTo>
                  <a:lnTo>
                    <a:pt x="31840" y="10903"/>
                  </a:lnTo>
                  <a:lnTo>
                    <a:pt x="31053" y="10136"/>
                  </a:lnTo>
                  <a:lnTo>
                    <a:pt x="30225" y="9389"/>
                  </a:lnTo>
                  <a:lnTo>
                    <a:pt x="29377" y="8662"/>
                  </a:lnTo>
                  <a:lnTo>
                    <a:pt x="28509" y="7955"/>
                  </a:lnTo>
                  <a:lnTo>
                    <a:pt x="27620" y="7289"/>
                  </a:lnTo>
                  <a:lnTo>
                    <a:pt x="26692" y="6643"/>
                  </a:lnTo>
                  <a:lnTo>
                    <a:pt x="25743" y="6017"/>
                  </a:lnTo>
                  <a:lnTo>
                    <a:pt x="24794" y="5432"/>
                  </a:lnTo>
                  <a:lnTo>
                    <a:pt x="23804" y="4866"/>
                  </a:lnTo>
                  <a:lnTo>
                    <a:pt x="22815" y="4321"/>
                  </a:lnTo>
                  <a:lnTo>
                    <a:pt x="21806" y="3816"/>
                  </a:lnTo>
                  <a:lnTo>
                    <a:pt x="20796" y="3332"/>
                  </a:lnTo>
                  <a:lnTo>
                    <a:pt x="19766" y="2888"/>
                  </a:lnTo>
                  <a:lnTo>
                    <a:pt x="18717" y="2464"/>
                  </a:lnTo>
                  <a:lnTo>
                    <a:pt x="17667" y="2080"/>
                  </a:lnTo>
                  <a:lnTo>
                    <a:pt x="16617" y="1717"/>
                  </a:lnTo>
                  <a:lnTo>
                    <a:pt x="15567" y="1394"/>
                  </a:lnTo>
                  <a:lnTo>
                    <a:pt x="14517" y="1111"/>
                  </a:lnTo>
                  <a:lnTo>
                    <a:pt x="13467" y="849"/>
                  </a:lnTo>
                  <a:lnTo>
                    <a:pt x="12397" y="606"/>
                  </a:lnTo>
                  <a:lnTo>
                    <a:pt x="11368" y="425"/>
                  </a:lnTo>
                  <a:lnTo>
                    <a:pt x="10318" y="263"/>
                  </a:lnTo>
                  <a:lnTo>
                    <a:pt x="9288" y="142"/>
                  </a:lnTo>
                  <a:lnTo>
                    <a:pt x="8258" y="61"/>
                  </a:lnTo>
                  <a:lnTo>
                    <a:pt x="724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15" name="Google Shape;2715;p33"/>
            <p:cNvSpPr/>
            <p:nvPr/>
          </p:nvSpPr>
          <p:spPr>
            <a:xfrm>
              <a:off x="2302550" y="247700"/>
              <a:ext cx="923200" cy="457325"/>
            </a:xfrm>
            <a:custGeom>
              <a:avLst/>
              <a:gdLst/>
              <a:ahLst/>
              <a:cxnLst/>
              <a:rect l="l" t="t" r="r" b="b"/>
              <a:pathLst>
                <a:path w="36928" h="18293" fill="none" extrusionOk="0">
                  <a:moveTo>
                    <a:pt x="36928" y="18293"/>
                  </a:moveTo>
                  <a:lnTo>
                    <a:pt x="36706" y="17768"/>
                  </a:lnTo>
                  <a:lnTo>
                    <a:pt x="36706" y="17768"/>
                  </a:lnTo>
                  <a:lnTo>
                    <a:pt x="36504" y="17344"/>
                  </a:lnTo>
                  <a:lnTo>
                    <a:pt x="36302" y="16920"/>
                  </a:lnTo>
                  <a:lnTo>
                    <a:pt x="36060" y="16496"/>
                  </a:lnTo>
                  <a:lnTo>
                    <a:pt x="35838" y="16052"/>
                  </a:lnTo>
                  <a:lnTo>
                    <a:pt x="35313" y="15204"/>
                  </a:lnTo>
                  <a:lnTo>
                    <a:pt x="34727" y="14335"/>
                  </a:lnTo>
                  <a:lnTo>
                    <a:pt x="34101" y="13467"/>
                  </a:lnTo>
                  <a:lnTo>
                    <a:pt x="33395" y="12619"/>
                  </a:lnTo>
                  <a:lnTo>
                    <a:pt x="32648" y="11751"/>
                  </a:lnTo>
                  <a:lnTo>
                    <a:pt x="31840" y="10903"/>
                  </a:lnTo>
                  <a:lnTo>
                    <a:pt x="31840" y="10903"/>
                  </a:lnTo>
                  <a:lnTo>
                    <a:pt x="31053" y="10136"/>
                  </a:lnTo>
                  <a:lnTo>
                    <a:pt x="30225" y="9389"/>
                  </a:lnTo>
                  <a:lnTo>
                    <a:pt x="29377" y="8662"/>
                  </a:lnTo>
                  <a:lnTo>
                    <a:pt x="28509" y="7955"/>
                  </a:lnTo>
                  <a:lnTo>
                    <a:pt x="27620" y="7289"/>
                  </a:lnTo>
                  <a:lnTo>
                    <a:pt x="26692" y="6643"/>
                  </a:lnTo>
                  <a:lnTo>
                    <a:pt x="25743" y="6017"/>
                  </a:lnTo>
                  <a:lnTo>
                    <a:pt x="24794" y="5432"/>
                  </a:lnTo>
                  <a:lnTo>
                    <a:pt x="23804" y="4866"/>
                  </a:lnTo>
                  <a:lnTo>
                    <a:pt x="22815" y="4321"/>
                  </a:lnTo>
                  <a:lnTo>
                    <a:pt x="21806" y="3816"/>
                  </a:lnTo>
                  <a:lnTo>
                    <a:pt x="20796" y="3332"/>
                  </a:lnTo>
                  <a:lnTo>
                    <a:pt x="19766" y="2888"/>
                  </a:lnTo>
                  <a:lnTo>
                    <a:pt x="18717" y="2464"/>
                  </a:lnTo>
                  <a:lnTo>
                    <a:pt x="17667" y="2080"/>
                  </a:lnTo>
                  <a:lnTo>
                    <a:pt x="16617" y="1717"/>
                  </a:lnTo>
                  <a:lnTo>
                    <a:pt x="15567" y="1394"/>
                  </a:lnTo>
                  <a:lnTo>
                    <a:pt x="14517" y="1111"/>
                  </a:lnTo>
                  <a:lnTo>
                    <a:pt x="13467" y="849"/>
                  </a:lnTo>
                  <a:lnTo>
                    <a:pt x="12397" y="606"/>
                  </a:lnTo>
                  <a:lnTo>
                    <a:pt x="11368" y="425"/>
                  </a:lnTo>
                  <a:lnTo>
                    <a:pt x="10318" y="263"/>
                  </a:lnTo>
                  <a:lnTo>
                    <a:pt x="9288" y="142"/>
                  </a:lnTo>
                  <a:lnTo>
                    <a:pt x="8258" y="61"/>
                  </a:lnTo>
                  <a:lnTo>
                    <a:pt x="7249" y="1"/>
                  </a:lnTo>
                  <a:lnTo>
                    <a:pt x="6239" y="1"/>
                  </a:lnTo>
                  <a:lnTo>
                    <a:pt x="5250" y="21"/>
                  </a:lnTo>
                  <a:lnTo>
                    <a:pt x="4281" y="81"/>
                  </a:lnTo>
                  <a:lnTo>
                    <a:pt x="3332" y="182"/>
                  </a:lnTo>
                  <a:lnTo>
                    <a:pt x="2403" y="324"/>
                  </a:lnTo>
                  <a:lnTo>
                    <a:pt x="1475" y="505"/>
                  </a:lnTo>
                  <a:lnTo>
                    <a:pt x="586" y="727"/>
                  </a:lnTo>
                  <a:lnTo>
                    <a:pt x="1" y="889"/>
                  </a:lnTo>
                  <a:lnTo>
                    <a:pt x="1" y="889"/>
                  </a:lnTo>
                  <a:lnTo>
                    <a:pt x="909" y="647"/>
                  </a:lnTo>
                  <a:lnTo>
                    <a:pt x="1818" y="445"/>
                  </a:lnTo>
                  <a:lnTo>
                    <a:pt x="2767" y="303"/>
                  </a:lnTo>
                  <a:lnTo>
                    <a:pt x="3736" y="182"/>
                  </a:lnTo>
                  <a:lnTo>
                    <a:pt x="4725" y="102"/>
                  </a:lnTo>
                  <a:lnTo>
                    <a:pt x="5714" y="61"/>
                  </a:lnTo>
                  <a:lnTo>
                    <a:pt x="6744" y="61"/>
                  </a:lnTo>
                  <a:lnTo>
                    <a:pt x="7774" y="102"/>
                  </a:lnTo>
                  <a:lnTo>
                    <a:pt x="8824" y="182"/>
                  </a:lnTo>
                  <a:lnTo>
                    <a:pt x="9873" y="303"/>
                  </a:lnTo>
                  <a:lnTo>
                    <a:pt x="10944" y="445"/>
                  </a:lnTo>
                  <a:lnTo>
                    <a:pt x="12014" y="626"/>
                  </a:lnTo>
                  <a:lnTo>
                    <a:pt x="13084" y="849"/>
                  </a:lnTo>
                  <a:lnTo>
                    <a:pt x="14174" y="1111"/>
                  </a:lnTo>
                  <a:lnTo>
                    <a:pt x="15244" y="1414"/>
                  </a:lnTo>
                  <a:lnTo>
                    <a:pt x="16314" y="1737"/>
                  </a:lnTo>
                  <a:lnTo>
                    <a:pt x="17404" y="2100"/>
                  </a:lnTo>
                  <a:lnTo>
                    <a:pt x="18474" y="2484"/>
                  </a:lnTo>
                  <a:lnTo>
                    <a:pt x="19524" y="2908"/>
                  </a:lnTo>
                  <a:lnTo>
                    <a:pt x="20574" y="3352"/>
                  </a:lnTo>
                  <a:lnTo>
                    <a:pt x="21624" y="3857"/>
                  </a:lnTo>
                  <a:lnTo>
                    <a:pt x="22654" y="4362"/>
                  </a:lnTo>
                  <a:lnTo>
                    <a:pt x="23683" y="4907"/>
                  </a:lnTo>
                  <a:lnTo>
                    <a:pt x="24673" y="5492"/>
                  </a:lnTo>
                  <a:lnTo>
                    <a:pt x="25662" y="6098"/>
                  </a:lnTo>
                  <a:lnTo>
                    <a:pt x="26631" y="6724"/>
                  </a:lnTo>
                  <a:lnTo>
                    <a:pt x="27580" y="7390"/>
                  </a:lnTo>
                  <a:lnTo>
                    <a:pt x="28488" y="8077"/>
                  </a:lnTo>
                  <a:lnTo>
                    <a:pt x="29377" y="8783"/>
                  </a:lnTo>
                  <a:lnTo>
                    <a:pt x="30245" y="9530"/>
                  </a:lnTo>
                  <a:lnTo>
                    <a:pt x="31093" y="10297"/>
                  </a:lnTo>
                  <a:lnTo>
                    <a:pt x="31901" y="11085"/>
                  </a:lnTo>
                  <a:lnTo>
                    <a:pt x="31901" y="11085"/>
                  </a:lnTo>
                  <a:lnTo>
                    <a:pt x="32325" y="11529"/>
                  </a:lnTo>
                  <a:lnTo>
                    <a:pt x="32749" y="11973"/>
                  </a:lnTo>
                  <a:lnTo>
                    <a:pt x="33152" y="12417"/>
                  </a:lnTo>
                  <a:lnTo>
                    <a:pt x="33536" y="12882"/>
                  </a:lnTo>
                  <a:lnTo>
                    <a:pt x="33899" y="13326"/>
                  </a:lnTo>
                  <a:lnTo>
                    <a:pt x="34243" y="13770"/>
                  </a:lnTo>
                  <a:lnTo>
                    <a:pt x="34586" y="14234"/>
                  </a:lnTo>
                  <a:lnTo>
                    <a:pt x="34909" y="14679"/>
                  </a:lnTo>
                  <a:lnTo>
                    <a:pt x="35212" y="15143"/>
                  </a:lnTo>
                  <a:lnTo>
                    <a:pt x="35515" y="15587"/>
                  </a:lnTo>
                  <a:lnTo>
                    <a:pt x="35777" y="16052"/>
                  </a:lnTo>
                  <a:lnTo>
                    <a:pt x="36039" y="16496"/>
                  </a:lnTo>
                  <a:lnTo>
                    <a:pt x="36282" y="16940"/>
                  </a:lnTo>
                  <a:lnTo>
                    <a:pt x="36524" y="17404"/>
                  </a:lnTo>
                  <a:lnTo>
                    <a:pt x="36726" y="17848"/>
                  </a:lnTo>
                  <a:lnTo>
                    <a:pt x="36928" y="1829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16" name="Google Shape;2716;p33"/>
            <p:cNvSpPr/>
            <p:nvPr/>
          </p:nvSpPr>
          <p:spPr>
            <a:xfrm>
              <a:off x="2143550" y="274950"/>
              <a:ext cx="1130675" cy="592100"/>
            </a:xfrm>
            <a:custGeom>
              <a:avLst/>
              <a:gdLst/>
              <a:ahLst/>
              <a:cxnLst/>
              <a:rect l="l" t="t" r="r" b="b"/>
              <a:pathLst>
                <a:path w="45227" h="23684" extrusionOk="0">
                  <a:moveTo>
                    <a:pt x="10136" y="1"/>
                  </a:moveTo>
                  <a:lnTo>
                    <a:pt x="9006" y="41"/>
                  </a:lnTo>
                  <a:lnTo>
                    <a:pt x="7875" y="122"/>
                  </a:lnTo>
                  <a:lnTo>
                    <a:pt x="7330" y="183"/>
                  </a:lnTo>
                  <a:lnTo>
                    <a:pt x="6785" y="263"/>
                  </a:lnTo>
                  <a:lnTo>
                    <a:pt x="6240" y="344"/>
                  </a:lnTo>
                  <a:lnTo>
                    <a:pt x="5715" y="445"/>
                  </a:lnTo>
                  <a:lnTo>
                    <a:pt x="5190" y="546"/>
                  </a:lnTo>
                  <a:lnTo>
                    <a:pt x="4665" y="667"/>
                  </a:lnTo>
                  <a:lnTo>
                    <a:pt x="4160" y="788"/>
                  </a:lnTo>
                  <a:lnTo>
                    <a:pt x="3655" y="930"/>
                  </a:lnTo>
                  <a:lnTo>
                    <a:pt x="3171" y="1091"/>
                  </a:lnTo>
                  <a:lnTo>
                    <a:pt x="2666" y="1253"/>
                  </a:lnTo>
                  <a:lnTo>
                    <a:pt x="2101" y="1475"/>
                  </a:lnTo>
                  <a:lnTo>
                    <a:pt x="1535" y="1717"/>
                  </a:lnTo>
                  <a:lnTo>
                    <a:pt x="1010" y="1959"/>
                  </a:lnTo>
                  <a:lnTo>
                    <a:pt x="506" y="2222"/>
                  </a:lnTo>
                  <a:lnTo>
                    <a:pt x="1" y="2504"/>
                  </a:lnTo>
                  <a:lnTo>
                    <a:pt x="566" y="2202"/>
                  </a:lnTo>
                  <a:lnTo>
                    <a:pt x="1172" y="1919"/>
                  </a:lnTo>
                  <a:lnTo>
                    <a:pt x="1778" y="1636"/>
                  </a:lnTo>
                  <a:lnTo>
                    <a:pt x="2444" y="1394"/>
                  </a:lnTo>
                  <a:lnTo>
                    <a:pt x="2928" y="1232"/>
                  </a:lnTo>
                  <a:lnTo>
                    <a:pt x="3433" y="1071"/>
                  </a:lnTo>
                  <a:lnTo>
                    <a:pt x="3938" y="930"/>
                  </a:lnTo>
                  <a:lnTo>
                    <a:pt x="4443" y="788"/>
                  </a:lnTo>
                  <a:lnTo>
                    <a:pt x="4968" y="667"/>
                  </a:lnTo>
                  <a:lnTo>
                    <a:pt x="5493" y="566"/>
                  </a:lnTo>
                  <a:lnTo>
                    <a:pt x="6038" y="465"/>
                  </a:lnTo>
                  <a:lnTo>
                    <a:pt x="6583" y="384"/>
                  </a:lnTo>
                  <a:lnTo>
                    <a:pt x="7128" y="324"/>
                  </a:lnTo>
                  <a:lnTo>
                    <a:pt x="7673" y="263"/>
                  </a:lnTo>
                  <a:lnTo>
                    <a:pt x="8804" y="162"/>
                  </a:lnTo>
                  <a:lnTo>
                    <a:pt x="9954" y="142"/>
                  </a:lnTo>
                  <a:lnTo>
                    <a:pt x="11105" y="142"/>
                  </a:lnTo>
                  <a:lnTo>
                    <a:pt x="12296" y="203"/>
                  </a:lnTo>
                  <a:lnTo>
                    <a:pt x="13488" y="304"/>
                  </a:lnTo>
                  <a:lnTo>
                    <a:pt x="14699" y="445"/>
                  </a:lnTo>
                  <a:lnTo>
                    <a:pt x="15910" y="627"/>
                  </a:lnTo>
                  <a:lnTo>
                    <a:pt x="17122" y="849"/>
                  </a:lnTo>
                  <a:lnTo>
                    <a:pt x="18353" y="1111"/>
                  </a:lnTo>
                  <a:lnTo>
                    <a:pt x="19585" y="1414"/>
                  </a:lnTo>
                  <a:lnTo>
                    <a:pt x="20817" y="1778"/>
                  </a:lnTo>
                  <a:lnTo>
                    <a:pt x="22048" y="2161"/>
                  </a:lnTo>
                  <a:lnTo>
                    <a:pt x="23260" y="2585"/>
                  </a:lnTo>
                  <a:lnTo>
                    <a:pt x="24471" y="3050"/>
                  </a:lnTo>
                  <a:lnTo>
                    <a:pt x="25682" y="3554"/>
                  </a:lnTo>
                  <a:lnTo>
                    <a:pt x="26874" y="4099"/>
                  </a:lnTo>
                  <a:lnTo>
                    <a:pt x="28065" y="4665"/>
                  </a:lnTo>
                  <a:lnTo>
                    <a:pt x="29216" y="5291"/>
                  </a:lnTo>
                  <a:lnTo>
                    <a:pt x="30366" y="5937"/>
                  </a:lnTo>
                  <a:lnTo>
                    <a:pt x="31497" y="6603"/>
                  </a:lnTo>
                  <a:lnTo>
                    <a:pt x="32607" y="7330"/>
                  </a:lnTo>
                  <a:lnTo>
                    <a:pt x="33677" y="8077"/>
                  </a:lnTo>
                  <a:lnTo>
                    <a:pt x="34727" y="8844"/>
                  </a:lnTo>
                  <a:lnTo>
                    <a:pt x="35757" y="9652"/>
                  </a:lnTo>
                  <a:lnTo>
                    <a:pt x="36746" y="10500"/>
                  </a:lnTo>
                  <a:lnTo>
                    <a:pt x="37695" y="11368"/>
                  </a:lnTo>
                  <a:lnTo>
                    <a:pt x="38624" y="12276"/>
                  </a:lnTo>
                  <a:lnTo>
                    <a:pt x="39310" y="12983"/>
                  </a:lnTo>
                  <a:lnTo>
                    <a:pt x="39957" y="13690"/>
                  </a:lnTo>
                  <a:lnTo>
                    <a:pt x="40562" y="14416"/>
                  </a:lnTo>
                  <a:lnTo>
                    <a:pt x="41128" y="15143"/>
                  </a:lnTo>
                  <a:lnTo>
                    <a:pt x="41673" y="15850"/>
                  </a:lnTo>
                  <a:lnTo>
                    <a:pt x="42177" y="16577"/>
                  </a:lnTo>
                  <a:lnTo>
                    <a:pt x="42642" y="17304"/>
                  </a:lnTo>
                  <a:lnTo>
                    <a:pt x="43066" y="18030"/>
                  </a:lnTo>
                  <a:lnTo>
                    <a:pt x="43470" y="18737"/>
                  </a:lnTo>
                  <a:lnTo>
                    <a:pt x="43833" y="19464"/>
                  </a:lnTo>
                  <a:lnTo>
                    <a:pt x="44156" y="20170"/>
                  </a:lnTo>
                  <a:lnTo>
                    <a:pt x="44439" y="20897"/>
                  </a:lnTo>
                  <a:lnTo>
                    <a:pt x="44681" y="21604"/>
                  </a:lnTo>
                  <a:lnTo>
                    <a:pt x="44903" y="22290"/>
                  </a:lnTo>
                  <a:lnTo>
                    <a:pt x="45085" y="22997"/>
                  </a:lnTo>
                  <a:lnTo>
                    <a:pt x="45226" y="23684"/>
                  </a:lnTo>
                  <a:lnTo>
                    <a:pt x="45125" y="23159"/>
                  </a:lnTo>
                  <a:lnTo>
                    <a:pt x="44964" y="22492"/>
                  </a:lnTo>
                  <a:lnTo>
                    <a:pt x="44782" y="21806"/>
                  </a:lnTo>
                  <a:lnTo>
                    <a:pt x="44560" y="21119"/>
                  </a:lnTo>
                  <a:lnTo>
                    <a:pt x="44317" y="20433"/>
                  </a:lnTo>
                  <a:lnTo>
                    <a:pt x="44015" y="19746"/>
                  </a:lnTo>
                  <a:lnTo>
                    <a:pt x="43712" y="19040"/>
                  </a:lnTo>
                  <a:lnTo>
                    <a:pt x="43348" y="18353"/>
                  </a:lnTo>
                  <a:lnTo>
                    <a:pt x="42965" y="17647"/>
                  </a:lnTo>
                  <a:lnTo>
                    <a:pt x="42541" y="16960"/>
                  </a:lnTo>
                  <a:lnTo>
                    <a:pt x="42076" y="16254"/>
                  </a:lnTo>
                  <a:lnTo>
                    <a:pt x="41592" y="15547"/>
                  </a:lnTo>
                  <a:lnTo>
                    <a:pt x="41067" y="14840"/>
                  </a:lnTo>
                  <a:lnTo>
                    <a:pt x="40502" y="14154"/>
                  </a:lnTo>
                  <a:lnTo>
                    <a:pt x="39896" y="13447"/>
                  </a:lnTo>
                  <a:lnTo>
                    <a:pt x="39270" y="12761"/>
                  </a:lnTo>
                  <a:lnTo>
                    <a:pt x="38604" y="12054"/>
                  </a:lnTo>
                  <a:lnTo>
                    <a:pt x="37695" y="11166"/>
                  </a:lnTo>
                  <a:lnTo>
                    <a:pt x="36746" y="10298"/>
                  </a:lnTo>
                  <a:lnTo>
                    <a:pt x="35757" y="9470"/>
                  </a:lnTo>
                  <a:lnTo>
                    <a:pt x="34748" y="8662"/>
                  </a:lnTo>
                  <a:lnTo>
                    <a:pt x="33698" y="7895"/>
                  </a:lnTo>
                  <a:lnTo>
                    <a:pt x="32628" y="7148"/>
                  </a:lnTo>
                  <a:lnTo>
                    <a:pt x="31537" y="6441"/>
                  </a:lnTo>
                  <a:lnTo>
                    <a:pt x="30407" y="5775"/>
                  </a:lnTo>
                  <a:lnTo>
                    <a:pt x="29276" y="5129"/>
                  </a:lnTo>
                  <a:lnTo>
                    <a:pt x="28125" y="4523"/>
                  </a:lnTo>
                  <a:lnTo>
                    <a:pt x="26954" y="3938"/>
                  </a:lnTo>
                  <a:lnTo>
                    <a:pt x="25763" y="3413"/>
                  </a:lnTo>
                  <a:lnTo>
                    <a:pt x="24572" y="2908"/>
                  </a:lnTo>
                  <a:lnTo>
                    <a:pt x="23360" y="2444"/>
                  </a:lnTo>
                  <a:lnTo>
                    <a:pt x="22149" y="2020"/>
                  </a:lnTo>
                  <a:lnTo>
                    <a:pt x="20918" y="1636"/>
                  </a:lnTo>
                  <a:lnTo>
                    <a:pt x="19706" y="1293"/>
                  </a:lnTo>
                  <a:lnTo>
                    <a:pt x="18475" y="990"/>
                  </a:lnTo>
                  <a:lnTo>
                    <a:pt x="17263" y="728"/>
                  </a:lnTo>
                  <a:lnTo>
                    <a:pt x="16052" y="485"/>
                  </a:lnTo>
                  <a:lnTo>
                    <a:pt x="14840" y="304"/>
                  </a:lnTo>
                  <a:lnTo>
                    <a:pt x="13649" y="162"/>
                  </a:lnTo>
                  <a:lnTo>
                    <a:pt x="12458" y="82"/>
                  </a:lnTo>
                  <a:lnTo>
                    <a:pt x="11287" y="21"/>
                  </a:lnTo>
                  <a:lnTo>
                    <a:pt x="1013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17" name="Google Shape;2717;p33"/>
            <p:cNvSpPr/>
            <p:nvPr/>
          </p:nvSpPr>
          <p:spPr>
            <a:xfrm>
              <a:off x="2143550" y="274950"/>
              <a:ext cx="1130675" cy="592100"/>
            </a:xfrm>
            <a:custGeom>
              <a:avLst/>
              <a:gdLst/>
              <a:ahLst/>
              <a:cxnLst/>
              <a:rect l="l" t="t" r="r" b="b"/>
              <a:pathLst>
                <a:path w="45227" h="23684" fill="none" extrusionOk="0">
                  <a:moveTo>
                    <a:pt x="45226" y="23684"/>
                  </a:moveTo>
                  <a:lnTo>
                    <a:pt x="45125" y="23159"/>
                  </a:lnTo>
                  <a:lnTo>
                    <a:pt x="45125" y="23159"/>
                  </a:lnTo>
                  <a:lnTo>
                    <a:pt x="44964" y="22492"/>
                  </a:lnTo>
                  <a:lnTo>
                    <a:pt x="44782" y="21806"/>
                  </a:lnTo>
                  <a:lnTo>
                    <a:pt x="44560" y="21119"/>
                  </a:lnTo>
                  <a:lnTo>
                    <a:pt x="44317" y="20433"/>
                  </a:lnTo>
                  <a:lnTo>
                    <a:pt x="44015" y="19746"/>
                  </a:lnTo>
                  <a:lnTo>
                    <a:pt x="43712" y="19040"/>
                  </a:lnTo>
                  <a:lnTo>
                    <a:pt x="43348" y="18353"/>
                  </a:lnTo>
                  <a:lnTo>
                    <a:pt x="42965" y="17647"/>
                  </a:lnTo>
                  <a:lnTo>
                    <a:pt x="42541" y="16960"/>
                  </a:lnTo>
                  <a:lnTo>
                    <a:pt x="42076" y="16254"/>
                  </a:lnTo>
                  <a:lnTo>
                    <a:pt x="41592" y="15547"/>
                  </a:lnTo>
                  <a:lnTo>
                    <a:pt x="41067" y="14840"/>
                  </a:lnTo>
                  <a:lnTo>
                    <a:pt x="40502" y="14154"/>
                  </a:lnTo>
                  <a:lnTo>
                    <a:pt x="39896" y="13447"/>
                  </a:lnTo>
                  <a:lnTo>
                    <a:pt x="39270" y="12761"/>
                  </a:lnTo>
                  <a:lnTo>
                    <a:pt x="38604" y="12054"/>
                  </a:lnTo>
                  <a:lnTo>
                    <a:pt x="38604" y="12054"/>
                  </a:lnTo>
                  <a:lnTo>
                    <a:pt x="37695" y="11166"/>
                  </a:lnTo>
                  <a:lnTo>
                    <a:pt x="36746" y="10298"/>
                  </a:lnTo>
                  <a:lnTo>
                    <a:pt x="35757" y="9470"/>
                  </a:lnTo>
                  <a:lnTo>
                    <a:pt x="34748" y="8662"/>
                  </a:lnTo>
                  <a:lnTo>
                    <a:pt x="33698" y="7895"/>
                  </a:lnTo>
                  <a:lnTo>
                    <a:pt x="32628" y="7148"/>
                  </a:lnTo>
                  <a:lnTo>
                    <a:pt x="31537" y="6441"/>
                  </a:lnTo>
                  <a:lnTo>
                    <a:pt x="30407" y="5775"/>
                  </a:lnTo>
                  <a:lnTo>
                    <a:pt x="29276" y="5129"/>
                  </a:lnTo>
                  <a:lnTo>
                    <a:pt x="28125" y="4523"/>
                  </a:lnTo>
                  <a:lnTo>
                    <a:pt x="26954" y="3938"/>
                  </a:lnTo>
                  <a:lnTo>
                    <a:pt x="25763" y="3413"/>
                  </a:lnTo>
                  <a:lnTo>
                    <a:pt x="24572" y="2908"/>
                  </a:lnTo>
                  <a:lnTo>
                    <a:pt x="23360" y="2444"/>
                  </a:lnTo>
                  <a:lnTo>
                    <a:pt x="22149" y="2020"/>
                  </a:lnTo>
                  <a:lnTo>
                    <a:pt x="20918" y="1636"/>
                  </a:lnTo>
                  <a:lnTo>
                    <a:pt x="19706" y="1293"/>
                  </a:lnTo>
                  <a:lnTo>
                    <a:pt x="18475" y="990"/>
                  </a:lnTo>
                  <a:lnTo>
                    <a:pt x="17263" y="728"/>
                  </a:lnTo>
                  <a:lnTo>
                    <a:pt x="16052" y="485"/>
                  </a:lnTo>
                  <a:lnTo>
                    <a:pt x="14840" y="304"/>
                  </a:lnTo>
                  <a:lnTo>
                    <a:pt x="13649" y="162"/>
                  </a:lnTo>
                  <a:lnTo>
                    <a:pt x="12458" y="82"/>
                  </a:lnTo>
                  <a:lnTo>
                    <a:pt x="11287" y="21"/>
                  </a:lnTo>
                  <a:lnTo>
                    <a:pt x="10136" y="1"/>
                  </a:lnTo>
                  <a:lnTo>
                    <a:pt x="9006" y="41"/>
                  </a:lnTo>
                  <a:lnTo>
                    <a:pt x="7875" y="122"/>
                  </a:lnTo>
                  <a:lnTo>
                    <a:pt x="7330" y="183"/>
                  </a:lnTo>
                  <a:lnTo>
                    <a:pt x="6785" y="263"/>
                  </a:lnTo>
                  <a:lnTo>
                    <a:pt x="6240" y="344"/>
                  </a:lnTo>
                  <a:lnTo>
                    <a:pt x="5715" y="445"/>
                  </a:lnTo>
                  <a:lnTo>
                    <a:pt x="5190" y="546"/>
                  </a:lnTo>
                  <a:lnTo>
                    <a:pt x="4665" y="667"/>
                  </a:lnTo>
                  <a:lnTo>
                    <a:pt x="4160" y="788"/>
                  </a:lnTo>
                  <a:lnTo>
                    <a:pt x="3655" y="930"/>
                  </a:lnTo>
                  <a:lnTo>
                    <a:pt x="3171" y="1091"/>
                  </a:lnTo>
                  <a:lnTo>
                    <a:pt x="2666" y="1253"/>
                  </a:lnTo>
                  <a:lnTo>
                    <a:pt x="2666" y="1253"/>
                  </a:lnTo>
                  <a:lnTo>
                    <a:pt x="2101" y="1475"/>
                  </a:lnTo>
                  <a:lnTo>
                    <a:pt x="1535" y="1717"/>
                  </a:lnTo>
                  <a:lnTo>
                    <a:pt x="1010" y="1959"/>
                  </a:lnTo>
                  <a:lnTo>
                    <a:pt x="506" y="2222"/>
                  </a:lnTo>
                  <a:lnTo>
                    <a:pt x="1" y="2504"/>
                  </a:lnTo>
                  <a:lnTo>
                    <a:pt x="1" y="2504"/>
                  </a:lnTo>
                  <a:lnTo>
                    <a:pt x="566" y="2202"/>
                  </a:lnTo>
                  <a:lnTo>
                    <a:pt x="1172" y="1919"/>
                  </a:lnTo>
                  <a:lnTo>
                    <a:pt x="1778" y="1636"/>
                  </a:lnTo>
                  <a:lnTo>
                    <a:pt x="2444" y="1394"/>
                  </a:lnTo>
                  <a:lnTo>
                    <a:pt x="2444" y="1394"/>
                  </a:lnTo>
                  <a:lnTo>
                    <a:pt x="2928" y="1232"/>
                  </a:lnTo>
                  <a:lnTo>
                    <a:pt x="3433" y="1071"/>
                  </a:lnTo>
                  <a:lnTo>
                    <a:pt x="3938" y="930"/>
                  </a:lnTo>
                  <a:lnTo>
                    <a:pt x="4443" y="788"/>
                  </a:lnTo>
                  <a:lnTo>
                    <a:pt x="4968" y="667"/>
                  </a:lnTo>
                  <a:lnTo>
                    <a:pt x="5493" y="566"/>
                  </a:lnTo>
                  <a:lnTo>
                    <a:pt x="6038" y="465"/>
                  </a:lnTo>
                  <a:lnTo>
                    <a:pt x="6583" y="384"/>
                  </a:lnTo>
                  <a:lnTo>
                    <a:pt x="7128" y="324"/>
                  </a:lnTo>
                  <a:lnTo>
                    <a:pt x="7673" y="263"/>
                  </a:lnTo>
                  <a:lnTo>
                    <a:pt x="8804" y="162"/>
                  </a:lnTo>
                  <a:lnTo>
                    <a:pt x="9954" y="142"/>
                  </a:lnTo>
                  <a:lnTo>
                    <a:pt x="11105" y="142"/>
                  </a:lnTo>
                  <a:lnTo>
                    <a:pt x="12296" y="203"/>
                  </a:lnTo>
                  <a:lnTo>
                    <a:pt x="13488" y="304"/>
                  </a:lnTo>
                  <a:lnTo>
                    <a:pt x="14699" y="445"/>
                  </a:lnTo>
                  <a:lnTo>
                    <a:pt x="15910" y="627"/>
                  </a:lnTo>
                  <a:lnTo>
                    <a:pt x="17122" y="849"/>
                  </a:lnTo>
                  <a:lnTo>
                    <a:pt x="18353" y="1111"/>
                  </a:lnTo>
                  <a:lnTo>
                    <a:pt x="19585" y="1414"/>
                  </a:lnTo>
                  <a:lnTo>
                    <a:pt x="20817" y="1778"/>
                  </a:lnTo>
                  <a:lnTo>
                    <a:pt x="22048" y="2161"/>
                  </a:lnTo>
                  <a:lnTo>
                    <a:pt x="23260" y="2585"/>
                  </a:lnTo>
                  <a:lnTo>
                    <a:pt x="24471" y="3050"/>
                  </a:lnTo>
                  <a:lnTo>
                    <a:pt x="25682" y="3554"/>
                  </a:lnTo>
                  <a:lnTo>
                    <a:pt x="26874" y="4099"/>
                  </a:lnTo>
                  <a:lnTo>
                    <a:pt x="28065" y="4665"/>
                  </a:lnTo>
                  <a:lnTo>
                    <a:pt x="29216" y="5291"/>
                  </a:lnTo>
                  <a:lnTo>
                    <a:pt x="30366" y="5937"/>
                  </a:lnTo>
                  <a:lnTo>
                    <a:pt x="31497" y="6603"/>
                  </a:lnTo>
                  <a:lnTo>
                    <a:pt x="32607" y="7330"/>
                  </a:lnTo>
                  <a:lnTo>
                    <a:pt x="33677" y="8077"/>
                  </a:lnTo>
                  <a:lnTo>
                    <a:pt x="34727" y="8844"/>
                  </a:lnTo>
                  <a:lnTo>
                    <a:pt x="35757" y="9652"/>
                  </a:lnTo>
                  <a:lnTo>
                    <a:pt x="36746" y="10500"/>
                  </a:lnTo>
                  <a:lnTo>
                    <a:pt x="37695" y="11368"/>
                  </a:lnTo>
                  <a:lnTo>
                    <a:pt x="38624" y="12276"/>
                  </a:lnTo>
                  <a:lnTo>
                    <a:pt x="38624" y="12276"/>
                  </a:lnTo>
                  <a:lnTo>
                    <a:pt x="39310" y="12983"/>
                  </a:lnTo>
                  <a:lnTo>
                    <a:pt x="39957" y="13690"/>
                  </a:lnTo>
                  <a:lnTo>
                    <a:pt x="40562" y="14416"/>
                  </a:lnTo>
                  <a:lnTo>
                    <a:pt x="41128" y="15143"/>
                  </a:lnTo>
                  <a:lnTo>
                    <a:pt x="41673" y="15850"/>
                  </a:lnTo>
                  <a:lnTo>
                    <a:pt x="42177" y="16577"/>
                  </a:lnTo>
                  <a:lnTo>
                    <a:pt x="42642" y="17304"/>
                  </a:lnTo>
                  <a:lnTo>
                    <a:pt x="43066" y="18030"/>
                  </a:lnTo>
                  <a:lnTo>
                    <a:pt x="43470" y="18737"/>
                  </a:lnTo>
                  <a:lnTo>
                    <a:pt x="43833" y="19464"/>
                  </a:lnTo>
                  <a:lnTo>
                    <a:pt x="44156" y="20170"/>
                  </a:lnTo>
                  <a:lnTo>
                    <a:pt x="44439" y="20897"/>
                  </a:lnTo>
                  <a:lnTo>
                    <a:pt x="44681" y="21604"/>
                  </a:lnTo>
                  <a:lnTo>
                    <a:pt x="44903" y="22290"/>
                  </a:lnTo>
                  <a:lnTo>
                    <a:pt x="45085" y="22997"/>
                  </a:lnTo>
                  <a:lnTo>
                    <a:pt x="45226" y="2368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18" name="Google Shape;2718;p33"/>
            <p:cNvSpPr/>
            <p:nvPr/>
          </p:nvSpPr>
          <p:spPr>
            <a:xfrm>
              <a:off x="2013325" y="320900"/>
              <a:ext cx="1273000" cy="684450"/>
            </a:xfrm>
            <a:custGeom>
              <a:avLst/>
              <a:gdLst/>
              <a:ahLst/>
              <a:cxnLst/>
              <a:rect l="l" t="t" r="r" b="b"/>
              <a:pathLst>
                <a:path w="50920" h="27378" extrusionOk="0">
                  <a:moveTo>
                    <a:pt x="12539" y="0"/>
                  </a:moveTo>
                  <a:lnTo>
                    <a:pt x="11933" y="41"/>
                  </a:lnTo>
                  <a:lnTo>
                    <a:pt x="11327" y="81"/>
                  </a:lnTo>
                  <a:lnTo>
                    <a:pt x="10742" y="121"/>
                  </a:lnTo>
                  <a:lnTo>
                    <a:pt x="10156" y="182"/>
                  </a:lnTo>
                  <a:lnTo>
                    <a:pt x="9571" y="263"/>
                  </a:lnTo>
                  <a:lnTo>
                    <a:pt x="8985" y="343"/>
                  </a:lnTo>
                  <a:lnTo>
                    <a:pt x="8420" y="444"/>
                  </a:lnTo>
                  <a:lnTo>
                    <a:pt x="7855" y="565"/>
                  </a:lnTo>
                  <a:lnTo>
                    <a:pt x="7310" y="687"/>
                  </a:lnTo>
                  <a:lnTo>
                    <a:pt x="6765" y="828"/>
                  </a:lnTo>
                  <a:lnTo>
                    <a:pt x="6219" y="989"/>
                  </a:lnTo>
                  <a:lnTo>
                    <a:pt x="5694" y="1151"/>
                  </a:lnTo>
                  <a:lnTo>
                    <a:pt x="5170" y="1333"/>
                  </a:lnTo>
                  <a:lnTo>
                    <a:pt x="4463" y="1595"/>
                  </a:lnTo>
                  <a:lnTo>
                    <a:pt x="3797" y="1878"/>
                  </a:lnTo>
                  <a:lnTo>
                    <a:pt x="3171" y="2201"/>
                  </a:lnTo>
                  <a:lnTo>
                    <a:pt x="2565" y="2524"/>
                  </a:lnTo>
                  <a:lnTo>
                    <a:pt x="1980" y="2867"/>
                  </a:lnTo>
                  <a:lnTo>
                    <a:pt x="1434" y="3230"/>
                  </a:lnTo>
                  <a:lnTo>
                    <a:pt x="909" y="3614"/>
                  </a:lnTo>
                  <a:lnTo>
                    <a:pt x="405" y="3998"/>
                  </a:lnTo>
                  <a:lnTo>
                    <a:pt x="1" y="4361"/>
                  </a:lnTo>
                  <a:lnTo>
                    <a:pt x="506" y="3937"/>
                  </a:lnTo>
                  <a:lnTo>
                    <a:pt x="1051" y="3533"/>
                  </a:lnTo>
                  <a:lnTo>
                    <a:pt x="1616" y="3150"/>
                  </a:lnTo>
                  <a:lnTo>
                    <a:pt x="2222" y="2766"/>
                  </a:lnTo>
                  <a:lnTo>
                    <a:pt x="2868" y="2423"/>
                  </a:lnTo>
                  <a:lnTo>
                    <a:pt x="3534" y="2100"/>
                  </a:lnTo>
                  <a:lnTo>
                    <a:pt x="4221" y="1797"/>
                  </a:lnTo>
                  <a:lnTo>
                    <a:pt x="4947" y="1514"/>
                  </a:lnTo>
                  <a:lnTo>
                    <a:pt x="5472" y="1353"/>
                  </a:lnTo>
                  <a:lnTo>
                    <a:pt x="6017" y="1171"/>
                  </a:lnTo>
                  <a:lnTo>
                    <a:pt x="6542" y="1030"/>
                  </a:lnTo>
                  <a:lnTo>
                    <a:pt x="7108" y="888"/>
                  </a:lnTo>
                  <a:lnTo>
                    <a:pt x="7653" y="747"/>
                  </a:lnTo>
                  <a:lnTo>
                    <a:pt x="8218" y="646"/>
                  </a:lnTo>
                  <a:lnTo>
                    <a:pt x="8804" y="545"/>
                  </a:lnTo>
                  <a:lnTo>
                    <a:pt x="9369" y="444"/>
                  </a:lnTo>
                  <a:lnTo>
                    <a:pt x="9955" y="364"/>
                  </a:lnTo>
                  <a:lnTo>
                    <a:pt x="10560" y="303"/>
                  </a:lnTo>
                  <a:lnTo>
                    <a:pt x="11146" y="263"/>
                  </a:lnTo>
                  <a:lnTo>
                    <a:pt x="11751" y="222"/>
                  </a:lnTo>
                  <a:lnTo>
                    <a:pt x="12357" y="202"/>
                  </a:lnTo>
                  <a:lnTo>
                    <a:pt x="12983" y="182"/>
                  </a:lnTo>
                  <a:lnTo>
                    <a:pt x="14235" y="182"/>
                  </a:lnTo>
                  <a:lnTo>
                    <a:pt x="15487" y="242"/>
                  </a:lnTo>
                  <a:lnTo>
                    <a:pt x="16758" y="343"/>
                  </a:lnTo>
                  <a:lnTo>
                    <a:pt x="18051" y="505"/>
                  </a:lnTo>
                  <a:lnTo>
                    <a:pt x="19343" y="707"/>
                  </a:lnTo>
                  <a:lnTo>
                    <a:pt x="20655" y="949"/>
                  </a:lnTo>
                  <a:lnTo>
                    <a:pt x="21967" y="1232"/>
                  </a:lnTo>
                  <a:lnTo>
                    <a:pt x="23280" y="1555"/>
                  </a:lnTo>
                  <a:lnTo>
                    <a:pt x="24592" y="1938"/>
                  </a:lnTo>
                  <a:lnTo>
                    <a:pt x="25904" y="2342"/>
                  </a:lnTo>
                  <a:lnTo>
                    <a:pt x="27217" y="2807"/>
                  </a:lnTo>
                  <a:lnTo>
                    <a:pt x="28509" y="3291"/>
                  </a:lnTo>
                  <a:lnTo>
                    <a:pt x="29801" y="3836"/>
                  </a:lnTo>
                  <a:lnTo>
                    <a:pt x="31073" y="4422"/>
                  </a:lnTo>
                  <a:lnTo>
                    <a:pt x="32325" y="5027"/>
                  </a:lnTo>
                  <a:lnTo>
                    <a:pt x="33577" y="5694"/>
                  </a:lnTo>
                  <a:lnTo>
                    <a:pt x="34808" y="6380"/>
                  </a:lnTo>
                  <a:lnTo>
                    <a:pt x="36020" y="7107"/>
                  </a:lnTo>
                  <a:lnTo>
                    <a:pt x="37191" y="7874"/>
                  </a:lnTo>
                  <a:lnTo>
                    <a:pt x="38341" y="8662"/>
                  </a:lnTo>
                  <a:lnTo>
                    <a:pt x="39472" y="9489"/>
                  </a:lnTo>
                  <a:lnTo>
                    <a:pt x="40562" y="10357"/>
                  </a:lnTo>
                  <a:lnTo>
                    <a:pt x="41612" y="11266"/>
                  </a:lnTo>
                  <a:lnTo>
                    <a:pt x="42137" y="11710"/>
                  </a:lnTo>
                  <a:lnTo>
                    <a:pt x="42642" y="12195"/>
                  </a:lnTo>
                  <a:lnTo>
                    <a:pt x="43147" y="12659"/>
                  </a:lnTo>
                  <a:lnTo>
                    <a:pt x="43631" y="13144"/>
                  </a:lnTo>
                  <a:lnTo>
                    <a:pt x="44095" y="13628"/>
                  </a:lnTo>
                  <a:lnTo>
                    <a:pt x="44540" y="14113"/>
                  </a:lnTo>
                  <a:lnTo>
                    <a:pt x="44964" y="14577"/>
                  </a:lnTo>
                  <a:lnTo>
                    <a:pt x="45388" y="15062"/>
                  </a:lnTo>
                  <a:lnTo>
                    <a:pt x="45791" y="15546"/>
                  </a:lnTo>
                  <a:lnTo>
                    <a:pt x="46175" y="16031"/>
                  </a:lnTo>
                  <a:lnTo>
                    <a:pt x="46538" y="16515"/>
                  </a:lnTo>
                  <a:lnTo>
                    <a:pt x="46902" y="17000"/>
                  </a:lnTo>
                  <a:lnTo>
                    <a:pt x="47245" y="17485"/>
                  </a:lnTo>
                  <a:lnTo>
                    <a:pt x="47568" y="17969"/>
                  </a:lnTo>
                  <a:lnTo>
                    <a:pt x="47871" y="18454"/>
                  </a:lnTo>
                  <a:lnTo>
                    <a:pt x="48174" y="18938"/>
                  </a:lnTo>
                  <a:lnTo>
                    <a:pt x="48456" y="19423"/>
                  </a:lnTo>
                  <a:lnTo>
                    <a:pt x="48719" y="19907"/>
                  </a:lnTo>
                  <a:lnTo>
                    <a:pt x="48961" y="20392"/>
                  </a:lnTo>
                  <a:lnTo>
                    <a:pt x="49203" y="20856"/>
                  </a:lnTo>
                  <a:lnTo>
                    <a:pt x="49426" y="21341"/>
                  </a:lnTo>
                  <a:lnTo>
                    <a:pt x="49627" y="21825"/>
                  </a:lnTo>
                  <a:lnTo>
                    <a:pt x="49809" y="22290"/>
                  </a:lnTo>
                  <a:lnTo>
                    <a:pt x="49991" y="22774"/>
                  </a:lnTo>
                  <a:lnTo>
                    <a:pt x="50152" y="23239"/>
                  </a:lnTo>
                  <a:lnTo>
                    <a:pt x="50294" y="23703"/>
                  </a:lnTo>
                  <a:lnTo>
                    <a:pt x="50415" y="24188"/>
                  </a:lnTo>
                  <a:lnTo>
                    <a:pt x="50536" y="24652"/>
                  </a:lnTo>
                  <a:lnTo>
                    <a:pt x="50637" y="25116"/>
                  </a:lnTo>
                  <a:lnTo>
                    <a:pt x="50718" y="25560"/>
                  </a:lnTo>
                  <a:lnTo>
                    <a:pt x="50798" y="26025"/>
                  </a:lnTo>
                  <a:lnTo>
                    <a:pt x="50839" y="26469"/>
                  </a:lnTo>
                  <a:lnTo>
                    <a:pt x="50879" y="26933"/>
                  </a:lnTo>
                  <a:lnTo>
                    <a:pt x="50920" y="27378"/>
                  </a:lnTo>
                  <a:lnTo>
                    <a:pt x="50920" y="27297"/>
                  </a:lnTo>
                  <a:lnTo>
                    <a:pt x="50899" y="26873"/>
                  </a:lnTo>
                  <a:lnTo>
                    <a:pt x="50879" y="26429"/>
                  </a:lnTo>
                  <a:lnTo>
                    <a:pt x="50839" y="25984"/>
                  </a:lnTo>
                  <a:lnTo>
                    <a:pt x="50778" y="25540"/>
                  </a:lnTo>
                  <a:lnTo>
                    <a:pt x="50698" y="25096"/>
                  </a:lnTo>
                  <a:lnTo>
                    <a:pt x="50617" y="24632"/>
                  </a:lnTo>
                  <a:lnTo>
                    <a:pt x="50496" y="24188"/>
                  </a:lnTo>
                  <a:lnTo>
                    <a:pt x="50395" y="23723"/>
                  </a:lnTo>
                  <a:lnTo>
                    <a:pt x="50253" y="23259"/>
                  </a:lnTo>
                  <a:lnTo>
                    <a:pt x="50112" y="22815"/>
                  </a:lnTo>
                  <a:lnTo>
                    <a:pt x="49950" y="22350"/>
                  </a:lnTo>
                  <a:lnTo>
                    <a:pt x="49769" y="21886"/>
                  </a:lnTo>
                  <a:lnTo>
                    <a:pt x="49587" y="21401"/>
                  </a:lnTo>
                  <a:lnTo>
                    <a:pt x="49385" y="20937"/>
                  </a:lnTo>
                  <a:lnTo>
                    <a:pt x="49163" y="20473"/>
                  </a:lnTo>
                  <a:lnTo>
                    <a:pt x="48921" y="20008"/>
                  </a:lnTo>
                  <a:lnTo>
                    <a:pt x="48679" y="19524"/>
                  </a:lnTo>
                  <a:lnTo>
                    <a:pt x="48416" y="19059"/>
                  </a:lnTo>
                  <a:lnTo>
                    <a:pt x="48133" y="18575"/>
                  </a:lnTo>
                  <a:lnTo>
                    <a:pt x="47851" y="18110"/>
                  </a:lnTo>
                  <a:lnTo>
                    <a:pt x="47528" y="17626"/>
                  </a:lnTo>
                  <a:lnTo>
                    <a:pt x="46882" y="16677"/>
                  </a:lnTo>
                  <a:lnTo>
                    <a:pt x="46155" y="15728"/>
                  </a:lnTo>
                  <a:lnTo>
                    <a:pt x="45388" y="14779"/>
                  </a:lnTo>
                  <a:lnTo>
                    <a:pt x="44560" y="13850"/>
                  </a:lnTo>
                  <a:lnTo>
                    <a:pt x="43671" y="12901"/>
                  </a:lnTo>
                  <a:lnTo>
                    <a:pt x="43187" y="12417"/>
                  </a:lnTo>
                  <a:lnTo>
                    <a:pt x="42682" y="11952"/>
                  </a:lnTo>
                  <a:lnTo>
                    <a:pt x="42177" y="11488"/>
                  </a:lnTo>
                  <a:lnTo>
                    <a:pt x="41673" y="11024"/>
                  </a:lnTo>
                  <a:lnTo>
                    <a:pt x="40623" y="10135"/>
                  </a:lnTo>
                  <a:lnTo>
                    <a:pt x="39533" y="9267"/>
                  </a:lnTo>
                  <a:lnTo>
                    <a:pt x="38402" y="8439"/>
                  </a:lnTo>
                  <a:lnTo>
                    <a:pt x="37251" y="7652"/>
                  </a:lnTo>
                  <a:lnTo>
                    <a:pt x="36080" y="6885"/>
                  </a:lnTo>
                  <a:lnTo>
                    <a:pt x="34889" y="6158"/>
                  </a:lnTo>
                  <a:lnTo>
                    <a:pt x="33657" y="5472"/>
                  </a:lnTo>
                  <a:lnTo>
                    <a:pt x="32426" y="4825"/>
                  </a:lnTo>
                  <a:lnTo>
                    <a:pt x="31174" y="4220"/>
                  </a:lnTo>
                  <a:lnTo>
                    <a:pt x="29902" y="3634"/>
                  </a:lnTo>
                  <a:lnTo>
                    <a:pt x="28610" y="3109"/>
                  </a:lnTo>
                  <a:lnTo>
                    <a:pt x="27318" y="2605"/>
                  </a:lnTo>
                  <a:lnTo>
                    <a:pt x="26026" y="2160"/>
                  </a:lnTo>
                  <a:lnTo>
                    <a:pt x="24713" y="1736"/>
                  </a:lnTo>
                  <a:lnTo>
                    <a:pt x="23401" y="1373"/>
                  </a:lnTo>
                  <a:lnTo>
                    <a:pt x="22109" y="1030"/>
                  </a:lnTo>
                  <a:lnTo>
                    <a:pt x="20796" y="747"/>
                  </a:lnTo>
                  <a:lnTo>
                    <a:pt x="19504" y="505"/>
                  </a:lnTo>
                  <a:lnTo>
                    <a:pt x="18212" y="323"/>
                  </a:lnTo>
                  <a:lnTo>
                    <a:pt x="16920" y="162"/>
                  </a:lnTo>
                  <a:lnTo>
                    <a:pt x="15648" y="61"/>
                  </a:lnTo>
                  <a:lnTo>
                    <a:pt x="1439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19" name="Google Shape;2719;p33"/>
            <p:cNvSpPr/>
            <p:nvPr/>
          </p:nvSpPr>
          <p:spPr>
            <a:xfrm>
              <a:off x="2013325" y="320900"/>
              <a:ext cx="1273000" cy="706150"/>
            </a:xfrm>
            <a:custGeom>
              <a:avLst/>
              <a:gdLst/>
              <a:ahLst/>
              <a:cxnLst/>
              <a:rect l="l" t="t" r="r" b="b"/>
              <a:pathLst>
                <a:path w="50920" h="28246" fill="none" extrusionOk="0">
                  <a:moveTo>
                    <a:pt x="50920" y="28246"/>
                  </a:moveTo>
                  <a:lnTo>
                    <a:pt x="50920" y="27721"/>
                  </a:lnTo>
                  <a:lnTo>
                    <a:pt x="50920" y="27721"/>
                  </a:lnTo>
                  <a:lnTo>
                    <a:pt x="50920" y="27297"/>
                  </a:lnTo>
                  <a:lnTo>
                    <a:pt x="50899" y="26873"/>
                  </a:lnTo>
                  <a:lnTo>
                    <a:pt x="50879" y="26429"/>
                  </a:lnTo>
                  <a:lnTo>
                    <a:pt x="50839" y="25984"/>
                  </a:lnTo>
                  <a:lnTo>
                    <a:pt x="50778" y="25540"/>
                  </a:lnTo>
                  <a:lnTo>
                    <a:pt x="50698" y="25096"/>
                  </a:lnTo>
                  <a:lnTo>
                    <a:pt x="50617" y="24632"/>
                  </a:lnTo>
                  <a:lnTo>
                    <a:pt x="50496" y="24188"/>
                  </a:lnTo>
                  <a:lnTo>
                    <a:pt x="50395" y="23723"/>
                  </a:lnTo>
                  <a:lnTo>
                    <a:pt x="50253" y="23259"/>
                  </a:lnTo>
                  <a:lnTo>
                    <a:pt x="50112" y="22815"/>
                  </a:lnTo>
                  <a:lnTo>
                    <a:pt x="49950" y="22350"/>
                  </a:lnTo>
                  <a:lnTo>
                    <a:pt x="49769" y="21886"/>
                  </a:lnTo>
                  <a:lnTo>
                    <a:pt x="49587" y="21401"/>
                  </a:lnTo>
                  <a:lnTo>
                    <a:pt x="49385" y="20937"/>
                  </a:lnTo>
                  <a:lnTo>
                    <a:pt x="49163" y="20473"/>
                  </a:lnTo>
                  <a:lnTo>
                    <a:pt x="48921" y="20008"/>
                  </a:lnTo>
                  <a:lnTo>
                    <a:pt x="48679" y="19524"/>
                  </a:lnTo>
                  <a:lnTo>
                    <a:pt x="48416" y="19059"/>
                  </a:lnTo>
                  <a:lnTo>
                    <a:pt x="48133" y="18575"/>
                  </a:lnTo>
                  <a:lnTo>
                    <a:pt x="47851" y="18110"/>
                  </a:lnTo>
                  <a:lnTo>
                    <a:pt x="47528" y="17626"/>
                  </a:lnTo>
                  <a:lnTo>
                    <a:pt x="46882" y="16677"/>
                  </a:lnTo>
                  <a:lnTo>
                    <a:pt x="46155" y="15728"/>
                  </a:lnTo>
                  <a:lnTo>
                    <a:pt x="45388" y="14779"/>
                  </a:lnTo>
                  <a:lnTo>
                    <a:pt x="44560" y="13850"/>
                  </a:lnTo>
                  <a:lnTo>
                    <a:pt x="43671" y="12901"/>
                  </a:lnTo>
                  <a:lnTo>
                    <a:pt x="43671" y="12901"/>
                  </a:lnTo>
                  <a:lnTo>
                    <a:pt x="43187" y="12417"/>
                  </a:lnTo>
                  <a:lnTo>
                    <a:pt x="42682" y="11952"/>
                  </a:lnTo>
                  <a:lnTo>
                    <a:pt x="42177" y="11488"/>
                  </a:lnTo>
                  <a:lnTo>
                    <a:pt x="41673" y="11024"/>
                  </a:lnTo>
                  <a:lnTo>
                    <a:pt x="40623" y="10135"/>
                  </a:lnTo>
                  <a:lnTo>
                    <a:pt x="39533" y="9267"/>
                  </a:lnTo>
                  <a:lnTo>
                    <a:pt x="38402" y="8439"/>
                  </a:lnTo>
                  <a:lnTo>
                    <a:pt x="37251" y="7652"/>
                  </a:lnTo>
                  <a:lnTo>
                    <a:pt x="36080" y="6885"/>
                  </a:lnTo>
                  <a:lnTo>
                    <a:pt x="34889" y="6158"/>
                  </a:lnTo>
                  <a:lnTo>
                    <a:pt x="33657" y="5472"/>
                  </a:lnTo>
                  <a:lnTo>
                    <a:pt x="32426" y="4825"/>
                  </a:lnTo>
                  <a:lnTo>
                    <a:pt x="31174" y="4220"/>
                  </a:lnTo>
                  <a:lnTo>
                    <a:pt x="29902" y="3634"/>
                  </a:lnTo>
                  <a:lnTo>
                    <a:pt x="28610" y="3109"/>
                  </a:lnTo>
                  <a:lnTo>
                    <a:pt x="27318" y="2605"/>
                  </a:lnTo>
                  <a:lnTo>
                    <a:pt x="26026" y="2160"/>
                  </a:lnTo>
                  <a:lnTo>
                    <a:pt x="24713" y="1736"/>
                  </a:lnTo>
                  <a:lnTo>
                    <a:pt x="23401" y="1373"/>
                  </a:lnTo>
                  <a:lnTo>
                    <a:pt x="22109" y="1030"/>
                  </a:lnTo>
                  <a:lnTo>
                    <a:pt x="20796" y="747"/>
                  </a:lnTo>
                  <a:lnTo>
                    <a:pt x="19504" y="505"/>
                  </a:lnTo>
                  <a:lnTo>
                    <a:pt x="18212" y="323"/>
                  </a:lnTo>
                  <a:lnTo>
                    <a:pt x="16920" y="162"/>
                  </a:lnTo>
                  <a:lnTo>
                    <a:pt x="15648" y="61"/>
                  </a:lnTo>
                  <a:lnTo>
                    <a:pt x="14396" y="0"/>
                  </a:lnTo>
                  <a:lnTo>
                    <a:pt x="13165" y="0"/>
                  </a:lnTo>
                  <a:lnTo>
                    <a:pt x="12539" y="0"/>
                  </a:lnTo>
                  <a:lnTo>
                    <a:pt x="11933" y="41"/>
                  </a:lnTo>
                  <a:lnTo>
                    <a:pt x="11327" y="81"/>
                  </a:lnTo>
                  <a:lnTo>
                    <a:pt x="10742" y="121"/>
                  </a:lnTo>
                  <a:lnTo>
                    <a:pt x="10156" y="182"/>
                  </a:lnTo>
                  <a:lnTo>
                    <a:pt x="9571" y="263"/>
                  </a:lnTo>
                  <a:lnTo>
                    <a:pt x="8985" y="343"/>
                  </a:lnTo>
                  <a:lnTo>
                    <a:pt x="8420" y="444"/>
                  </a:lnTo>
                  <a:lnTo>
                    <a:pt x="7855" y="565"/>
                  </a:lnTo>
                  <a:lnTo>
                    <a:pt x="7310" y="687"/>
                  </a:lnTo>
                  <a:lnTo>
                    <a:pt x="6765" y="828"/>
                  </a:lnTo>
                  <a:lnTo>
                    <a:pt x="6219" y="989"/>
                  </a:lnTo>
                  <a:lnTo>
                    <a:pt x="5694" y="1151"/>
                  </a:lnTo>
                  <a:lnTo>
                    <a:pt x="5170" y="1333"/>
                  </a:lnTo>
                  <a:lnTo>
                    <a:pt x="5170" y="1333"/>
                  </a:lnTo>
                  <a:lnTo>
                    <a:pt x="4463" y="1595"/>
                  </a:lnTo>
                  <a:lnTo>
                    <a:pt x="3797" y="1878"/>
                  </a:lnTo>
                  <a:lnTo>
                    <a:pt x="3171" y="2201"/>
                  </a:lnTo>
                  <a:lnTo>
                    <a:pt x="2565" y="2524"/>
                  </a:lnTo>
                  <a:lnTo>
                    <a:pt x="1980" y="2867"/>
                  </a:lnTo>
                  <a:lnTo>
                    <a:pt x="1434" y="3230"/>
                  </a:lnTo>
                  <a:lnTo>
                    <a:pt x="909" y="3614"/>
                  </a:lnTo>
                  <a:lnTo>
                    <a:pt x="405" y="3998"/>
                  </a:lnTo>
                  <a:lnTo>
                    <a:pt x="1" y="4361"/>
                  </a:lnTo>
                  <a:lnTo>
                    <a:pt x="1" y="4361"/>
                  </a:lnTo>
                  <a:lnTo>
                    <a:pt x="506" y="3937"/>
                  </a:lnTo>
                  <a:lnTo>
                    <a:pt x="1051" y="3533"/>
                  </a:lnTo>
                  <a:lnTo>
                    <a:pt x="1616" y="3150"/>
                  </a:lnTo>
                  <a:lnTo>
                    <a:pt x="2222" y="2766"/>
                  </a:lnTo>
                  <a:lnTo>
                    <a:pt x="2868" y="2423"/>
                  </a:lnTo>
                  <a:lnTo>
                    <a:pt x="3534" y="2100"/>
                  </a:lnTo>
                  <a:lnTo>
                    <a:pt x="4221" y="1797"/>
                  </a:lnTo>
                  <a:lnTo>
                    <a:pt x="4947" y="1514"/>
                  </a:lnTo>
                  <a:lnTo>
                    <a:pt x="4947" y="1514"/>
                  </a:lnTo>
                  <a:lnTo>
                    <a:pt x="5472" y="1353"/>
                  </a:lnTo>
                  <a:lnTo>
                    <a:pt x="6017" y="1171"/>
                  </a:lnTo>
                  <a:lnTo>
                    <a:pt x="6542" y="1030"/>
                  </a:lnTo>
                  <a:lnTo>
                    <a:pt x="7108" y="888"/>
                  </a:lnTo>
                  <a:lnTo>
                    <a:pt x="7653" y="747"/>
                  </a:lnTo>
                  <a:lnTo>
                    <a:pt x="8218" y="646"/>
                  </a:lnTo>
                  <a:lnTo>
                    <a:pt x="8804" y="545"/>
                  </a:lnTo>
                  <a:lnTo>
                    <a:pt x="9369" y="444"/>
                  </a:lnTo>
                  <a:lnTo>
                    <a:pt x="9955" y="364"/>
                  </a:lnTo>
                  <a:lnTo>
                    <a:pt x="10560" y="303"/>
                  </a:lnTo>
                  <a:lnTo>
                    <a:pt x="11146" y="263"/>
                  </a:lnTo>
                  <a:lnTo>
                    <a:pt x="11751" y="222"/>
                  </a:lnTo>
                  <a:lnTo>
                    <a:pt x="12357" y="202"/>
                  </a:lnTo>
                  <a:lnTo>
                    <a:pt x="12983" y="182"/>
                  </a:lnTo>
                  <a:lnTo>
                    <a:pt x="14235" y="182"/>
                  </a:lnTo>
                  <a:lnTo>
                    <a:pt x="15487" y="242"/>
                  </a:lnTo>
                  <a:lnTo>
                    <a:pt x="16758" y="343"/>
                  </a:lnTo>
                  <a:lnTo>
                    <a:pt x="18051" y="505"/>
                  </a:lnTo>
                  <a:lnTo>
                    <a:pt x="19343" y="707"/>
                  </a:lnTo>
                  <a:lnTo>
                    <a:pt x="20655" y="949"/>
                  </a:lnTo>
                  <a:lnTo>
                    <a:pt x="21967" y="1232"/>
                  </a:lnTo>
                  <a:lnTo>
                    <a:pt x="23280" y="1555"/>
                  </a:lnTo>
                  <a:lnTo>
                    <a:pt x="24592" y="1938"/>
                  </a:lnTo>
                  <a:lnTo>
                    <a:pt x="25904" y="2342"/>
                  </a:lnTo>
                  <a:lnTo>
                    <a:pt x="27217" y="2807"/>
                  </a:lnTo>
                  <a:lnTo>
                    <a:pt x="28509" y="3291"/>
                  </a:lnTo>
                  <a:lnTo>
                    <a:pt x="29801" y="3836"/>
                  </a:lnTo>
                  <a:lnTo>
                    <a:pt x="31073" y="4422"/>
                  </a:lnTo>
                  <a:lnTo>
                    <a:pt x="32325" y="5027"/>
                  </a:lnTo>
                  <a:lnTo>
                    <a:pt x="33577" y="5694"/>
                  </a:lnTo>
                  <a:lnTo>
                    <a:pt x="34808" y="6380"/>
                  </a:lnTo>
                  <a:lnTo>
                    <a:pt x="36020" y="7107"/>
                  </a:lnTo>
                  <a:lnTo>
                    <a:pt x="37191" y="7874"/>
                  </a:lnTo>
                  <a:lnTo>
                    <a:pt x="38341" y="8662"/>
                  </a:lnTo>
                  <a:lnTo>
                    <a:pt x="39472" y="9489"/>
                  </a:lnTo>
                  <a:lnTo>
                    <a:pt x="40562" y="10357"/>
                  </a:lnTo>
                  <a:lnTo>
                    <a:pt x="41612" y="11266"/>
                  </a:lnTo>
                  <a:lnTo>
                    <a:pt x="42137" y="11710"/>
                  </a:lnTo>
                  <a:lnTo>
                    <a:pt x="42642" y="12195"/>
                  </a:lnTo>
                  <a:lnTo>
                    <a:pt x="43147" y="12659"/>
                  </a:lnTo>
                  <a:lnTo>
                    <a:pt x="43631" y="13144"/>
                  </a:lnTo>
                  <a:lnTo>
                    <a:pt x="43631" y="13144"/>
                  </a:lnTo>
                  <a:lnTo>
                    <a:pt x="44095" y="13628"/>
                  </a:lnTo>
                  <a:lnTo>
                    <a:pt x="44540" y="14113"/>
                  </a:lnTo>
                  <a:lnTo>
                    <a:pt x="44964" y="14577"/>
                  </a:lnTo>
                  <a:lnTo>
                    <a:pt x="45388" y="15062"/>
                  </a:lnTo>
                  <a:lnTo>
                    <a:pt x="45791" y="15546"/>
                  </a:lnTo>
                  <a:lnTo>
                    <a:pt x="46175" y="16031"/>
                  </a:lnTo>
                  <a:lnTo>
                    <a:pt x="46538" y="16515"/>
                  </a:lnTo>
                  <a:lnTo>
                    <a:pt x="46902" y="17000"/>
                  </a:lnTo>
                  <a:lnTo>
                    <a:pt x="47245" y="17485"/>
                  </a:lnTo>
                  <a:lnTo>
                    <a:pt x="47568" y="17969"/>
                  </a:lnTo>
                  <a:lnTo>
                    <a:pt x="47871" y="18454"/>
                  </a:lnTo>
                  <a:lnTo>
                    <a:pt x="48174" y="18938"/>
                  </a:lnTo>
                  <a:lnTo>
                    <a:pt x="48456" y="19423"/>
                  </a:lnTo>
                  <a:lnTo>
                    <a:pt x="48719" y="19907"/>
                  </a:lnTo>
                  <a:lnTo>
                    <a:pt x="48961" y="20392"/>
                  </a:lnTo>
                  <a:lnTo>
                    <a:pt x="49203" y="20856"/>
                  </a:lnTo>
                  <a:lnTo>
                    <a:pt x="49426" y="21341"/>
                  </a:lnTo>
                  <a:lnTo>
                    <a:pt x="49627" y="21825"/>
                  </a:lnTo>
                  <a:lnTo>
                    <a:pt x="49809" y="22290"/>
                  </a:lnTo>
                  <a:lnTo>
                    <a:pt x="49991" y="22774"/>
                  </a:lnTo>
                  <a:lnTo>
                    <a:pt x="50152" y="23239"/>
                  </a:lnTo>
                  <a:lnTo>
                    <a:pt x="50294" y="23703"/>
                  </a:lnTo>
                  <a:lnTo>
                    <a:pt x="50415" y="24188"/>
                  </a:lnTo>
                  <a:lnTo>
                    <a:pt x="50536" y="24652"/>
                  </a:lnTo>
                  <a:lnTo>
                    <a:pt x="50637" y="25116"/>
                  </a:lnTo>
                  <a:lnTo>
                    <a:pt x="50718" y="25560"/>
                  </a:lnTo>
                  <a:lnTo>
                    <a:pt x="50798" y="26025"/>
                  </a:lnTo>
                  <a:lnTo>
                    <a:pt x="50839" y="26469"/>
                  </a:lnTo>
                  <a:lnTo>
                    <a:pt x="50879" y="26933"/>
                  </a:lnTo>
                  <a:lnTo>
                    <a:pt x="50920" y="27378"/>
                  </a:lnTo>
                  <a:lnTo>
                    <a:pt x="50920" y="27822"/>
                  </a:lnTo>
                  <a:lnTo>
                    <a:pt x="50920" y="2824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0" name="Google Shape;2720;p33"/>
            <p:cNvSpPr/>
            <p:nvPr/>
          </p:nvSpPr>
          <p:spPr>
            <a:xfrm>
              <a:off x="1907350" y="383975"/>
              <a:ext cx="1368375" cy="799550"/>
            </a:xfrm>
            <a:custGeom>
              <a:avLst/>
              <a:gdLst/>
              <a:ahLst/>
              <a:cxnLst/>
              <a:rect l="l" t="t" r="r" b="b"/>
              <a:pathLst>
                <a:path w="54735" h="31982" extrusionOk="0">
                  <a:moveTo>
                    <a:pt x="15990" y="1"/>
                  </a:moveTo>
                  <a:lnTo>
                    <a:pt x="15344" y="21"/>
                  </a:lnTo>
                  <a:lnTo>
                    <a:pt x="14718" y="21"/>
                  </a:lnTo>
                  <a:lnTo>
                    <a:pt x="14072" y="61"/>
                  </a:lnTo>
                  <a:lnTo>
                    <a:pt x="13446" y="102"/>
                  </a:lnTo>
                  <a:lnTo>
                    <a:pt x="12841" y="142"/>
                  </a:lnTo>
                  <a:lnTo>
                    <a:pt x="12215" y="203"/>
                  </a:lnTo>
                  <a:lnTo>
                    <a:pt x="11609" y="284"/>
                  </a:lnTo>
                  <a:lnTo>
                    <a:pt x="11004" y="384"/>
                  </a:lnTo>
                  <a:lnTo>
                    <a:pt x="10418" y="485"/>
                  </a:lnTo>
                  <a:lnTo>
                    <a:pt x="9833" y="607"/>
                  </a:lnTo>
                  <a:lnTo>
                    <a:pt x="9247" y="748"/>
                  </a:lnTo>
                  <a:lnTo>
                    <a:pt x="8682" y="889"/>
                  </a:lnTo>
                  <a:lnTo>
                    <a:pt x="8116" y="1051"/>
                  </a:lnTo>
                  <a:lnTo>
                    <a:pt x="7571" y="1212"/>
                  </a:lnTo>
                  <a:lnTo>
                    <a:pt x="7026" y="1414"/>
                  </a:lnTo>
                  <a:lnTo>
                    <a:pt x="6481" y="1616"/>
                  </a:lnTo>
                  <a:lnTo>
                    <a:pt x="5956" y="1838"/>
                  </a:lnTo>
                  <a:lnTo>
                    <a:pt x="5431" y="2060"/>
                  </a:lnTo>
                  <a:lnTo>
                    <a:pt x="4947" y="2302"/>
                  </a:lnTo>
                  <a:lnTo>
                    <a:pt x="4462" y="2545"/>
                  </a:lnTo>
                  <a:lnTo>
                    <a:pt x="4018" y="2807"/>
                  </a:lnTo>
                  <a:lnTo>
                    <a:pt x="3574" y="3090"/>
                  </a:lnTo>
                  <a:lnTo>
                    <a:pt x="3129" y="3373"/>
                  </a:lnTo>
                  <a:lnTo>
                    <a:pt x="2726" y="3675"/>
                  </a:lnTo>
                  <a:lnTo>
                    <a:pt x="2342" y="3978"/>
                  </a:lnTo>
                  <a:lnTo>
                    <a:pt x="1958" y="4281"/>
                  </a:lnTo>
                  <a:lnTo>
                    <a:pt x="1595" y="4604"/>
                  </a:lnTo>
                  <a:lnTo>
                    <a:pt x="1252" y="4947"/>
                  </a:lnTo>
                  <a:lnTo>
                    <a:pt x="929" y="5291"/>
                  </a:lnTo>
                  <a:lnTo>
                    <a:pt x="626" y="5634"/>
                  </a:lnTo>
                  <a:lnTo>
                    <a:pt x="323" y="5997"/>
                  </a:lnTo>
                  <a:lnTo>
                    <a:pt x="0" y="6421"/>
                  </a:lnTo>
                  <a:lnTo>
                    <a:pt x="303" y="6038"/>
                  </a:lnTo>
                  <a:lnTo>
                    <a:pt x="606" y="5674"/>
                  </a:lnTo>
                  <a:lnTo>
                    <a:pt x="949" y="5311"/>
                  </a:lnTo>
                  <a:lnTo>
                    <a:pt x="1292" y="4968"/>
                  </a:lnTo>
                  <a:lnTo>
                    <a:pt x="1656" y="4645"/>
                  </a:lnTo>
                  <a:lnTo>
                    <a:pt x="2039" y="4301"/>
                  </a:lnTo>
                  <a:lnTo>
                    <a:pt x="2443" y="3998"/>
                  </a:lnTo>
                  <a:lnTo>
                    <a:pt x="2867" y="3696"/>
                  </a:lnTo>
                  <a:lnTo>
                    <a:pt x="3291" y="3393"/>
                  </a:lnTo>
                  <a:lnTo>
                    <a:pt x="3755" y="3110"/>
                  </a:lnTo>
                  <a:lnTo>
                    <a:pt x="4220" y="2827"/>
                  </a:lnTo>
                  <a:lnTo>
                    <a:pt x="4704" y="2565"/>
                  </a:lnTo>
                  <a:lnTo>
                    <a:pt x="5209" y="2323"/>
                  </a:lnTo>
                  <a:lnTo>
                    <a:pt x="5734" y="2080"/>
                  </a:lnTo>
                  <a:lnTo>
                    <a:pt x="6279" y="1858"/>
                  </a:lnTo>
                  <a:lnTo>
                    <a:pt x="6844" y="1656"/>
                  </a:lnTo>
                  <a:lnTo>
                    <a:pt x="7390" y="1475"/>
                  </a:lnTo>
                  <a:lnTo>
                    <a:pt x="7935" y="1293"/>
                  </a:lnTo>
                  <a:lnTo>
                    <a:pt x="8500" y="1131"/>
                  </a:lnTo>
                  <a:lnTo>
                    <a:pt x="9065" y="990"/>
                  </a:lnTo>
                  <a:lnTo>
                    <a:pt x="9651" y="849"/>
                  </a:lnTo>
                  <a:lnTo>
                    <a:pt x="10236" y="728"/>
                  </a:lnTo>
                  <a:lnTo>
                    <a:pt x="10842" y="627"/>
                  </a:lnTo>
                  <a:lnTo>
                    <a:pt x="11448" y="526"/>
                  </a:lnTo>
                  <a:lnTo>
                    <a:pt x="12053" y="465"/>
                  </a:lnTo>
                  <a:lnTo>
                    <a:pt x="12659" y="384"/>
                  </a:lnTo>
                  <a:lnTo>
                    <a:pt x="13285" y="344"/>
                  </a:lnTo>
                  <a:lnTo>
                    <a:pt x="13911" y="304"/>
                  </a:lnTo>
                  <a:lnTo>
                    <a:pt x="14557" y="263"/>
                  </a:lnTo>
                  <a:lnTo>
                    <a:pt x="16475" y="263"/>
                  </a:lnTo>
                  <a:lnTo>
                    <a:pt x="17141" y="284"/>
                  </a:lnTo>
                  <a:lnTo>
                    <a:pt x="17787" y="324"/>
                  </a:lnTo>
                  <a:lnTo>
                    <a:pt x="19120" y="425"/>
                  </a:lnTo>
                  <a:lnTo>
                    <a:pt x="20473" y="586"/>
                  </a:lnTo>
                  <a:lnTo>
                    <a:pt x="21805" y="788"/>
                  </a:lnTo>
                  <a:lnTo>
                    <a:pt x="23178" y="1051"/>
                  </a:lnTo>
                  <a:lnTo>
                    <a:pt x="24531" y="1354"/>
                  </a:lnTo>
                  <a:lnTo>
                    <a:pt x="25904" y="1697"/>
                  </a:lnTo>
                  <a:lnTo>
                    <a:pt x="27276" y="2080"/>
                  </a:lnTo>
                  <a:lnTo>
                    <a:pt x="28629" y="2504"/>
                  </a:lnTo>
                  <a:lnTo>
                    <a:pt x="29982" y="2989"/>
                  </a:lnTo>
                  <a:lnTo>
                    <a:pt x="31335" y="3494"/>
                  </a:lnTo>
                  <a:lnTo>
                    <a:pt x="32687" y="4059"/>
                  </a:lnTo>
                  <a:lnTo>
                    <a:pt x="34000" y="4665"/>
                  </a:lnTo>
                  <a:lnTo>
                    <a:pt x="35312" y="5311"/>
                  </a:lnTo>
                  <a:lnTo>
                    <a:pt x="36624" y="5977"/>
                  </a:lnTo>
                  <a:lnTo>
                    <a:pt x="37896" y="6704"/>
                  </a:lnTo>
                  <a:lnTo>
                    <a:pt x="39148" y="7451"/>
                  </a:lnTo>
                  <a:lnTo>
                    <a:pt x="40380" y="8258"/>
                  </a:lnTo>
                  <a:lnTo>
                    <a:pt x="41571" y="9086"/>
                  </a:lnTo>
                  <a:lnTo>
                    <a:pt x="42742" y="9954"/>
                  </a:lnTo>
                  <a:lnTo>
                    <a:pt x="43872" y="10843"/>
                  </a:lnTo>
                  <a:lnTo>
                    <a:pt x="44438" y="11307"/>
                  </a:lnTo>
                  <a:lnTo>
                    <a:pt x="44983" y="11772"/>
                  </a:lnTo>
                  <a:lnTo>
                    <a:pt x="45508" y="12256"/>
                  </a:lnTo>
                  <a:lnTo>
                    <a:pt x="46033" y="12741"/>
                  </a:lnTo>
                  <a:lnTo>
                    <a:pt x="46558" y="13245"/>
                  </a:lnTo>
                  <a:lnTo>
                    <a:pt x="47062" y="13750"/>
                  </a:lnTo>
                  <a:lnTo>
                    <a:pt x="47628" y="14336"/>
                  </a:lnTo>
                  <a:lnTo>
                    <a:pt x="48173" y="14921"/>
                  </a:lnTo>
                  <a:lnTo>
                    <a:pt x="48698" y="15507"/>
                  </a:lnTo>
                  <a:lnTo>
                    <a:pt x="49203" y="16092"/>
                  </a:lnTo>
                  <a:lnTo>
                    <a:pt x="49667" y="16698"/>
                  </a:lnTo>
                  <a:lnTo>
                    <a:pt x="50131" y="17283"/>
                  </a:lnTo>
                  <a:lnTo>
                    <a:pt x="50555" y="17869"/>
                  </a:lnTo>
                  <a:lnTo>
                    <a:pt x="50979" y="18475"/>
                  </a:lnTo>
                  <a:lnTo>
                    <a:pt x="51363" y="19060"/>
                  </a:lnTo>
                  <a:lnTo>
                    <a:pt x="51726" y="19666"/>
                  </a:lnTo>
                  <a:lnTo>
                    <a:pt x="52070" y="20251"/>
                  </a:lnTo>
                  <a:lnTo>
                    <a:pt x="52393" y="20837"/>
                  </a:lnTo>
                  <a:lnTo>
                    <a:pt x="52695" y="21442"/>
                  </a:lnTo>
                  <a:lnTo>
                    <a:pt x="52978" y="22028"/>
                  </a:lnTo>
                  <a:lnTo>
                    <a:pt x="53241" y="22613"/>
                  </a:lnTo>
                  <a:lnTo>
                    <a:pt x="53483" y="23199"/>
                  </a:lnTo>
                  <a:lnTo>
                    <a:pt x="53685" y="23784"/>
                  </a:lnTo>
                  <a:lnTo>
                    <a:pt x="53887" y="24350"/>
                  </a:lnTo>
                  <a:lnTo>
                    <a:pt x="54048" y="24935"/>
                  </a:lnTo>
                  <a:lnTo>
                    <a:pt x="54210" y="25501"/>
                  </a:lnTo>
                  <a:lnTo>
                    <a:pt x="54331" y="26066"/>
                  </a:lnTo>
                  <a:lnTo>
                    <a:pt x="54452" y="26631"/>
                  </a:lnTo>
                  <a:lnTo>
                    <a:pt x="54533" y="27197"/>
                  </a:lnTo>
                  <a:lnTo>
                    <a:pt x="54593" y="27762"/>
                  </a:lnTo>
                  <a:lnTo>
                    <a:pt x="54634" y="28307"/>
                  </a:lnTo>
                  <a:lnTo>
                    <a:pt x="54654" y="28852"/>
                  </a:lnTo>
                  <a:lnTo>
                    <a:pt x="54654" y="29377"/>
                  </a:lnTo>
                  <a:lnTo>
                    <a:pt x="54634" y="29922"/>
                  </a:lnTo>
                  <a:lnTo>
                    <a:pt x="54593" y="30447"/>
                  </a:lnTo>
                  <a:lnTo>
                    <a:pt x="54513" y="30952"/>
                  </a:lnTo>
                  <a:lnTo>
                    <a:pt x="54432" y="31477"/>
                  </a:lnTo>
                  <a:lnTo>
                    <a:pt x="54331" y="31982"/>
                  </a:lnTo>
                  <a:lnTo>
                    <a:pt x="54452" y="31477"/>
                  </a:lnTo>
                  <a:lnTo>
                    <a:pt x="54533" y="30972"/>
                  </a:lnTo>
                  <a:lnTo>
                    <a:pt x="54613" y="30467"/>
                  </a:lnTo>
                  <a:lnTo>
                    <a:pt x="54674" y="29942"/>
                  </a:lnTo>
                  <a:lnTo>
                    <a:pt x="54714" y="29438"/>
                  </a:lnTo>
                  <a:lnTo>
                    <a:pt x="54735" y="28892"/>
                  </a:lnTo>
                  <a:lnTo>
                    <a:pt x="54714" y="28368"/>
                  </a:lnTo>
                  <a:lnTo>
                    <a:pt x="54694" y="27822"/>
                  </a:lnTo>
                  <a:lnTo>
                    <a:pt x="54654" y="27297"/>
                  </a:lnTo>
                  <a:lnTo>
                    <a:pt x="54573" y="26732"/>
                  </a:lnTo>
                  <a:lnTo>
                    <a:pt x="54492" y="26187"/>
                  </a:lnTo>
                  <a:lnTo>
                    <a:pt x="54371" y="25622"/>
                  </a:lnTo>
                  <a:lnTo>
                    <a:pt x="54250" y="25077"/>
                  </a:lnTo>
                  <a:lnTo>
                    <a:pt x="54089" y="24511"/>
                  </a:lnTo>
                  <a:lnTo>
                    <a:pt x="53927" y="23926"/>
                  </a:lnTo>
                  <a:lnTo>
                    <a:pt x="53725" y="23360"/>
                  </a:lnTo>
                  <a:lnTo>
                    <a:pt x="53503" y="22795"/>
                  </a:lnTo>
                  <a:lnTo>
                    <a:pt x="53281" y="22210"/>
                  </a:lnTo>
                  <a:lnTo>
                    <a:pt x="53018" y="21624"/>
                  </a:lnTo>
                  <a:lnTo>
                    <a:pt x="52736" y="21059"/>
                  </a:lnTo>
                  <a:lnTo>
                    <a:pt x="52433" y="20473"/>
                  </a:lnTo>
                  <a:lnTo>
                    <a:pt x="52110" y="19888"/>
                  </a:lnTo>
                  <a:lnTo>
                    <a:pt x="51767" y="19302"/>
                  </a:lnTo>
                  <a:lnTo>
                    <a:pt x="51403" y="18717"/>
                  </a:lnTo>
                  <a:lnTo>
                    <a:pt x="51020" y="18131"/>
                  </a:lnTo>
                  <a:lnTo>
                    <a:pt x="50616" y="17546"/>
                  </a:lnTo>
                  <a:lnTo>
                    <a:pt x="50172" y="16960"/>
                  </a:lnTo>
                  <a:lnTo>
                    <a:pt x="49728" y="16375"/>
                  </a:lnTo>
                  <a:lnTo>
                    <a:pt x="49263" y="15789"/>
                  </a:lnTo>
                  <a:lnTo>
                    <a:pt x="48758" y="15204"/>
                  </a:lnTo>
                  <a:lnTo>
                    <a:pt x="48254" y="14618"/>
                  </a:lnTo>
                  <a:lnTo>
                    <a:pt x="47709" y="14053"/>
                  </a:lnTo>
                  <a:lnTo>
                    <a:pt x="47163" y="13467"/>
                  </a:lnTo>
                  <a:lnTo>
                    <a:pt x="46659" y="12963"/>
                  </a:lnTo>
                  <a:lnTo>
                    <a:pt x="46134" y="12478"/>
                  </a:lnTo>
                  <a:lnTo>
                    <a:pt x="45609" y="11994"/>
                  </a:lnTo>
                  <a:lnTo>
                    <a:pt x="45084" y="11509"/>
                  </a:lnTo>
                  <a:lnTo>
                    <a:pt x="44539" y="11045"/>
                  </a:lnTo>
                  <a:lnTo>
                    <a:pt x="43973" y="10580"/>
                  </a:lnTo>
                  <a:lnTo>
                    <a:pt x="42843" y="9672"/>
                  </a:lnTo>
                  <a:lnTo>
                    <a:pt x="41672" y="8824"/>
                  </a:lnTo>
                  <a:lnTo>
                    <a:pt x="40481" y="7996"/>
                  </a:lnTo>
                  <a:lnTo>
                    <a:pt x="39249" y="7188"/>
                  </a:lnTo>
                  <a:lnTo>
                    <a:pt x="37997" y="6441"/>
                  </a:lnTo>
                  <a:lnTo>
                    <a:pt x="36725" y="5735"/>
                  </a:lnTo>
                  <a:lnTo>
                    <a:pt x="35433" y="5048"/>
                  </a:lnTo>
                  <a:lnTo>
                    <a:pt x="34121" y="4402"/>
                  </a:lnTo>
                  <a:lnTo>
                    <a:pt x="32808" y="3817"/>
                  </a:lnTo>
                  <a:lnTo>
                    <a:pt x="31456" y="3251"/>
                  </a:lnTo>
                  <a:lnTo>
                    <a:pt x="30123" y="2726"/>
                  </a:lnTo>
                  <a:lnTo>
                    <a:pt x="28771" y="2262"/>
                  </a:lnTo>
                  <a:lnTo>
                    <a:pt x="27398" y="1838"/>
                  </a:lnTo>
                  <a:lnTo>
                    <a:pt x="26045" y="1434"/>
                  </a:lnTo>
                  <a:lnTo>
                    <a:pt x="24672" y="1091"/>
                  </a:lnTo>
                  <a:lnTo>
                    <a:pt x="23319" y="808"/>
                  </a:lnTo>
                  <a:lnTo>
                    <a:pt x="21967" y="546"/>
                  </a:lnTo>
                  <a:lnTo>
                    <a:pt x="20614" y="344"/>
                  </a:lnTo>
                  <a:lnTo>
                    <a:pt x="19281" y="183"/>
                  </a:lnTo>
                  <a:lnTo>
                    <a:pt x="17949" y="82"/>
                  </a:lnTo>
                  <a:lnTo>
                    <a:pt x="17303" y="41"/>
                  </a:lnTo>
                  <a:lnTo>
                    <a:pt x="16636" y="21"/>
                  </a:lnTo>
                  <a:lnTo>
                    <a:pt x="1599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1" name="Google Shape;2721;p33"/>
            <p:cNvSpPr/>
            <p:nvPr/>
          </p:nvSpPr>
          <p:spPr>
            <a:xfrm>
              <a:off x="1907350" y="383975"/>
              <a:ext cx="1368375" cy="799550"/>
            </a:xfrm>
            <a:custGeom>
              <a:avLst/>
              <a:gdLst/>
              <a:ahLst/>
              <a:cxnLst/>
              <a:rect l="l" t="t" r="r" b="b"/>
              <a:pathLst>
                <a:path w="54735" h="31982" fill="none" extrusionOk="0">
                  <a:moveTo>
                    <a:pt x="54331" y="31982"/>
                  </a:moveTo>
                  <a:lnTo>
                    <a:pt x="54452" y="31477"/>
                  </a:lnTo>
                  <a:lnTo>
                    <a:pt x="54452" y="31477"/>
                  </a:lnTo>
                  <a:lnTo>
                    <a:pt x="54533" y="30972"/>
                  </a:lnTo>
                  <a:lnTo>
                    <a:pt x="54613" y="30467"/>
                  </a:lnTo>
                  <a:lnTo>
                    <a:pt x="54674" y="29942"/>
                  </a:lnTo>
                  <a:lnTo>
                    <a:pt x="54714" y="29438"/>
                  </a:lnTo>
                  <a:lnTo>
                    <a:pt x="54735" y="28892"/>
                  </a:lnTo>
                  <a:lnTo>
                    <a:pt x="54714" y="28368"/>
                  </a:lnTo>
                  <a:lnTo>
                    <a:pt x="54694" y="27822"/>
                  </a:lnTo>
                  <a:lnTo>
                    <a:pt x="54654" y="27297"/>
                  </a:lnTo>
                  <a:lnTo>
                    <a:pt x="54573" y="26732"/>
                  </a:lnTo>
                  <a:lnTo>
                    <a:pt x="54492" y="26187"/>
                  </a:lnTo>
                  <a:lnTo>
                    <a:pt x="54371" y="25622"/>
                  </a:lnTo>
                  <a:lnTo>
                    <a:pt x="54250" y="25077"/>
                  </a:lnTo>
                  <a:lnTo>
                    <a:pt x="54089" y="24511"/>
                  </a:lnTo>
                  <a:lnTo>
                    <a:pt x="53927" y="23926"/>
                  </a:lnTo>
                  <a:lnTo>
                    <a:pt x="53725" y="23360"/>
                  </a:lnTo>
                  <a:lnTo>
                    <a:pt x="53503" y="22795"/>
                  </a:lnTo>
                  <a:lnTo>
                    <a:pt x="53281" y="22210"/>
                  </a:lnTo>
                  <a:lnTo>
                    <a:pt x="53018" y="21624"/>
                  </a:lnTo>
                  <a:lnTo>
                    <a:pt x="52736" y="21059"/>
                  </a:lnTo>
                  <a:lnTo>
                    <a:pt x="52433" y="20473"/>
                  </a:lnTo>
                  <a:lnTo>
                    <a:pt x="52110" y="19888"/>
                  </a:lnTo>
                  <a:lnTo>
                    <a:pt x="51767" y="19302"/>
                  </a:lnTo>
                  <a:lnTo>
                    <a:pt x="51403" y="18717"/>
                  </a:lnTo>
                  <a:lnTo>
                    <a:pt x="51020" y="18131"/>
                  </a:lnTo>
                  <a:lnTo>
                    <a:pt x="50616" y="17546"/>
                  </a:lnTo>
                  <a:lnTo>
                    <a:pt x="50172" y="16960"/>
                  </a:lnTo>
                  <a:lnTo>
                    <a:pt x="49728" y="16375"/>
                  </a:lnTo>
                  <a:lnTo>
                    <a:pt x="49263" y="15789"/>
                  </a:lnTo>
                  <a:lnTo>
                    <a:pt x="48758" y="15204"/>
                  </a:lnTo>
                  <a:lnTo>
                    <a:pt x="48254" y="14618"/>
                  </a:lnTo>
                  <a:lnTo>
                    <a:pt x="47709" y="14053"/>
                  </a:lnTo>
                  <a:lnTo>
                    <a:pt x="47163" y="13467"/>
                  </a:lnTo>
                  <a:lnTo>
                    <a:pt x="47163" y="13467"/>
                  </a:lnTo>
                  <a:lnTo>
                    <a:pt x="46659" y="12963"/>
                  </a:lnTo>
                  <a:lnTo>
                    <a:pt x="46134" y="12478"/>
                  </a:lnTo>
                  <a:lnTo>
                    <a:pt x="45609" y="11994"/>
                  </a:lnTo>
                  <a:lnTo>
                    <a:pt x="45084" y="11509"/>
                  </a:lnTo>
                  <a:lnTo>
                    <a:pt x="44539" y="11045"/>
                  </a:lnTo>
                  <a:lnTo>
                    <a:pt x="43973" y="10580"/>
                  </a:lnTo>
                  <a:lnTo>
                    <a:pt x="42843" y="9672"/>
                  </a:lnTo>
                  <a:lnTo>
                    <a:pt x="41672" y="8824"/>
                  </a:lnTo>
                  <a:lnTo>
                    <a:pt x="40481" y="7996"/>
                  </a:lnTo>
                  <a:lnTo>
                    <a:pt x="39249" y="7188"/>
                  </a:lnTo>
                  <a:lnTo>
                    <a:pt x="37997" y="6441"/>
                  </a:lnTo>
                  <a:lnTo>
                    <a:pt x="36725" y="5735"/>
                  </a:lnTo>
                  <a:lnTo>
                    <a:pt x="35433" y="5048"/>
                  </a:lnTo>
                  <a:lnTo>
                    <a:pt x="34121" y="4402"/>
                  </a:lnTo>
                  <a:lnTo>
                    <a:pt x="32808" y="3817"/>
                  </a:lnTo>
                  <a:lnTo>
                    <a:pt x="31456" y="3251"/>
                  </a:lnTo>
                  <a:lnTo>
                    <a:pt x="30123" y="2726"/>
                  </a:lnTo>
                  <a:lnTo>
                    <a:pt x="28771" y="2262"/>
                  </a:lnTo>
                  <a:lnTo>
                    <a:pt x="27398" y="1838"/>
                  </a:lnTo>
                  <a:lnTo>
                    <a:pt x="26045" y="1434"/>
                  </a:lnTo>
                  <a:lnTo>
                    <a:pt x="24672" y="1091"/>
                  </a:lnTo>
                  <a:lnTo>
                    <a:pt x="23319" y="808"/>
                  </a:lnTo>
                  <a:lnTo>
                    <a:pt x="21967" y="546"/>
                  </a:lnTo>
                  <a:lnTo>
                    <a:pt x="20614" y="344"/>
                  </a:lnTo>
                  <a:lnTo>
                    <a:pt x="19281" y="183"/>
                  </a:lnTo>
                  <a:lnTo>
                    <a:pt x="17949" y="82"/>
                  </a:lnTo>
                  <a:lnTo>
                    <a:pt x="17303" y="41"/>
                  </a:lnTo>
                  <a:lnTo>
                    <a:pt x="16636" y="21"/>
                  </a:lnTo>
                  <a:lnTo>
                    <a:pt x="15990" y="1"/>
                  </a:lnTo>
                  <a:lnTo>
                    <a:pt x="15344" y="21"/>
                  </a:lnTo>
                  <a:lnTo>
                    <a:pt x="14718" y="21"/>
                  </a:lnTo>
                  <a:lnTo>
                    <a:pt x="14072" y="61"/>
                  </a:lnTo>
                  <a:lnTo>
                    <a:pt x="13446" y="102"/>
                  </a:lnTo>
                  <a:lnTo>
                    <a:pt x="12841" y="142"/>
                  </a:lnTo>
                  <a:lnTo>
                    <a:pt x="12215" y="203"/>
                  </a:lnTo>
                  <a:lnTo>
                    <a:pt x="11609" y="284"/>
                  </a:lnTo>
                  <a:lnTo>
                    <a:pt x="11004" y="384"/>
                  </a:lnTo>
                  <a:lnTo>
                    <a:pt x="10418" y="485"/>
                  </a:lnTo>
                  <a:lnTo>
                    <a:pt x="9833" y="607"/>
                  </a:lnTo>
                  <a:lnTo>
                    <a:pt x="9247" y="748"/>
                  </a:lnTo>
                  <a:lnTo>
                    <a:pt x="8682" y="889"/>
                  </a:lnTo>
                  <a:lnTo>
                    <a:pt x="8116" y="1051"/>
                  </a:lnTo>
                  <a:lnTo>
                    <a:pt x="7571" y="1212"/>
                  </a:lnTo>
                  <a:lnTo>
                    <a:pt x="7026" y="1414"/>
                  </a:lnTo>
                  <a:lnTo>
                    <a:pt x="7026" y="1414"/>
                  </a:lnTo>
                  <a:lnTo>
                    <a:pt x="6481" y="1616"/>
                  </a:lnTo>
                  <a:lnTo>
                    <a:pt x="5956" y="1838"/>
                  </a:lnTo>
                  <a:lnTo>
                    <a:pt x="5431" y="2060"/>
                  </a:lnTo>
                  <a:lnTo>
                    <a:pt x="4947" y="2302"/>
                  </a:lnTo>
                  <a:lnTo>
                    <a:pt x="4462" y="2545"/>
                  </a:lnTo>
                  <a:lnTo>
                    <a:pt x="4018" y="2807"/>
                  </a:lnTo>
                  <a:lnTo>
                    <a:pt x="3574" y="3090"/>
                  </a:lnTo>
                  <a:lnTo>
                    <a:pt x="3129" y="3373"/>
                  </a:lnTo>
                  <a:lnTo>
                    <a:pt x="2726" y="3675"/>
                  </a:lnTo>
                  <a:lnTo>
                    <a:pt x="2342" y="3978"/>
                  </a:lnTo>
                  <a:lnTo>
                    <a:pt x="1958" y="4281"/>
                  </a:lnTo>
                  <a:lnTo>
                    <a:pt x="1595" y="4604"/>
                  </a:lnTo>
                  <a:lnTo>
                    <a:pt x="1252" y="4947"/>
                  </a:lnTo>
                  <a:lnTo>
                    <a:pt x="929" y="5291"/>
                  </a:lnTo>
                  <a:lnTo>
                    <a:pt x="626" y="5634"/>
                  </a:lnTo>
                  <a:lnTo>
                    <a:pt x="323" y="5997"/>
                  </a:lnTo>
                  <a:lnTo>
                    <a:pt x="0" y="6421"/>
                  </a:lnTo>
                  <a:lnTo>
                    <a:pt x="0" y="6421"/>
                  </a:lnTo>
                  <a:lnTo>
                    <a:pt x="303" y="6038"/>
                  </a:lnTo>
                  <a:lnTo>
                    <a:pt x="606" y="5674"/>
                  </a:lnTo>
                  <a:lnTo>
                    <a:pt x="949" y="5311"/>
                  </a:lnTo>
                  <a:lnTo>
                    <a:pt x="1292" y="4968"/>
                  </a:lnTo>
                  <a:lnTo>
                    <a:pt x="1656" y="4645"/>
                  </a:lnTo>
                  <a:lnTo>
                    <a:pt x="2039" y="4301"/>
                  </a:lnTo>
                  <a:lnTo>
                    <a:pt x="2443" y="3998"/>
                  </a:lnTo>
                  <a:lnTo>
                    <a:pt x="2867" y="3696"/>
                  </a:lnTo>
                  <a:lnTo>
                    <a:pt x="3291" y="3393"/>
                  </a:lnTo>
                  <a:lnTo>
                    <a:pt x="3755" y="3110"/>
                  </a:lnTo>
                  <a:lnTo>
                    <a:pt x="4220" y="2827"/>
                  </a:lnTo>
                  <a:lnTo>
                    <a:pt x="4704" y="2565"/>
                  </a:lnTo>
                  <a:lnTo>
                    <a:pt x="5209" y="2323"/>
                  </a:lnTo>
                  <a:lnTo>
                    <a:pt x="5734" y="2080"/>
                  </a:lnTo>
                  <a:lnTo>
                    <a:pt x="6279" y="1858"/>
                  </a:lnTo>
                  <a:lnTo>
                    <a:pt x="6844" y="1656"/>
                  </a:lnTo>
                  <a:lnTo>
                    <a:pt x="6844" y="1656"/>
                  </a:lnTo>
                  <a:lnTo>
                    <a:pt x="7390" y="1475"/>
                  </a:lnTo>
                  <a:lnTo>
                    <a:pt x="7935" y="1293"/>
                  </a:lnTo>
                  <a:lnTo>
                    <a:pt x="8500" y="1131"/>
                  </a:lnTo>
                  <a:lnTo>
                    <a:pt x="9065" y="990"/>
                  </a:lnTo>
                  <a:lnTo>
                    <a:pt x="9651" y="849"/>
                  </a:lnTo>
                  <a:lnTo>
                    <a:pt x="10236" y="728"/>
                  </a:lnTo>
                  <a:lnTo>
                    <a:pt x="10842" y="627"/>
                  </a:lnTo>
                  <a:lnTo>
                    <a:pt x="11448" y="526"/>
                  </a:lnTo>
                  <a:lnTo>
                    <a:pt x="12053" y="465"/>
                  </a:lnTo>
                  <a:lnTo>
                    <a:pt x="12659" y="384"/>
                  </a:lnTo>
                  <a:lnTo>
                    <a:pt x="13285" y="344"/>
                  </a:lnTo>
                  <a:lnTo>
                    <a:pt x="13911" y="304"/>
                  </a:lnTo>
                  <a:lnTo>
                    <a:pt x="14557" y="263"/>
                  </a:lnTo>
                  <a:lnTo>
                    <a:pt x="15183" y="263"/>
                  </a:lnTo>
                  <a:lnTo>
                    <a:pt x="15829" y="263"/>
                  </a:lnTo>
                  <a:lnTo>
                    <a:pt x="16475" y="263"/>
                  </a:lnTo>
                  <a:lnTo>
                    <a:pt x="17141" y="284"/>
                  </a:lnTo>
                  <a:lnTo>
                    <a:pt x="17787" y="324"/>
                  </a:lnTo>
                  <a:lnTo>
                    <a:pt x="19120" y="425"/>
                  </a:lnTo>
                  <a:lnTo>
                    <a:pt x="20473" y="586"/>
                  </a:lnTo>
                  <a:lnTo>
                    <a:pt x="21805" y="788"/>
                  </a:lnTo>
                  <a:lnTo>
                    <a:pt x="23178" y="1051"/>
                  </a:lnTo>
                  <a:lnTo>
                    <a:pt x="24531" y="1354"/>
                  </a:lnTo>
                  <a:lnTo>
                    <a:pt x="25904" y="1697"/>
                  </a:lnTo>
                  <a:lnTo>
                    <a:pt x="27276" y="2080"/>
                  </a:lnTo>
                  <a:lnTo>
                    <a:pt x="28629" y="2504"/>
                  </a:lnTo>
                  <a:lnTo>
                    <a:pt x="29982" y="2989"/>
                  </a:lnTo>
                  <a:lnTo>
                    <a:pt x="31335" y="3494"/>
                  </a:lnTo>
                  <a:lnTo>
                    <a:pt x="32687" y="4059"/>
                  </a:lnTo>
                  <a:lnTo>
                    <a:pt x="34000" y="4665"/>
                  </a:lnTo>
                  <a:lnTo>
                    <a:pt x="35312" y="5311"/>
                  </a:lnTo>
                  <a:lnTo>
                    <a:pt x="36624" y="5977"/>
                  </a:lnTo>
                  <a:lnTo>
                    <a:pt x="37896" y="6704"/>
                  </a:lnTo>
                  <a:lnTo>
                    <a:pt x="39148" y="7451"/>
                  </a:lnTo>
                  <a:lnTo>
                    <a:pt x="40380" y="8258"/>
                  </a:lnTo>
                  <a:lnTo>
                    <a:pt x="41571" y="9086"/>
                  </a:lnTo>
                  <a:lnTo>
                    <a:pt x="42742" y="9954"/>
                  </a:lnTo>
                  <a:lnTo>
                    <a:pt x="43872" y="10843"/>
                  </a:lnTo>
                  <a:lnTo>
                    <a:pt x="44438" y="11307"/>
                  </a:lnTo>
                  <a:lnTo>
                    <a:pt x="44983" y="11772"/>
                  </a:lnTo>
                  <a:lnTo>
                    <a:pt x="45508" y="12256"/>
                  </a:lnTo>
                  <a:lnTo>
                    <a:pt x="46033" y="12741"/>
                  </a:lnTo>
                  <a:lnTo>
                    <a:pt x="46558" y="13245"/>
                  </a:lnTo>
                  <a:lnTo>
                    <a:pt x="47062" y="13750"/>
                  </a:lnTo>
                  <a:lnTo>
                    <a:pt x="47062" y="13750"/>
                  </a:lnTo>
                  <a:lnTo>
                    <a:pt x="47628" y="14336"/>
                  </a:lnTo>
                  <a:lnTo>
                    <a:pt x="48173" y="14921"/>
                  </a:lnTo>
                  <a:lnTo>
                    <a:pt x="48698" y="15507"/>
                  </a:lnTo>
                  <a:lnTo>
                    <a:pt x="49203" y="16092"/>
                  </a:lnTo>
                  <a:lnTo>
                    <a:pt x="49667" y="16698"/>
                  </a:lnTo>
                  <a:lnTo>
                    <a:pt x="50131" y="17283"/>
                  </a:lnTo>
                  <a:lnTo>
                    <a:pt x="50555" y="17869"/>
                  </a:lnTo>
                  <a:lnTo>
                    <a:pt x="50979" y="18475"/>
                  </a:lnTo>
                  <a:lnTo>
                    <a:pt x="51363" y="19060"/>
                  </a:lnTo>
                  <a:lnTo>
                    <a:pt x="51726" y="19666"/>
                  </a:lnTo>
                  <a:lnTo>
                    <a:pt x="52070" y="20251"/>
                  </a:lnTo>
                  <a:lnTo>
                    <a:pt x="52393" y="20837"/>
                  </a:lnTo>
                  <a:lnTo>
                    <a:pt x="52695" y="21442"/>
                  </a:lnTo>
                  <a:lnTo>
                    <a:pt x="52978" y="22028"/>
                  </a:lnTo>
                  <a:lnTo>
                    <a:pt x="53241" y="22613"/>
                  </a:lnTo>
                  <a:lnTo>
                    <a:pt x="53483" y="23199"/>
                  </a:lnTo>
                  <a:lnTo>
                    <a:pt x="53685" y="23784"/>
                  </a:lnTo>
                  <a:lnTo>
                    <a:pt x="53887" y="24350"/>
                  </a:lnTo>
                  <a:lnTo>
                    <a:pt x="54048" y="24935"/>
                  </a:lnTo>
                  <a:lnTo>
                    <a:pt x="54210" y="25501"/>
                  </a:lnTo>
                  <a:lnTo>
                    <a:pt x="54331" y="26066"/>
                  </a:lnTo>
                  <a:lnTo>
                    <a:pt x="54452" y="26631"/>
                  </a:lnTo>
                  <a:lnTo>
                    <a:pt x="54533" y="27197"/>
                  </a:lnTo>
                  <a:lnTo>
                    <a:pt x="54593" y="27762"/>
                  </a:lnTo>
                  <a:lnTo>
                    <a:pt x="54634" y="28307"/>
                  </a:lnTo>
                  <a:lnTo>
                    <a:pt x="54654" y="28852"/>
                  </a:lnTo>
                  <a:lnTo>
                    <a:pt x="54654" y="29377"/>
                  </a:lnTo>
                  <a:lnTo>
                    <a:pt x="54634" y="29922"/>
                  </a:lnTo>
                  <a:lnTo>
                    <a:pt x="54593" y="30447"/>
                  </a:lnTo>
                  <a:lnTo>
                    <a:pt x="54513" y="30952"/>
                  </a:lnTo>
                  <a:lnTo>
                    <a:pt x="54432" y="31477"/>
                  </a:lnTo>
                  <a:lnTo>
                    <a:pt x="54331" y="3198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2" name="Google Shape;2722;p33"/>
            <p:cNvSpPr/>
            <p:nvPr/>
          </p:nvSpPr>
          <p:spPr>
            <a:xfrm>
              <a:off x="1826575" y="465750"/>
              <a:ext cx="1417850" cy="866675"/>
            </a:xfrm>
            <a:custGeom>
              <a:avLst/>
              <a:gdLst/>
              <a:ahLst/>
              <a:cxnLst/>
              <a:rect l="l" t="t" r="r" b="b"/>
              <a:pathLst>
                <a:path w="56714" h="34667" extrusionOk="0">
                  <a:moveTo>
                    <a:pt x="16718" y="1"/>
                  </a:moveTo>
                  <a:lnTo>
                    <a:pt x="16072" y="21"/>
                  </a:lnTo>
                  <a:lnTo>
                    <a:pt x="15446" y="41"/>
                  </a:lnTo>
                  <a:lnTo>
                    <a:pt x="14800" y="81"/>
                  </a:lnTo>
                  <a:lnTo>
                    <a:pt x="14174" y="142"/>
                  </a:lnTo>
                  <a:lnTo>
                    <a:pt x="13548" y="203"/>
                  </a:lnTo>
                  <a:lnTo>
                    <a:pt x="12922" y="283"/>
                  </a:lnTo>
                  <a:lnTo>
                    <a:pt x="12316" y="364"/>
                  </a:lnTo>
                  <a:lnTo>
                    <a:pt x="11711" y="485"/>
                  </a:lnTo>
                  <a:lnTo>
                    <a:pt x="11125" y="606"/>
                  </a:lnTo>
                  <a:lnTo>
                    <a:pt x="10520" y="727"/>
                  </a:lnTo>
                  <a:lnTo>
                    <a:pt x="9954" y="889"/>
                  </a:lnTo>
                  <a:lnTo>
                    <a:pt x="9369" y="1050"/>
                  </a:lnTo>
                  <a:lnTo>
                    <a:pt x="8824" y="1232"/>
                  </a:lnTo>
                  <a:lnTo>
                    <a:pt x="8258" y="1414"/>
                  </a:lnTo>
                  <a:lnTo>
                    <a:pt x="7552" y="1697"/>
                  </a:lnTo>
                  <a:lnTo>
                    <a:pt x="6845" y="1979"/>
                  </a:lnTo>
                  <a:lnTo>
                    <a:pt x="6179" y="2302"/>
                  </a:lnTo>
                  <a:lnTo>
                    <a:pt x="5553" y="2645"/>
                  </a:lnTo>
                  <a:lnTo>
                    <a:pt x="4947" y="3009"/>
                  </a:lnTo>
                  <a:lnTo>
                    <a:pt x="4362" y="3372"/>
                  </a:lnTo>
                  <a:lnTo>
                    <a:pt x="3817" y="3776"/>
                  </a:lnTo>
                  <a:lnTo>
                    <a:pt x="3312" y="4180"/>
                  </a:lnTo>
                  <a:lnTo>
                    <a:pt x="2827" y="4604"/>
                  </a:lnTo>
                  <a:lnTo>
                    <a:pt x="2363" y="5048"/>
                  </a:lnTo>
                  <a:lnTo>
                    <a:pt x="1939" y="5512"/>
                  </a:lnTo>
                  <a:lnTo>
                    <a:pt x="1535" y="5997"/>
                  </a:lnTo>
                  <a:lnTo>
                    <a:pt x="1152" y="6482"/>
                  </a:lnTo>
                  <a:lnTo>
                    <a:pt x="828" y="7006"/>
                  </a:lnTo>
                  <a:lnTo>
                    <a:pt x="505" y="7511"/>
                  </a:lnTo>
                  <a:lnTo>
                    <a:pt x="223" y="8056"/>
                  </a:lnTo>
                  <a:lnTo>
                    <a:pt x="1" y="8541"/>
                  </a:lnTo>
                  <a:lnTo>
                    <a:pt x="283" y="7976"/>
                  </a:lnTo>
                  <a:lnTo>
                    <a:pt x="586" y="7451"/>
                  </a:lnTo>
                  <a:lnTo>
                    <a:pt x="929" y="6926"/>
                  </a:lnTo>
                  <a:lnTo>
                    <a:pt x="1293" y="6421"/>
                  </a:lnTo>
                  <a:lnTo>
                    <a:pt x="1697" y="5936"/>
                  </a:lnTo>
                  <a:lnTo>
                    <a:pt x="2121" y="5452"/>
                  </a:lnTo>
                  <a:lnTo>
                    <a:pt x="2585" y="4987"/>
                  </a:lnTo>
                  <a:lnTo>
                    <a:pt x="3090" y="4543"/>
                  </a:lnTo>
                  <a:lnTo>
                    <a:pt x="3594" y="4140"/>
                  </a:lnTo>
                  <a:lnTo>
                    <a:pt x="4160" y="3716"/>
                  </a:lnTo>
                  <a:lnTo>
                    <a:pt x="4745" y="3332"/>
                  </a:lnTo>
                  <a:lnTo>
                    <a:pt x="5351" y="2969"/>
                  </a:lnTo>
                  <a:lnTo>
                    <a:pt x="5997" y="2625"/>
                  </a:lnTo>
                  <a:lnTo>
                    <a:pt x="6684" y="2302"/>
                  </a:lnTo>
                  <a:lnTo>
                    <a:pt x="7390" y="1999"/>
                  </a:lnTo>
                  <a:lnTo>
                    <a:pt x="8117" y="1717"/>
                  </a:lnTo>
                  <a:lnTo>
                    <a:pt x="8662" y="1535"/>
                  </a:lnTo>
                  <a:lnTo>
                    <a:pt x="9227" y="1353"/>
                  </a:lnTo>
                  <a:lnTo>
                    <a:pt x="9813" y="1192"/>
                  </a:lnTo>
                  <a:lnTo>
                    <a:pt x="10378" y="1030"/>
                  </a:lnTo>
                  <a:lnTo>
                    <a:pt x="10964" y="909"/>
                  </a:lnTo>
                  <a:lnTo>
                    <a:pt x="11569" y="788"/>
                  </a:lnTo>
                  <a:lnTo>
                    <a:pt x="12175" y="667"/>
                  </a:lnTo>
                  <a:lnTo>
                    <a:pt x="12781" y="586"/>
                  </a:lnTo>
                  <a:lnTo>
                    <a:pt x="13407" y="505"/>
                  </a:lnTo>
                  <a:lnTo>
                    <a:pt x="14033" y="445"/>
                  </a:lnTo>
                  <a:lnTo>
                    <a:pt x="14659" y="384"/>
                  </a:lnTo>
                  <a:lnTo>
                    <a:pt x="15284" y="344"/>
                  </a:lnTo>
                  <a:lnTo>
                    <a:pt x="15930" y="324"/>
                  </a:lnTo>
                  <a:lnTo>
                    <a:pt x="16577" y="303"/>
                  </a:lnTo>
                  <a:lnTo>
                    <a:pt x="17889" y="303"/>
                  </a:lnTo>
                  <a:lnTo>
                    <a:pt x="18555" y="324"/>
                  </a:lnTo>
                  <a:lnTo>
                    <a:pt x="19221" y="364"/>
                  </a:lnTo>
                  <a:lnTo>
                    <a:pt x="20574" y="485"/>
                  </a:lnTo>
                  <a:lnTo>
                    <a:pt x="21927" y="647"/>
                  </a:lnTo>
                  <a:lnTo>
                    <a:pt x="23300" y="849"/>
                  </a:lnTo>
                  <a:lnTo>
                    <a:pt x="24673" y="1111"/>
                  </a:lnTo>
                  <a:lnTo>
                    <a:pt x="26046" y="1394"/>
                  </a:lnTo>
                  <a:lnTo>
                    <a:pt x="27439" y="1757"/>
                  </a:lnTo>
                  <a:lnTo>
                    <a:pt x="28812" y="2141"/>
                  </a:lnTo>
                  <a:lnTo>
                    <a:pt x="30205" y="2585"/>
                  </a:lnTo>
                  <a:lnTo>
                    <a:pt x="31578" y="3069"/>
                  </a:lnTo>
                  <a:lnTo>
                    <a:pt x="32950" y="3594"/>
                  </a:lnTo>
                  <a:lnTo>
                    <a:pt x="34303" y="4160"/>
                  </a:lnTo>
                  <a:lnTo>
                    <a:pt x="35656" y="4765"/>
                  </a:lnTo>
                  <a:lnTo>
                    <a:pt x="36988" y="5411"/>
                  </a:lnTo>
                  <a:lnTo>
                    <a:pt x="38301" y="6098"/>
                  </a:lnTo>
                  <a:lnTo>
                    <a:pt x="39593" y="6825"/>
                  </a:lnTo>
                  <a:lnTo>
                    <a:pt x="40865" y="7592"/>
                  </a:lnTo>
                  <a:lnTo>
                    <a:pt x="42096" y="8400"/>
                  </a:lnTo>
                  <a:lnTo>
                    <a:pt x="43328" y="9248"/>
                  </a:lnTo>
                  <a:lnTo>
                    <a:pt x="44499" y="10116"/>
                  </a:lnTo>
                  <a:lnTo>
                    <a:pt x="45085" y="10560"/>
                  </a:lnTo>
                  <a:lnTo>
                    <a:pt x="45650" y="11024"/>
                  </a:lnTo>
                  <a:lnTo>
                    <a:pt x="46215" y="11509"/>
                  </a:lnTo>
                  <a:lnTo>
                    <a:pt x="46780" y="11973"/>
                  </a:lnTo>
                  <a:lnTo>
                    <a:pt x="47305" y="12458"/>
                  </a:lnTo>
                  <a:lnTo>
                    <a:pt x="47851" y="12962"/>
                  </a:lnTo>
                  <a:lnTo>
                    <a:pt x="48375" y="13467"/>
                  </a:lnTo>
                  <a:lnTo>
                    <a:pt x="48880" y="13972"/>
                  </a:lnTo>
                  <a:lnTo>
                    <a:pt x="49546" y="14638"/>
                  </a:lnTo>
                  <a:lnTo>
                    <a:pt x="50152" y="15325"/>
                  </a:lnTo>
                  <a:lnTo>
                    <a:pt x="50758" y="16011"/>
                  </a:lnTo>
                  <a:lnTo>
                    <a:pt x="51323" y="16698"/>
                  </a:lnTo>
                  <a:lnTo>
                    <a:pt x="51848" y="17384"/>
                  </a:lnTo>
                  <a:lnTo>
                    <a:pt x="52353" y="18070"/>
                  </a:lnTo>
                  <a:lnTo>
                    <a:pt x="52837" y="18757"/>
                  </a:lnTo>
                  <a:lnTo>
                    <a:pt x="53282" y="19443"/>
                  </a:lnTo>
                  <a:lnTo>
                    <a:pt x="53706" y="20130"/>
                  </a:lnTo>
                  <a:lnTo>
                    <a:pt x="54109" y="20816"/>
                  </a:lnTo>
                  <a:lnTo>
                    <a:pt x="54473" y="21503"/>
                  </a:lnTo>
                  <a:lnTo>
                    <a:pt x="54796" y="22189"/>
                  </a:lnTo>
                  <a:lnTo>
                    <a:pt x="55099" y="22855"/>
                  </a:lnTo>
                  <a:lnTo>
                    <a:pt x="55381" y="23542"/>
                  </a:lnTo>
                  <a:lnTo>
                    <a:pt x="55624" y="24208"/>
                  </a:lnTo>
                  <a:lnTo>
                    <a:pt x="55846" y="24874"/>
                  </a:lnTo>
                  <a:lnTo>
                    <a:pt x="56027" y="25541"/>
                  </a:lnTo>
                  <a:lnTo>
                    <a:pt x="56189" y="26207"/>
                  </a:lnTo>
                  <a:lnTo>
                    <a:pt x="56330" y="26853"/>
                  </a:lnTo>
                  <a:lnTo>
                    <a:pt x="56431" y="27519"/>
                  </a:lnTo>
                  <a:lnTo>
                    <a:pt x="56512" y="28145"/>
                  </a:lnTo>
                  <a:lnTo>
                    <a:pt x="56552" y="28791"/>
                  </a:lnTo>
                  <a:lnTo>
                    <a:pt x="56573" y="29417"/>
                  </a:lnTo>
                  <a:lnTo>
                    <a:pt x="56573" y="30043"/>
                  </a:lnTo>
                  <a:lnTo>
                    <a:pt x="56532" y="30649"/>
                  </a:lnTo>
                  <a:lnTo>
                    <a:pt x="56472" y="31254"/>
                  </a:lnTo>
                  <a:lnTo>
                    <a:pt x="56371" y="31840"/>
                  </a:lnTo>
                  <a:lnTo>
                    <a:pt x="56249" y="32425"/>
                  </a:lnTo>
                  <a:lnTo>
                    <a:pt x="56088" y="33011"/>
                  </a:lnTo>
                  <a:lnTo>
                    <a:pt x="55906" y="33556"/>
                  </a:lnTo>
                  <a:lnTo>
                    <a:pt x="55704" y="34121"/>
                  </a:lnTo>
                  <a:lnTo>
                    <a:pt x="55462" y="34667"/>
                  </a:lnTo>
                  <a:lnTo>
                    <a:pt x="55684" y="34182"/>
                  </a:lnTo>
                  <a:lnTo>
                    <a:pt x="55926" y="33637"/>
                  </a:lnTo>
                  <a:lnTo>
                    <a:pt x="56108" y="33092"/>
                  </a:lnTo>
                  <a:lnTo>
                    <a:pt x="56290" y="32526"/>
                  </a:lnTo>
                  <a:lnTo>
                    <a:pt x="56431" y="31961"/>
                  </a:lnTo>
                  <a:lnTo>
                    <a:pt x="56532" y="31376"/>
                  </a:lnTo>
                  <a:lnTo>
                    <a:pt x="56633" y="30790"/>
                  </a:lnTo>
                  <a:lnTo>
                    <a:pt x="56673" y="30184"/>
                  </a:lnTo>
                  <a:lnTo>
                    <a:pt x="56714" y="29579"/>
                  </a:lnTo>
                  <a:lnTo>
                    <a:pt x="56714" y="28953"/>
                  </a:lnTo>
                  <a:lnTo>
                    <a:pt x="56694" y="28347"/>
                  </a:lnTo>
                  <a:lnTo>
                    <a:pt x="56633" y="27701"/>
                  </a:lnTo>
                  <a:lnTo>
                    <a:pt x="56552" y="27075"/>
                  </a:lnTo>
                  <a:lnTo>
                    <a:pt x="56451" y="26429"/>
                  </a:lnTo>
                  <a:lnTo>
                    <a:pt x="56310" y="25783"/>
                  </a:lnTo>
                  <a:lnTo>
                    <a:pt x="56149" y="25117"/>
                  </a:lnTo>
                  <a:lnTo>
                    <a:pt x="55947" y="24471"/>
                  </a:lnTo>
                  <a:lnTo>
                    <a:pt x="55725" y="23804"/>
                  </a:lnTo>
                  <a:lnTo>
                    <a:pt x="55482" y="23138"/>
                  </a:lnTo>
                  <a:lnTo>
                    <a:pt x="55200" y="22472"/>
                  </a:lnTo>
                  <a:lnTo>
                    <a:pt x="54897" y="21785"/>
                  </a:lnTo>
                  <a:lnTo>
                    <a:pt x="54574" y="21119"/>
                  </a:lnTo>
                  <a:lnTo>
                    <a:pt x="54210" y="20433"/>
                  </a:lnTo>
                  <a:lnTo>
                    <a:pt x="53807" y="19766"/>
                  </a:lnTo>
                  <a:lnTo>
                    <a:pt x="53403" y="19080"/>
                  </a:lnTo>
                  <a:lnTo>
                    <a:pt x="52938" y="18394"/>
                  </a:lnTo>
                  <a:lnTo>
                    <a:pt x="52474" y="17727"/>
                  </a:lnTo>
                  <a:lnTo>
                    <a:pt x="51969" y="17041"/>
                  </a:lnTo>
                  <a:lnTo>
                    <a:pt x="51444" y="16354"/>
                  </a:lnTo>
                  <a:lnTo>
                    <a:pt x="50879" y="15688"/>
                  </a:lnTo>
                  <a:lnTo>
                    <a:pt x="50293" y="15002"/>
                  </a:lnTo>
                  <a:lnTo>
                    <a:pt x="49668" y="14335"/>
                  </a:lnTo>
                  <a:lnTo>
                    <a:pt x="49022" y="13669"/>
                  </a:lnTo>
                  <a:lnTo>
                    <a:pt x="48517" y="13164"/>
                  </a:lnTo>
                  <a:lnTo>
                    <a:pt x="47992" y="12660"/>
                  </a:lnTo>
                  <a:lnTo>
                    <a:pt x="47447" y="12155"/>
                  </a:lnTo>
                  <a:lnTo>
                    <a:pt x="46922" y="11670"/>
                  </a:lnTo>
                  <a:lnTo>
                    <a:pt x="46356" y="11186"/>
                  </a:lnTo>
                  <a:lnTo>
                    <a:pt x="45791" y="10721"/>
                  </a:lnTo>
                  <a:lnTo>
                    <a:pt x="45226" y="10257"/>
                  </a:lnTo>
                  <a:lnTo>
                    <a:pt x="44640" y="9813"/>
                  </a:lnTo>
                  <a:lnTo>
                    <a:pt x="43469" y="8945"/>
                  </a:lnTo>
                  <a:lnTo>
                    <a:pt x="42238" y="8097"/>
                  </a:lnTo>
                  <a:lnTo>
                    <a:pt x="41006" y="7289"/>
                  </a:lnTo>
                  <a:lnTo>
                    <a:pt x="39734" y="6522"/>
                  </a:lnTo>
                  <a:lnTo>
                    <a:pt x="38442" y="5795"/>
                  </a:lnTo>
                  <a:lnTo>
                    <a:pt x="37130" y="5109"/>
                  </a:lnTo>
                  <a:lnTo>
                    <a:pt x="35797" y="4463"/>
                  </a:lnTo>
                  <a:lnTo>
                    <a:pt x="34444" y="3857"/>
                  </a:lnTo>
                  <a:lnTo>
                    <a:pt x="33092" y="3292"/>
                  </a:lnTo>
                  <a:lnTo>
                    <a:pt x="31719" y="2767"/>
                  </a:lnTo>
                  <a:lnTo>
                    <a:pt x="30346" y="2282"/>
                  </a:lnTo>
                  <a:lnTo>
                    <a:pt x="28973" y="1838"/>
                  </a:lnTo>
                  <a:lnTo>
                    <a:pt x="27580" y="1454"/>
                  </a:lnTo>
                  <a:lnTo>
                    <a:pt x="26207" y="1091"/>
                  </a:lnTo>
                  <a:lnTo>
                    <a:pt x="24814" y="808"/>
                  </a:lnTo>
                  <a:lnTo>
                    <a:pt x="23441" y="546"/>
                  </a:lnTo>
                  <a:lnTo>
                    <a:pt x="22068" y="344"/>
                  </a:lnTo>
                  <a:lnTo>
                    <a:pt x="20715" y="182"/>
                  </a:lnTo>
                  <a:lnTo>
                    <a:pt x="19363" y="61"/>
                  </a:lnTo>
                  <a:lnTo>
                    <a:pt x="18696" y="21"/>
                  </a:lnTo>
                  <a:lnTo>
                    <a:pt x="1803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3" name="Google Shape;2723;p33"/>
            <p:cNvSpPr/>
            <p:nvPr/>
          </p:nvSpPr>
          <p:spPr>
            <a:xfrm>
              <a:off x="1826575" y="465750"/>
              <a:ext cx="1417850" cy="866675"/>
            </a:xfrm>
            <a:custGeom>
              <a:avLst/>
              <a:gdLst/>
              <a:ahLst/>
              <a:cxnLst/>
              <a:rect l="l" t="t" r="r" b="b"/>
              <a:pathLst>
                <a:path w="56714" h="34667" fill="none" extrusionOk="0">
                  <a:moveTo>
                    <a:pt x="55462" y="34667"/>
                  </a:moveTo>
                  <a:lnTo>
                    <a:pt x="55684" y="34182"/>
                  </a:lnTo>
                  <a:lnTo>
                    <a:pt x="55684" y="34182"/>
                  </a:lnTo>
                  <a:lnTo>
                    <a:pt x="55926" y="33637"/>
                  </a:lnTo>
                  <a:lnTo>
                    <a:pt x="56108" y="33092"/>
                  </a:lnTo>
                  <a:lnTo>
                    <a:pt x="56290" y="32526"/>
                  </a:lnTo>
                  <a:lnTo>
                    <a:pt x="56431" y="31961"/>
                  </a:lnTo>
                  <a:lnTo>
                    <a:pt x="56532" y="31376"/>
                  </a:lnTo>
                  <a:lnTo>
                    <a:pt x="56633" y="30790"/>
                  </a:lnTo>
                  <a:lnTo>
                    <a:pt x="56673" y="30184"/>
                  </a:lnTo>
                  <a:lnTo>
                    <a:pt x="56714" y="29579"/>
                  </a:lnTo>
                  <a:lnTo>
                    <a:pt x="56714" y="28953"/>
                  </a:lnTo>
                  <a:lnTo>
                    <a:pt x="56694" y="28347"/>
                  </a:lnTo>
                  <a:lnTo>
                    <a:pt x="56633" y="27701"/>
                  </a:lnTo>
                  <a:lnTo>
                    <a:pt x="56552" y="27075"/>
                  </a:lnTo>
                  <a:lnTo>
                    <a:pt x="56451" y="26429"/>
                  </a:lnTo>
                  <a:lnTo>
                    <a:pt x="56310" y="25783"/>
                  </a:lnTo>
                  <a:lnTo>
                    <a:pt x="56149" y="25117"/>
                  </a:lnTo>
                  <a:lnTo>
                    <a:pt x="55947" y="24471"/>
                  </a:lnTo>
                  <a:lnTo>
                    <a:pt x="55725" y="23804"/>
                  </a:lnTo>
                  <a:lnTo>
                    <a:pt x="55482" y="23138"/>
                  </a:lnTo>
                  <a:lnTo>
                    <a:pt x="55200" y="22472"/>
                  </a:lnTo>
                  <a:lnTo>
                    <a:pt x="54897" y="21785"/>
                  </a:lnTo>
                  <a:lnTo>
                    <a:pt x="54574" y="21119"/>
                  </a:lnTo>
                  <a:lnTo>
                    <a:pt x="54210" y="20433"/>
                  </a:lnTo>
                  <a:lnTo>
                    <a:pt x="53807" y="19766"/>
                  </a:lnTo>
                  <a:lnTo>
                    <a:pt x="53403" y="19080"/>
                  </a:lnTo>
                  <a:lnTo>
                    <a:pt x="52938" y="18394"/>
                  </a:lnTo>
                  <a:lnTo>
                    <a:pt x="52474" y="17727"/>
                  </a:lnTo>
                  <a:lnTo>
                    <a:pt x="51969" y="17041"/>
                  </a:lnTo>
                  <a:lnTo>
                    <a:pt x="51444" y="16354"/>
                  </a:lnTo>
                  <a:lnTo>
                    <a:pt x="50879" y="15688"/>
                  </a:lnTo>
                  <a:lnTo>
                    <a:pt x="50293" y="15002"/>
                  </a:lnTo>
                  <a:lnTo>
                    <a:pt x="49668" y="14335"/>
                  </a:lnTo>
                  <a:lnTo>
                    <a:pt x="49022" y="13669"/>
                  </a:lnTo>
                  <a:lnTo>
                    <a:pt x="49022" y="13669"/>
                  </a:lnTo>
                  <a:lnTo>
                    <a:pt x="48517" y="13164"/>
                  </a:lnTo>
                  <a:lnTo>
                    <a:pt x="47992" y="12660"/>
                  </a:lnTo>
                  <a:lnTo>
                    <a:pt x="47447" y="12155"/>
                  </a:lnTo>
                  <a:lnTo>
                    <a:pt x="46922" y="11670"/>
                  </a:lnTo>
                  <a:lnTo>
                    <a:pt x="46356" y="11186"/>
                  </a:lnTo>
                  <a:lnTo>
                    <a:pt x="45791" y="10721"/>
                  </a:lnTo>
                  <a:lnTo>
                    <a:pt x="45226" y="10257"/>
                  </a:lnTo>
                  <a:lnTo>
                    <a:pt x="44640" y="9813"/>
                  </a:lnTo>
                  <a:lnTo>
                    <a:pt x="43469" y="8945"/>
                  </a:lnTo>
                  <a:lnTo>
                    <a:pt x="42238" y="8097"/>
                  </a:lnTo>
                  <a:lnTo>
                    <a:pt x="41006" y="7289"/>
                  </a:lnTo>
                  <a:lnTo>
                    <a:pt x="39734" y="6522"/>
                  </a:lnTo>
                  <a:lnTo>
                    <a:pt x="38442" y="5795"/>
                  </a:lnTo>
                  <a:lnTo>
                    <a:pt x="37130" y="5109"/>
                  </a:lnTo>
                  <a:lnTo>
                    <a:pt x="35797" y="4463"/>
                  </a:lnTo>
                  <a:lnTo>
                    <a:pt x="34444" y="3857"/>
                  </a:lnTo>
                  <a:lnTo>
                    <a:pt x="33092" y="3292"/>
                  </a:lnTo>
                  <a:lnTo>
                    <a:pt x="31719" y="2767"/>
                  </a:lnTo>
                  <a:lnTo>
                    <a:pt x="30346" y="2282"/>
                  </a:lnTo>
                  <a:lnTo>
                    <a:pt x="28973" y="1838"/>
                  </a:lnTo>
                  <a:lnTo>
                    <a:pt x="27580" y="1454"/>
                  </a:lnTo>
                  <a:lnTo>
                    <a:pt x="26207" y="1091"/>
                  </a:lnTo>
                  <a:lnTo>
                    <a:pt x="24814" y="808"/>
                  </a:lnTo>
                  <a:lnTo>
                    <a:pt x="23441" y="546"/>
                  </a:lnTo>
                  <a:lnTo>
                    <a:pt x="22068" y="344"/>
                  </a:lnTo>
                  <a:lnTo>
                    <a:pt x="20715" y="182"/>
                  </a:lnTo>
                  <a:lnTo>
                    <a:pt x="19363" y="61"/>
                  </a:lnTo>
                  <a:lnTo>
                    <a:pt x="18696" y="21"/>
                  </a:lnTo>
                  <a:lnTo>
                    <a:pt x="18030" y="1"/>
                  </a:lnTo>
                  <a:lnTo>
                    <a:pt x="17384" y="1"/>
                  </a:lnTo>
                  <a:lnTo>
                    <a:pt x="16718" y="1"/>
                  </a:lnTo>
                  <a:lnTo>
                    <a:pt x="16072" y="21"/>
                  </a:lnTo>
                  <a:lnTo>
                    <a:pt x="15446" y="41"/>
                  </a:lnTo>
                  <a:lnTo>
                    <a:pt x="14800" y="81"/>
                  </a:lnTo>
                  <a:lnTo>
                    <a:pt x="14174" y="142"/>
                  </a:lnTo>
                  <a:lnTo>
                    <a:pt x="13548" y="203"/>
                  </a:lnTo>
                  <a:lnTo>
                    <a:pt x="12922" y="283"/>
                  </a:lnTo>
                  <a:lnTo>
                    <a:pt x="12316" y="364"/>
                  </a:lnTo>
                  <a:lnTo>
                    <a:pt x="11711" y="485"/>
                  </a:lnTo>
                  <a:lnTo>
                    <a:pt x="11125" y="606"/>
                  </a:lnTo>
                  <a:lnTo>
                    <a:pt x="10520" y="727"/>
                  </a:lnTo>
                  <a:lnTo>
                    <a:pt x="9954" y="889"/>
                  </a:lnTo>
                  <a:lnTo>
                    <a:pt x="9369" y="1050"/>
                  </a:lnTo>
                  <a:lnTo>
                    <a:pt x="8824" y="1232"/>
                  </a:lnTo>
                  <a:lnTo>
                    <a:pt x="8258" y="1414"/>
                  </a:lnTo>
                  <a:lnTo>
                    <a:pt x="8258" y="1414"/>
                  </a:lnTo>
                  <a:lnTo>
                    <a:pt x="7552" y="1697"/>
                  </a:lnTo>
                  <a:lnTo>
                    <a:pt x="6845" y="1979"/>
                  </a:lnTo>
                  <a:lnTo>
                    <a:pt x="6179" y="2302"/>
                  </a:lnTo>
                  <a:lnTo>
                    <a:pt x="5553" y="2645"/>
                  </a:lnTo>
                  <a:lnTo>
                    <a:pt x="4947" y="3009"/>
                  </a:lnTo>
                  <a:lnTo>
                    <a:pt x="4362" y="3372"/>
                  </a:lnTo>
                  <a:lnTo>
                    <a:pt x="3817" y="3776"/>
                  </a:lnTo>
                  <a:lnTo>
                    <a:pt x="3312" y="4180"/>
                  </a:lnTo>
                  <a:lnTo>
                    <a:pt x="2827" y="4604"/>
                  </a:lnTo>
                  <a:lnTo>
                    <a:pt x="2363" y="5048"/>
                  </a:lnTo>
                  <a:lnTo>
                    <a:pt x="1939" y="5512"/>
                  </a:lnTo>
                  <a:lnTo>
                    <a:pt x="1535" y="5997"/>
                  </a:lnTo>
                  <a:lnTo>
                    <a:pt x="1152" y="6482"/>
                  </a:lnTo>
                  <a:lnTo>
                    <a:pt x="828" y="7006"/>
                  </a:lnTo>
                  <a:lnTo>
                    <a:pt x="505" y="7511"/>
                  </a:lnTo>
                  <a:lnTo>
                    <a:pt x="223" y="8056"/>
                  </a:lnTo>
                  <a:lnTo>
                    <a:pt x="1" y="8541"/>
                  </a:lnTo>
                  <a:lnTo>
                    <a:pt x="1" y="8541"/>
                  </a:lnTo>
                  <a:lnTo>
                    <a:pt x="283" y="7976"/>
                  </a:lnTo>
                  <a:lnTo>
                    <a:pt x="586" y="7451"/>
                  </a:lnTo>
                  <a:lnTo>
                    <a:pt x="929" y="6926"/>
                  </a:lnTo>
                  <a:lnTo>
                    <a:pt x="1293" y="6421"/>
                  </a:lnTo>
                  <a:lnTo>
                    <a:pt x="1697" y="5936"/>
                  </a:lnTo>
                  <a:lnTo>
                    <a:pt x="2121" y="5452"/>
                  </a:lnTo>
                  <a:lnTo>
                    <a:pt x="2585" y="4987"/>
                  </a:lnTo>
                  <a:lnTo>
                    <a:pt x="3090" y="4543"/>
                  </a:lnTo>
                  <a:lnTo>
                    <a:pt x="3594" y="4140"/>
                  </a:lnTo>
                  <a:lnTo>
                    <a:pt x="4160" y="3716"/>
                  </a:lnTo>
                  <a:lnTo>
                    <a:pt x="4745" y="3332"/>
                  </a:lnTo>
                  <a:lnTo>
                    <a:pt x="5351" y="2969"/>
                  </a:lnTo>
                  <a:lnTo>
                    <a:pt x="5997" y="2625"/>
                  </a:lnTo>
                  <a:lnTo>
                    <a:pt x="6684" y="2302"/>
                  </a:lnTo>
                  <a:lnTo>
                    <a:pt x="7390" y="1999"/>
                  </a:lnTo>
                  <a:lnTo>
                    <a:pt x="8117" y="1717"/>
                  </a:lnTo>
                  <a:lnTo>
                    <a:pt x="8117" y="1717"/>
                  </a:lnTo>
                  <a:lnTo>
                    <a:pt x="8662" y="1535"/>
                  </a:lnTo>
                  <a:lnTo>
                    <a:pt x="9227" y="1353"/>
                  </a:lnTo>
                  <a:lnTo>
                    <a:pt x="9813" y="1192"/>
                  </a:lnTo>
                  <a:lnTo>
                    <a:pt x="10378" y="1030"/>
                  </a:lnTo>
                  <a:lnTo>
                    <a:pt x="10964" y="909"/>
                  </a:lnTo>
                  <a:lnTo>
                    <a:pt x="11569" y="788"/>
                  </a:lnTo>
                  <a:lnTo>
                    <a:pt x="12175" y="667"/>
                  </a:lnTo>
                  <a:lnTo>
                    <a:pt x="12781" y="586"/>
                  </a:lnTo>
                  <a:lnTo>
                    <a:pt x="13407" y="505"/>
                  </a:lnTo>
                  <a:lnTo>
                    <a:pt x="14033" y="445"/>
                  </a:lnTo>
                  <a:lnTo>
                    <a:pt x="14659" y="384"/>
                  </a:lnTo>
                  <a:lnTo>
                    <a:pt x="15284" y="344"/>
                  </a:lnTo>
                  <a:lnTo>
                    <a:pt x="15930" y="324"/>
                  </a:lnTo>
                  <a:lnTo>
                    <a:pt x="16577" y="303"/>
                  </a:lnTo>
                  <a:lnTo>
                    <a:pt x="17243" y="303"/>
                  </a:lnTo>
                  <a:lnTo>
                    <a:pt x="17889" y="303"/>
                  </a:lnTo>
                  <a:lnTo>
                    <a:pt x="18555" y="324"/>
                  </a:lnTo>
                  <a:lnTo>
                    <a:pt x="19221" y="364"/>
                  </a:lnTo>
                  <a:lnTo>
                    <a:pt x="20574" y="485"/>
                  </a:lnTo>
                  <a:lnTo>
                    <a:pt x="21927" y="647"/>
                  </a:lnTo>
                  <a:lnTo>
                    <a:pt x="23300" y="849"/>
                  </a:lnTo>
                  <a:lnTo>
                    <a:pt x="24673" y="1111"/>
                  </a:lnTo>
                  <a:lnTo>
                    <a:pt x="26046" y="1394"/>
                  </a:lnTo>
                  <a:lnTo>
                    <a:pt x="27439" y="1757"/>
                  </a:lnTo>
                  <a:lnTo>
                    <a:pt x="28812" y="2141"/>
                  </a:lnTo>
                  <a:lnTo>
                    <a:pt x="30205" y="2585"/>
                  </a:lnTo>
                  <a:lnTo>
                    <a:pt x="31578" y="3069"/>
                  </a:lnTo>
                  <a:lnTo>
                    <a:pt x="32950" y="3594"/>
                  </a:lnTo>
                  <a:lnTo>
                    <a:pt x="34303" y="4160"/>
                  </a:lnTo>
                  <a:lnTo>
                    <a:pt x="35656" y="4765"/>
                  </a:lnTo>
                  <a:lnTo>
                    <a:pt x="36988" y="5411"/>
                  </a:lnTo>
                  <a:lnTo>
                    <a:pt x="38301" y="6098"/>
                  </a:lnTo>
                  <a:lnTo>
                    <a:pt x="39593" y="6825"/>
                  </a:lnTo>
                  <a:lnTo>
                    <a:pt x="40865" y="7592"/>
                  </a:lnTo>
                  <a:lnTo>
                    <a:pt x="42096" y="8400"/>
                  </a:lnTo>
                  <a:lnTo>
                    <a:pt x="43328" y="9248"/>
                  </a:lnTo>
                  <a:lnTo>
                    <a:pt x="44499" y="10116"/>
                  </a:lnTo>
                  <a:lnTo>
                    <a:pt x="45085" y="10560"/>
                  </a:lnTo>
                  <a:lnTo>
                    <a:pt x="45650" y="11024"/>
                  </a:lnTo>
                  <a:lnTo>
                    <a:pt x="46215" y="11509"/>
                  </a:lnTo>
                  <a:lnTo>
                    <a:pt x="46780" y="11973"/>
                  </a:lnTo>
                  <a:lnTo>
                    <a:pt x="47305" y="12458"/>
                  </a:lnTo>
                  <a:lnTo>
                    <a:pt x="47851" y="12962"/>
                  </a:lnTo>
                  <a:lnTo>
                    <a:pt x="48375" y="13467"/>
                  </a:lnTo>
                  <a:lnTo>
                    <a:pt x="48880" y="13972"/>
                  </a:lnTo>
                  <a:lnTo>
                    <a:pt x="48880" y="13972"/>
                  </a:lnTo>
                  <a:lnTo>
                    <a:pt x="49546" y="14638"/>
                  </a:lnTo>
                  <a:lnTo>
                    <a:pt x="50152" y="15325"/>
                  </a:lnTo>
                  <a:lnTo>
                    <a:pt x="50758" y="16011"/>
                  </a:lnTo>
                  <a:lnTo>
                    <a:pt x="51323" y="16698"/>
                  </a:lnTo>
                  <a:lnTo>
                    <a:pt x="51848" y="17384"/>
                  </a:lnTo>
                  <a:lnTo>
                    <a:pt x="52353" y="18070"/>
                  </a:lnTo>
                  <a:lnTo>
                    <a:pt x="52837" y="18757"/>
                  </a:lnTo>
                  <a:lnTo>
                    <a:pt x="53282" y="19443"/>
                  </a:lnTo>
                  <a:lnTo>
                    <a:pt x="53706" y="20130"/>
                  </a:lnTo>
                  <a:lnTo>
                    <a:pt x="54109" y="20816"/>
                  </a:lnTo>
                  <a:lnTo>
                    <a:pt x="54473" y="21503"/>
                  </a:lnTo>
                  <a:lnTo>
                    <a:pt x="54796" y="22189"/>
                  </a:lnTo>
                  <a:lnTo>
                    <a:pt x="55099" y="22855"/>
                  </a:lnTo>
                  <a:lnTo>
                    <a:pt x="55381" y="23542"/>
                  </a:lnTo>
                  <a:lnTo>
                    <a:pt x="55624" y="24208"/>
                  </a:lnTo>
                  <a:lnTo>
                    <a:pt x="55846" y="24874"/>
                  </a:lnTo>
                  <a:lnTo>
                    <a:pt x="56027" y="25541"/>
                  </a:lnTo>
                  <a:lnTo>
                    <a:pt x="56189" y="26207"/>
                  </a:lnTo>
                  <a:lnTo>
                    <a:pt x="56330" y="26853"/>
                  </a:lnTo>
                  <a:lnTo>
                    <a:pt x="56431" y="27519"/>
                  </a:lnTo>
                  <a:lnTo>
                    <a:pt x="56512" y="28145"/>
                  </a:lnTo>
                  <a:lnTo>
                    <a:pt x="56552" y="28791"/>
                  </a:lnTo>
                  <a:lnTo>
                    <a:pt x="56573" y="29417"/>
                  </a:lnTo>
                  <a:lnTo>
                    <a:pt x="56573" y="30043"/>
                  </a:lnTo>
                  <a:lnTo>
                    <a:pt x="56532" y="30649"/>
                  </a:lnTo>
                  <a:lnTo>
                    <a:pt x="56472" y="31254"/>
                  </a:lnTo>
                  <a:lnTo>
                    <a:pt x="56371" y="31840"/>
                  </a:lnTo>
                  <a:lnTo>
                    <a:pt x="56249" y="32425"/>
                  </a:lnTo>
                  <a:lnTo>
                    <a:pt x="56088" y="33011"/>
                  </a:lnTo>
                  <a:lnTo>
                    <a:pt x="55906" y="33556"/>
                  </a:lnTo>
                  <a:lnTo>
                    <a:pt x="55704" y="34121"/>
                  </a:lnTo>
                  <a:lnTo>
                    <a:pt x="55462" y="3466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4" name="Google Shape;2724;p33"/>
            <p:cNvSpPr/>
            <p:nvPr/>
          </p:nvSpPr>
          <p:spPr>
            <a:xfrm>
              <a:off x="1774075" y="561650"/>
              <a:ext cx="1420400" cy="905550"/>
            </a:xfrm>
            <a:custGeom>
              <a:avLst/>
              <a:gdLst/>
              <a:ahLst/>
              <a:cxnLst/>
              <a:rect l="l" t="t" r="r" b="b"/>
              <a:pathLst>
                <a:path w="56816" h="36222" extrusionOk="0">
                  <a:moveTo>
                    <a:pt x="17243" y="1"/>
                  </a:moveTo>
                  <a:lnTo>
                    <a:pt x="16617" y="21"/>
                  </a:lnTo>
                  <a:lnTo>
                    <a:pt x="15971" y="41"/>
                  </a:lnTo>
                  <a:lnTo>
                    <a:pt x="15345" y="81"/>
                  </a:lnTo>
                  <a:lnTo>
                    <a:pt x="14719" y="142"/>
                  </a:lnTo>
                  <a:lnTo>
                    <a:pt x="14093" y="203"/>
                  </a:lnTo>
                  <a:lnTo>
                    <a:pt x="13488" y="283"/>
                  </a:lnTo>
                  <a:lnTo>
                    <a:pt x="12882" y="384"/>
                  </a:lnTo>
                  <a:lnTo>
                    <a:pt x="12297" y="485"/>
                  </a:lnTo>
                  <a:lnTo>
                    <a:pt x="11711" y="606"/>
                  </a:lnTo>
                  <a:lnTo>
                    <a:pt x="11126" y="727"/>
                  </a:lnTo>
                  <a:lnTo>
                    <a:pt x="10540" y="889"/>
                  </a:lnTo>
                  <a:lnTo>
                    <a:pt x="9975" y="1051"/>
                  </a:lnTo>
                  <a:lnTo>
                    <a:pt x="9430" y="1212"/>
                  </a:lnTo>
                  <a:lnTo>
                    <a:pt x="8884" y="1394"/>
                  </a:lnTo>
                  <a:lnTo>
                    <a:pt x="7996" y="1737"/>
                  </a:lnTo>
                  <a:lnTo>
                    <a:pt x="7168" y="2121"/>
                  </a:lnTo>
                  <a:lnTo>
                    <a:pt x="6361" y="2524"/>
                  </a:lnTo>
                  <a:lnTo>
                    <a:pt x="5614" y="2969"/>
                  </a:lnTo>
                  <a:lnTo>
                    <a:pt x="4907" y="3433"/>
                  </a:lnTo>
                  <a:lnTo>
                    <a:pt x="4584" y="3675"/>
                  </a:lnTo>
                  <a:lnTo>
                    <a:pt x="4261" y="3917"/>
                  </a:lnTo>
                  <a:lnTo>
                    <a:pt x="3938" y="4180"/>
                  </a:lnTo>
                  <a:lnTo>
                    <a:pt x="3635" y="4442"/>
                  </a:lnTo>
                  <a:lnTo>
                    <a:pt x="3352" y="4705"/>
                  </a:lnTo>
                  <a:lnTo>
                    <a:pt x="3070" y="4988"/>
                  </a:lnTo>
                  <a:lnTo>
                    <a:pt x="2807" y="5270"/>
                  </a:lnTo>
                  <a:lnTo>
                    <a:pt x="2545" y="5553"/>
                  </a:lnTo>
                  <a:lnTo>
                    <a:pt x="2303" y="5836"/>
                  </a:lnTo>
                  <a:lnTo>
                    <a:pt x="2060" y="6138"/>
                  </a:lnTo>
                  <a:lnTo>
                    <a:pt x="1838" y="6441"/>
                  </a:lnTo>
                  <a:lnTo>
                    <a:pt x="1636" y="6764"/>
                  </a:lnTo>
                  <a:lnTo>
                    <a:pt x="1434" y="7067"/>
                  </a:lnTo>
                  <a:lnTo>
                    <a:pt x="1233" y="7390"/>
                  </a:lnTo>
                  <a:lnTo>
                    <a:pt x="1051" y="7713"/>
                  </a:lnTo>
                  <a:lnTo>
                    <a:pt x="889" y="8056"/>
                  </a:lnTo>
                  <a:lnTo>
                    <a:pt x="728" y="8400"/>
                  </a:lnTo>
                  <a:lnTo>
                    <a:pt x="586" y="8743"/>
                  </a:lnTo>
                  <a:lnTo>
                    <a:pt x="465" y="9086"/>
                  </a:lnTo>
                  <a:lnTo>
                    <a:pt x="344" y="9429"/>
                  </a:lnTo>
                  <a:lnTo>
                    <a:pt x="122" y="10136"/>
                  </a:lnTo>
                  <a:lnTo>
                    <a:pt x="1" y="10661"/>
                  </a:lnTo>
                  <a:lnTo>
                    <a:pt x="102" y="10297"/>
                  </a:lnTo>
                  <a:lnTo>
                    <a:pt x="203" y="9934"/>
                  </a:lnTo>
                  <a:lnTo>
                    <a:pt x="324" y="9571"/>
                  </a:lnTo>
                  <a:lnTo>
                    <a:pt x="445" y="9207"/>
                  </a:lnTo>
                  <a:lnTo>
                    <a:pt x="586" y="8864"/>
                  </a:lnTo>
                  <a:lnTo>
                    <a:pt x="748" y="8521"/>
                  </a:lnTo>
                  <a:lnTo>
                    <a:pt x="910" y="8178"/>
                  </a:lnTo>
                  <a:lnTo>
                    <a:pt x="1091" y="7855"/>
                  </a:lnTo>
                  <a:lnTo>
                    <a:pt x="1273" y="7511"/>
                  </a:lnTo>
                  <a:lnTo>
                    <a:pt x="1475" y="7188"/>
                  </a:lnTo>
                  <a:lnTo>
                    <a:pt x="1677" y="6885"/>
                  </a:lnTo>
                  <a:lnTo>
                    <a:pt x="1899" y="6562"/>
                  </a:lnTo>
                  <a:lnTo>
                    <a:pt x="2141" y="6260"/>
                  </a:lnTo>
                  <a:lnTo>
                    <a:pt x="2383" y="5957"/>
                  </a:lnTo>
                  <a:lnTo>
                    <a:pt x="2646" y="5674"/>
                  </a:lnTo>
                  <a:lnTo>
                    <a:pt x="2908" y="5391"/>
                  </a:lnTo>
                  <a:lnTo>
                    <a:pt x="3191" y="5109"/>
                  </a:lnTo>
                  <a:lnTo>
                    <a:pt x="3474" y="4826"/>
                  </a:lnTo>
                  <a:lnTo>
                    <a:pt x="3776" y="4564"/>
                  </a:lnTo>
                  <a:lnTo>
                    <a:pt x="4100" y="4301"/>
                  </a:lnTo>
                  <a:lnTo>
                    <a:pt x="4423" y="4039"/>
                  </a:lnTo>
                  <a:lnTo>
                    <a:pt x="4766" y="3796"/>
                  </a:lnTo>
                  <a:lnTo>
                    <a:pt x="5109" y="3554"/>
                  </a:lnTo>
                  <a:lnTo>
                    <a:pt x="5472" y="3332"/>
                  </a:lnTo>
                  <a:lnTo>
                    <a:pt x="5856" y="3090"/>
                  </a:lnTo>
                  <a:lnTo>
                    <a:pt x="6240" y="2888"/>
                  </a:lnTo>
                  <a:lnTo>
                    <a:pt x="6623" y="2666"/>
                  </a:lnTo>
                  <a:lnTo>
                    <a:pt x="7047" y="2464"/>
                  </a:lnTo>
                  <a:lnTo>
                    <a:pt x="7895" y="2080"/>
                  </a:lnTo>
                  <a:lnTo>
                    <a:pt x="8784" y="1737"/>
                  </a:lnTo>
                  <a:lnTo>
                    <a:pt x="9329" y="1555"/>
                  </a:lnTo>
                  <a:lnTo>
                    <a:pt x="9874" y="1374"/>
                  </a:lnTo>
                  <a:lnTo>
                    <a:pt x="10439" y="1212"/>
                  </a:lnTo>
                  <a:lnTo>
                    <a:pt x="11025" y="1071"/>
                  </a:lnTo>
                  <a:lnTo>
                    <a:pt x="11590" y="929"/>
                  </a:lnTo>
                  <a:lnTo>
                    <a:pt x="12196" y="828"/>
                  </a:lnTo>
                  <a:lnTo>
                    <a:pt x="12781" y="707"/>
                  </a:lnTo>
                  <a:lnTo>
                    <a:pt x="13387" y="627"/>
                  </a:lnTo>
                  <a:lnTo>
                    <a:pt x="13993" y="546"/>
                  </a:lnTo>
                  <a:lnTo>
                    <a:pt x="14618" y="485"/>
                  </a:lnTo>
                  <a:lnTo>
                    <a:pt x="15224" y="425"/>
                  </a:lnTo>
                  <a:lnTo>
                    <a:pt x="15870" y="384"/>
                  </a:lnTo>
                  <a:lnTo>
                    <a:pt x="16496" y="364"/>
                  </a:lnTo>
                  <a:lnTo>
                    <a:pt x="17142" y="344"/>
                  </a:lnTo>
                  <a:lnTo>
                    <a:pt x="18434" y="344"/>
                  </a:lnTo>
                  <a:lnTo>
                    <a:pt x="19080" y="384"/>
                  </a:lnTo>
                  <a:lnTo>
                    <a:pt x="19747" y="404"/>
                  </a:lnTo>
                  <a:lnTo>
                    <a:pt x="21079" y="526"/>
                  </a:lnTo>
                  <a:lnTo>
                    <a:pt x="22412" y="667"/>
                  </a:lnTo>
                  <a:lnTo>
                    <a:pt x="23764" y="889"/>
                  </a:lnTo>
                  <a:lnTo>
                    <a:pt x="25117" y="1131"/>
                  </a:lnTo>
                  <a:lnTo>
                    <a:pt x="26490" y="1434"/>
                  </a:lnTo>
                  <a:lnTo>
                    <a:pt x="27843" y="1777"/>
                  </a:lnTo>
                  <a:lnTo>
                    <a:pt x="29216" y="2161"/>
                  </a:lnTo>
                  <a:lnTo>
                    <a:pt x="30568" y="2605"/>
                  </a:lnTo>
                  <a:lnTo>
                    <a:pt x="31941" y="3070"/>
                  </a:lnTo>
                  <a:lnTo>
                    <a:pt x="33294" y="3594"/>
                  </a:lnTo>
                  <a:lnTo>
                    <a:pt x="34626" y="4140"/>
                  </a:lnTo>
                  <a:lnTo>
                    <a:pt x="35959" y="4745"/>
                  </a:lnTo>
                  <a:lnTo>
                    <a:pt x="37271" y="5391"/>
                  </a:lnTo>
                  <a:lnTo>
                    <a:pt x="38563" y="6078"/>
                  </a:lnTo>
                  <a:lnTo>
                    <a:pt x="39835" y="6784"/>
                  </a:lnTo>
                  <a:lnTo>
                    <a:pt x="41087" y="7552"/>
                  </a:lnTo>
                  <a:lnTo>
                    <a:pt x="42319" y="8339"/>
                  </a:lnTo>
                  <a:lnTo>
                    <a:pt x="43530" y="9167"/>
                  </a:lnTo>
                  <a:lnTo>
                    <a:pt x="44681" y="10035"/>
                  </a:lnTo>
                  <a:lnTo>
                    <a:pt x="45832" y="10923"/>
                  </a:lnTo>
                  <a:lnTo>
                    <a:pt x="46377" y="11388"/>
                  </a:lnTo>
                  <a:lnTo>
                    <a:pt x="46922" y="11872"/>
                  </a:lnTo>
                  <a:lnTo>
                    <a:pt x="47467" y="12337"/>
                  </a:lnTo>
                  <a:lnTo>
                    <a:pt x="47992" y="12841"/>
                  </a:lnTo>
                  <a:lnTo>
                    <a:pt x="48517" y="13326"/>
                  </a:lnTo>
                  <a:lnTo>
                    <a:pt x="49022" y="13831"/>
                  </a:lnTo>
                  <a:lnTo>
                    <a:pt x="49728" y="14578"/>
                  </a:lnTo>
                  <a:lnTo>
                    <a:pt x="50415" y="15345"/>
                  </a:lnTo>
                  <a:lnTo>
                    <a:pt x="51061" y="16092"/>
                  </a:lnTo>
                  <a:lnTo>
                    <a:pt x="51687" y="16859"/>
                  </a:lnTo>
                  <a:lnTo>
                    <a:pt x="52252" y="17626"/>
                  </a:lnTo>
                  <a:lnTo>
                    <a:pt x="52797" y="18373"/>
                  </a:lnTo>
                  <a:lnTo>
                    <a:pt x="53302" y="19141"/>
                  </a:lnTo>
                  <a:lnTo>
                    <a:pt x="53766" y="19908"/>
                  </a:lnTo>
                  <a:lnTo>
                    <a:pt x="54211" y="20655"/>
                  </a:lnTo>
                  <a:lnTo>
                    <a:pt x="54594" y="21422"/>
                  </a:lnTo>
                  <a:lnTo>
                    <a:pt x="54958" y="22169"/>
                  </a:lnTo>
                  <a:lnTo>
                    <a:pt x="55281" y="22936"/>
                  </a:lnTo>
                  <a:lnTo>
                    <a:pt x="55583" y="23683"/>
                  </a:lnTo>
                  <a:lnTo>
                    <a:pt x="55826" y="24410"/>
                  </a:lnTo>
                  <a:lnTo>
                    <a:pt x="56048" y="25157"/>
                  </a:lnTo>
                  <a:lnTo>
                    <a:pt x="56230" y="25884"/>
                  </a:lnTo>
                  <a:lnTo>
                    <a:pt x="56371" y="26611"/>
                  </a:lnTo>
                  <a:lnTo>
                    <a:pt x="56492" y="27338"/>
                  </a:lnTo>
                  <a:lnTo>
                    <a:pt x="56553" y="28044"/>
                  </a:lnTo>
                  <a:lnTo>
                    <a:pt x="56593" y="28751"/>
                  </a:lnTo>
                  <a:lnTo>
                    <a:pt x="56613" y="29437"/>
                  </a:lnTo>
                  <a:lnTo>
                    <a:pt x="56573" y="30124"/>
                  </a:lnTo>
                  <a:lnTo>
                    <a:pt x="56512" y="30790"/>
                  </a:lnTo>
                  <a:lnTo>
                    <a:pt x="56411" y="31456"/>
                  </a:lnTo>
                  <a:lnTo>
                    <a:pt x="56270" y="32102"/>
                  </a:lnTo>
                  <a:lnTo>
                    <a:pt x="56088" y="32728"/>
                  </a:lnTo>
                  <a:lnTo>
                    <a:pt x="55886" y="33354"/>
                  </a:lnTo>
                  <a:lnTo>
                    <a:pt x="55644" y="33960"/>
                  </a:lnTo>
                  <a:lnTo>
                    <a:pt x="55361" y="34545"/>
                  </a:lnTo>
                  <a:lnTo>
                    <a:pt x="55059" y="35111"/>
                  </a:lnTo>
                  <a:lnTo>
                    <a:pt x="54715" y="35676"/>
                  </a:lnTo>
                  <a:lnTo>
                    <a:pt x="54332" y="36221"/>
                  </a:lnTo>
                  <a:lnTo>
                    <a:pt x="54635" y="35797"/>
                  </a:lnTo>
                  <a:lnTo>
                    <a:pt x="55018" y="35252"/>
                  </a:lnTo>
                  <a:lnTo>
                    <a:pt x="55341" y="34687"/>
                  </a:lnTo>
                  <a:lnTo>
                    <a:pt x="55644" y="34121"/>
                  </a:lnTo>
                  <a:lnTo>
                    <a:pt x="55907" y="33536"/>
                  </a:lnTo>
                  <a:lnTo>
                    <a:pt x="56149" y="32930"/>
                  </a:lnTo>
                  <a:lnTo>
                    <a:pt x="56330" y="32304"/>
                  </a:lnTo>
                  <a:lnTo>
                    <a:pt x="56512" y="31678"/>
                  </a:lnTo>
                  <a:lnTo>
                    <a:pt x="56633" y="31032"/>
                  </a:lnTo>
                  <a:lnTo>
                    <a:pt x="56734" y="30366"/>
                  </a:lnTo>
                  <a:lnTo>
                    <a:pt x="56775" y="29700"/>
                  </a:lnTo>
                  <a:lnTo>
                    <a:pt x="56815" y="29013"/>
                  </a:lnTo>
                  <a:lnTo>
                    <a:pt x="56795" y="28327"/>
                  </a:lnTo>
                  <a:lnTo>
                    <a:pt x="56754" y="27641"/>
                  </a:lnTo>
                  <a:lnTo>
                    <a:pt x="56674" y="26934"/>
                  </a:lnTo>
                  <a:lnTo>
                    <a:pt x="56553" y="26207"/>
                  </a:lnTo>
                  <a:lnTo>
                    <a:pt x="56411" y="25500"/>
                  </a:lnTo>
                  <a:lnTo>
                    <a:pt x="56209" y="24774"/>
                  </a:lnTo>
                  <a:lnTo>
                    <a:pt x="55987" y="24027"/>
                  </a:lnTo>
                  <a:lnTo>
                    <a:pt x="55745" y="23300"/>
                  </a:lnTo>
                  <a:lnTo>
                    <a:pt x="55442" y="22553"/>
                  </a:lnTo>
                  <a:lnTo>
                    <a:pt x="55119" y="21806"/>
                  </a:lnTo>
                  <a:lnTo>
                    <a:pt x="54756" y="21059"/>
                  </a:lnTo>
                  <a:lnTo>
                    <a:pt x="54372" y="20291"/>
                  </a:lnTo>
                  <a:lnTo>
                    <a:pt x="53928" y="19544"/>
                  </a:lnTo>
                  <a:lnTo>
                    <a:pt x="53464" y="18797"/>
                  </a:lnTo>
                  <a:lnTo>
                    <a:pt x="52959" y="18030"/>
                  </a:lnTo>
                  <a:lnTo>
                    <a:pt x="52414" y="17283"/>
                  </a:lnTo>
                  <a:lnTo>
                    <a:pt x="51848" y="16516"/>
                  </a:lnTo>
                  <a:lnTo>
                    <a:pt x="51243" y="15769"/>
                  </a:lnTo>
                  <a:lnTo>
                    <a:pt x="50597" y="15022"/>
                  </a:lnTo>
                  <a:lnTo>
                    <a:pt x="49910" y="14275"/>
                  </a:lnTo>
                  <a:lnTo>
                    <a:pt x="49203" y="13528"/>
                  </a:lnTo>
                  <a:lnTo>
                    <a:pt x="48699" y="13023"/>
                  </a:lnTo>
                  <a:lnTo>
                    <a:pt x="48174" y="12518"/>
                  </a:lnTo>
                  <a:lnTo>
                    <a:pt x="47649" y="12034"/>
                  </a:lnTo>
                  <a:lnTo>
                    <a:pt x="47104" y="11549"/>
                  </a:lnTo>
                  <a:lnTo>
                    <a:pt x="46559" y="11085"/>
                  </a:lnTo>
                  <a:lnTo>
                    <a:pt x="46014" y="10621"/>
                  </a:lnTo>
                  <a:lnTo>
                    <a:pt x="44863" y="9712"/>
                  </a:lnTo>
                  <a:lnTo>
                    <a:pt x="43692" y="8844"/>
                  </a:lnTo>
                  <a:lnTo>
                    <a:pt x="42500" y="8016"/>
                  </a:lnTo>
                  <a:lnTo>
                    <a:pt x="41269" y="7208"/>
                  </a:lnTo>
                  <a:lnTo>
                    <a:pt x="39997" y="6461"/>
                  </a:lnTo>
                  <a:lnTo>
                    <a:pt x="38725" y="5735"/>
                  </a:lnTo>
                  <a:lnTo>
                    <a:pt x="37433" y="5068"/>
                  </a:lnTo>
                  <a:lnTo>
                    <a:pt x="36121" y="4422"/>
                  </a:lnTo>
                  <a:lnTo>
                    <a:pt x="34788" y="3817"/>
                  </a:lnTo>
                  <a:lnTo>
                    <a:pt x="33435" y="3251"/>
                  </a:lnTo>
                  <a:lnTo>
                    <a:pt x="32083" y="2746"/>
                  </a:lnTo>
                  <a:lnTo>
                    <a:pt x="30730" y="2262"/>
                  </a:lnTo>
                  <a:lnTo>
                    <a:pt x="29357" y="1818"/>
                  </a:lnTo>
                  <a:lnTo>
                    <a:pt x="27984" y="1434"/>
                  </a:lnTo>
                  <a:lnTo>
                    <a:pt x="26611" y="1091"/>
                  </a:lnTo>
                  <a:lnTo>
                    <a:pt x="25258" y="788"/>
                  </a:lnTo>
                  <a:lnTo>
                    <a:pt x="23885" y="546"/>
                  </a:lnTo>
                  <a:lnTo>
                    <a:pt x="22533" y="344"/>
                  </a:lnTo>
                  <a:lnTo>
                    <a:pt x="21200" y="182"/>
                  </a:lnTo>
                  <a:lnTo>
                    <a:pt x="19868" y="61"/>
                  </a:lnTo>
                  <a:lnTo>
                    <a:pt x="19201" y="41"/>
                  </a:lnTo>
                  <a:lnTo>
                    <a:pt x="18555" y="21"/>
                  </a:lnTo>
                  <a:lnTo>
                    <a:pt x="1788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5" name="Google Shape;2725;p33"/>
            <p:cNvSpPr/>
            <p:nvPr/>
          </p:nvSpPr>
          <p:spPr>
            <a:xfrm>
              <a:off x="1774075" y="561650"/>
              <a:ext cx="1420400" cy="905550"/>
            </a:xfrm>
            <a:custGeom>
              <a:avLst/>
              <a:gdLst/>
              <a:ahLst/>
              <a:cxnLst/>
              <a:rect l="l" t="t" r="r" b="b"/>
              <a:pathLst>
                <a:path w="56816" h="36222" fill="none" extrusionOk="0">
                  <a:moveTo>
                    <a:pt x="54332" y="36221"/>
                  </a:moveTo>
                  <a:lnTo>
                    <a:pt x="54635" y="35797"/>
                  </a:lnTo>
                  <a:lnTo>
                    <a:pt x="54635" y="35797"/>
                  </a:lnTo>
                  <a:lnTo>
                    <a:pt x="55018" y="35252"/>
                  </a:lnTo>
                  <a:lnTo>
                    <a:pt x="55341" y="34687"/>
                  </a:lnTo>
                  <a:lnTo>
                    <a:pt x="55644" y="34121"/>
                  </a:lnTo>
                  <a:lnTo>
                    <a:pt x="55907" y="33536"/>
                  </a:lnTo>
                  <a:lnTo>
                    <a:pt x="56149" y="32930"/>
                  </a:lnTo>
                  <a:lnTo>
                    <a:pt x="56330" y="32304"/>
                  </a:lnTo>
                  <a:lnTo>
                    <a:pt x="56512" y="31678"/>
                  </a:lnTo>
                  <a:lnTo>
                    <a:pt x="56633" y="31032"/>
                  </a:lnTo>
                  <a:lnTo>
                    <a:pt x="56734" y="30366"/>
                  </a:lnTo>
                  <a:lnTo>
                    <a:pt x="56775" y="29700"/>
                  </a:lnTo>
                  <a:lnTo>
                    <a:pt x="56815" y="29013"/>
                  </a:lnTo>
                  <a:lnTo>
                    <a:pt x="56795" y="28327"/>
                  </a:lnTo>
                  <a:lnTo>
                    <a:pt x="56754" y="27641"/>
                  </a:lnTo>
                  <a:lnTo>
                    <a:pt x="56674" y="26934"/>
                  </a:lnTo>
                  <a:lnTo>
                    <a:pt x="56553" y="26207"/>
                  </a:lnTo>
                  <a:lnTo>
                    <a:pt x="56411" y="25500"/>
                  </a:lnTo>
                  <a:lnTo>
                    <a:pt x="56209" y="24774"/>
                  </a:lnTo>
                  <a:lnTo>
                    <a:pt x="55987" y="24027"/>
                  </a:lnTo>
                  <a:lnTo>
                    <a:pt x="55745" y="23300"/>
                  </a:lnTo>
                  <a:lnTo>
                    <a:pt x="55442" y="22553"/>
                  </a:lnTo>
                  <a:lnTo>
                    <a:pt x="55119" y="21806"/>
                  </a:lnTo>
                  <a:lnTo>
                    <a:pt x="54756" y="21059"/>
                  </a:lnTo>
                  <a:lnTo>
                    <a:pt x="54372" y="20291"/>
                  </a:lnTo>
                  <a:lnTo>
                    <a:pt x="53928" y="19544"/>
                  </a:lnTo>
                  <a:lnTo>
                    <a:pt x="53464" y="18797"/>
                  </a:lnTo>
                  <a:lnTo>
                    <a:pt x="52959" y="18030"/>
                  </a:lnTo>
                  <a:lnTo>
                    <a:pt x="52414" y="17283"/>
                  </a:lnTo>
                  <a:lnTo>
                    <a:pt x="51848" y="16516"/>
                  </a:lnTo>
                  <a:lnTo>
                    <a:pt x="51243" y="15769"/>
                  </a:lnTo>
                  <a:lnTo>
                    <a:pt x="50597" y="15022"/>
                  </a:lnTo>
                  <a:lnTo>
                    <a:pt x="49910" y="14275"/>
                  </a:lnTo>
                  <a:lnTo>
                    <a:pt x="49203" y="13528"/>
                  </a:lnTo>
                  <a:lnTo>
                    <a:pt x="49203" y="13528"/>
                  </a:lnTo>
                  <a:lnTo>
                    <a:pt x="48699" y="13023"/>
                  </a:lnTo>
                  <a:lnTo>
                    <a:pt x="48174" y="12518"/>
                  </a:lnTo>
                  <a:lnTo>
                    <a:pt x="47649" y="12034"/>
                  </a:lnTo>
                  <a:lnTo>
                    <a:pt x="47104" y="11549"/>
                  </a:lnTo>
                  <a:lnTo>
                    <a:pt x="46559" y="11085"/>
                  </a:lnTo>
                  <a:lnTo>
                    <a:pt x="46014" y="10621"/>
                  </a:lnTo>
                  <a:lnTo>
                    <a:pt x="44863" y="9712"/>
                  </a:lnTo>
                  <a:lnTo>
                    <a:pt x="43692" y="8844"/>
                  </a:lnTo>
                  <a:lnTo>
                    <a:pt x="42500" y="8016"/>
                  </a:lnTo>
                  <a:lnTo>
                    <a:pt x="41269" y="7208"/>
                  </a:lnTo>
                  <a:lnTo>
                    <a:pt x="39997" y="6461"/>
                  </a:lnTo>
                  <a:lnTo>
                    <a:pt x="38725" y="5735"/>
                  </a:lnTo>
                  <a:lnTo>
                    <a:pt x="37433" y="5068"/>
                  </a:lnTo>
                  <a:lnTo>
                    <a:pt x="36121" y="4422"/>
                  </a:lnTo>
                  <a:lnTo>
                    <a:pt x="34788" y="3817"/>
                  </a:lnTo>
                  <a:lnTo>
                    <a:pt x="33435" y="3251"/>
                  </a:lnTo>
                  <a:lnTo>
                    <a:pt x="32083" y="2746"/>
                  </a:lnTo>
                  <a:lnTo>
                    <a:pt x="30730" y="2262"/>
                  </a:lnTo>
                  <a:lnTo>
                    <a:pt x="29357" y="1818"/>
                  </a:lnTo>
                  <a:lnTo>
                    <a:pt x="27984" y="1434"/>
                  </a:lnTo>
                  <a:lnTo>
                    <a:pt x="26611" y="1091"/>
                  </a:lnTo>
                  <a:lnTo>
                    <a:pt x="25258" y="788"/>
                  </a:lnTo>
                  <a:lnTo>
                    <a:pt x="23885" y="546"/>
                  </a:lnTo>
                  <a:lnTo>
                    <a:pt x="22533" y="344"/>
                  </a:lnTo>
                  <a:lnTo>
                    <a:pt x="21200" y="182"/>
                  </a:lnTo>
                  <a:lnTo>
                    <a:pt x="19868" y="61"/>
                  </a:lnTo>
                  <a:lnTo>
                    <a:pt x="19201" y="41"/>
                  </a:lnTo>
                  <a:lnTo>
                    <a:pt x="18555" y="21"/>
                  </a:lnTo>
                  <a:lnTo>
                    <a:pt x="17889" y="1"/>
                  </a:lnTo>
                  <a:lnTo>
                    <a:pt x="17243" y="1"/>
                  </a:lnTo>
                  <a:lnTo>
                    <a:pt x="16617" y="21"/>
                  </a:lnTo>
                  <a:lnTo>
                    <a:pt x="15971" y="41"/>
                  </a:lnTo>
                  <a:lnTo>
                    <a:pt x="15345" y="81"/>
                  </a:lnTo>
                  <a:lnTo>
                    <a:pt x="14719" y="142"/>
                  </a:lnTo>
                  <a:lnTo>
                    <a:pt x="14093" y="203"/>
                  </a:lnTo>
                  <a:lnTo>
                    <a:pt x="13488" y="283"/>
                  </a:lnTo>
                  <a:lnTo>
                    <a:pt x="12882" y="384"/>
                  </a:lnTo>
                  <a:lnTo>
                    <a:pt x="12297" y="485"/>
                  </a:lnTo>
                  <a:lnTo>
                    <a:pt x="11711" y="606"/>
                  </a:lnTo>
                  <a:lnTo>
                    <a:pt x="11126" y="727"/>
                  </a:lnTo>
                  <a:lnTo>
                    <a:pt x="10540" y="889"/>
                  </a:lnTo>
                  <a:lnTo>
                    <a:pt x="9975" y="1051"/>
                  </a:lnTo>
                  <a:lnTo>
                    <a:pt x="9430" y="1212"/>
                  </a:lnTo>
                  <a:lnTo>
                    <a:pt x="8884" y="1394"/>
                  </a:lnTo>
                  <a:lnTo>
                    <a:pt x="8884" y="1394"/>
                  </a:lnTo>
                  <a:lnTo>
                    <a:pt x="7996" y="1737"/>
                  </a:lnTo>
                  <a:lnTo>
                    <a:pt x="7168" y="2121"/>
                  </a:lnTo>
                  <a:lnTo>
                    <a:pt x="6361" y="2524"/>
                  </a:lnTo>
                  <a:lnTo>
                    <a:pt x="5614" y="2969"/>
                  </a:lnTo>
                  <a:lnTo>
                    <a:pt x="4907" y="3433"/>
                  </a:lnTo>
                  <a:lnTo>
                    <a:pt x="4584" y="3675"/>
                  </a:lnTo>
                  <a:lnTo>
                    <a:pt x="4261" y="3917"/>
                  </a:lnTo>
                  <a:lnTo>
                    <a:pt x="3938" y="4180"/>
                  </a:lnTo>
                  <a:lnTo>
                    <a:pt x="3635" y="4442"/>
                  </a:lnTo>
                  <a:lnTo>
                    <a:pt x="3352" y="4705"/>
                  </a:lnTo>
                  <a:lnTo>
                    <a:pt x="3070" y="4988"/>
                  </a:lnTo>
                  <a:lnTo>
                    <a:pt x="2807" y="5270"/>
                  </a:lnTo>
                  <a:lnTo>
                    <a:pt x="2545" y="5553"/>
                  </a:lnTo>
                  <a:lnTo>
                    <a:pt x="2303" y="5836"/>
                  </a:lnTo>
                  <a:lnTo>
                    <a:pt x="2060" y="6138"/>
                  </a:lnTo>
                  <a:lnTo>
                    <a:pt x="1838" y="6441"/>
                  </a:lnTo>
                  <a:lnTo>
                    <a:pt x="1636" y="6764"/>
                  </a:lnTo>
                  <a:lnTo>
                    <a:pt x="1434" y="7067"/>
                  </a:lnTo>
                  <a:lnTo>
                    <a:pt x="1233" y="7390"/>
                  </a:lnTo>
                  <a:lnTo>
                    <a:pt x="1051" y="7713"/>
                  </a:lnTo>
                  <a:lnTo>
                    <a:pt x="889" y="8056"/>
                  </a:lnTo>
                  <a:lnTo>
                    <a:pt x="728" y="8400"/>
                  </a:lnTo>
                  <a:lnTo>
                    <a:pt x="586" y="8743"/>
                  </a:lnTo>
                  <a:lnTo>
                    <a:pt x="465" y="9086"/>
                  </a:lnTo>
                  <a:lnTo>
                    <a:pt x="344" y="9429"/>
                  </a:lnTo>
                  <a:lnTo>
                    <a:pt x="122" y="10136"/>
                  </a:lnTo>
                  <a:lnTo>
                    <a:pt x="1" y="10661"/>
                  </a:lnTo>
                  <a:lnTo>
                    <a:pt x="1" y="10661"/>
                  </a:lnTo>
                  <a:lnTo>
                    <a:pt x="102" y="10297"/>
                  </a:lnTo>
                  <a:lnTo>
                    <a:pt x="203" y="9934"/>
                  </a:lnTo>
                  <a:lnTo>
                    <a:pt x="324" y="9571"/>
                  </a:lnTo>
                  <a:lnTo>
                    <a:pt x="445" y="9207"/>
                  </a:lnTo>
                  <a:lnTo>
                    <a:pt x="586" y="8864"/>
                  </a:lnTo>
                  <a:lnTo>
                    <a:pt x="748" y="8521"/>
                  </a:lnTo>
                  <a:lnTo>
                    <a:pt x="910" y="8178"/>
                  </a:lnTo>
                  <a:lnTo>
                    <a:pt x="1091" y="7855"/>
                  </a:lnTo>
                  <a:lnTo>
                    <a:pt x="1273" y="7511"/>
                  </a:lnTo>
                  <a:lnTo>
                    <a:pt x="1475" y="7188"/>
                  </a:lnTo>
                  <a:lnTo>
                    <a:pt x="1677" y="6885"/>
                  </a:lnTo>
                  <a:lnTo>
                    <a:pt x="1899" y="6562"/>
                  </a:lnTo>
                  <a:lnTo>
                    <a:pt x="2141" y="6260"/>
                  </a:lnTo>
                  <a:lnTo>
                    <a:pt x="2383" y="5957"/>
                  </a:lnTo>
                  <a:lnTo>
                    <a:pt x="2646" y="5674"/>
                  </a:lnTo>
                  <a:lnTo>
                    <a:pt x="2908" y="5391"/>
                  </a:lnTo>
                  <a:lnTo>
                    <a:pt x="3191" y="5109"/>
                  </a:lnTo>
                  <a:lnTo>
                    <a:pt x="3474" y="4826"/>
                  </a:lnTo>
                  <a:lnTo>
                    <a:pt x="3776" y="4564"/>
                  </a:lnTo>
                  <a:lnTo>
                    <a:pt x="4100" y="4301"/>
                  </a:lnTo>
                  <a:lnTo>
                    <a:pt x="4423" y="4039"/>
                  </a:lnTo>
                  <a:lnTo>
                    <a:pt x="4766" y="3796"/>
                  </a:lnTo>
                  <a:lnTo>
                    <a:pt x="5109" y="3554"/>
                  </a:lnTo>
                  <a:lnTo>
                    <a:pt x="5472" y="3332"/>
                  </a:lnTo>
                  <a:lnTo>
                    <a:pt x="5856" y="3090"/>
                  </a:lnTo>
                  <a:lnTo>
                    <a:pt x="6240" y="2888"/>
                  </a:lnTo>
                  <a:lnTo>
                    <a:pt x="6623" y="2666"/>
                  </a:lnTo>
                  <a:lnTo>
                    <a:pt x="7047" y="2464"/>
                  </a:lnTo>
                  <a:lnTo>
                    <a:pt x="7895" y="2080"/>
                  </a:lnTo>
                  <a:lnTo>
                    <a:pt x="8784" y="1737"/>
                  </a:lnTo>
                  <a:lnTo>
                    <a:pt x="8784" y="1737"/>
                  </a:lnTo>
                  <a:lnTo>
                    <a:pt x="9329" y="1555"/>
                  </a:lnTo>
                  <a:lnTo>
                    <a:pt x="9874" y="1374"/>
                  </a:lnTo>
                  <a:lnTo>
                    <a:pt x="10439" y="1212"/>
                  </a:lnTo>
                  <a:lnTo>
                    <a:pt x="11025" y="1071"/>
                  </a:lnTo>
                  <a:lnTo>
                    <a:pt x="11590" y="929"/>
                  </a:lnTo>
                  <a:lnTo>
                    <a:pt x="12196" y="828"/>
                  </a:lnTo>
                  <a:lnTo>
                    <a:pt x="12781" y="707"/>
                  </a:lnTo>
                  <a:lnTo>
                    <a:pt x="13387" y="627"/>
                  </a:lnTo>
                  <a:lnTo>
                    <a:pt x="13993" y="546"/>
                  </a:lnTo>
                  <a:lnTo>
                    <a:pt x="14618" y="485"/>
                  </a:lnTo>
                  <a:lnTo>
                    <a:pt x="15224" y="425"/>
                  </a:lnTo>
                  <a:lnTo>
                    <a:pt x="15870" y="384"/>
                  </a:lnTo>
                  <a:lnTo>
                    <a:pt x="16496" y="364"/>
                  </a:lnTo>
                  <a:lnTo>
                    <a:pt x="17142" y="344"/>
                  </a:lnTo>
                  <a:lnTo>
                    <a:pt x="17788" y="344"/>
                  </a:lnTo>
                  <a:lnTo>
                    <a:pt x="18434" y="344"/>
                  </a:lnTo>
                  <a:lnTo>
                    <a:pt x="19080" y="384"/>
                  </a:lnTo>
                  <a:lnTo>
                    <a:pt x="19747" y="404"/>
                  </a:lnTo>
                  <a:lnTo>
                    <a:pt x="21079" y="526"/>
                  </a:lnTo>
                  <a:lnTo>
                    <a:pt x="22412" y="667"/>
                  </a:lnTo>
                  <a:lnTo>
                    <a:pt x="23764" y="889"/>
                  </a:lnTo>
                  <a:lnTo>
                    <a:pt x="25117" y="1131"/>
                  </a:lnTo>
                  <a:lnTo>
                    <a:pt x="26490" y="1434"/>
                  </a:lnTo>
                  <a:lnTo>
                    <a:pt x="27843" y="1777"/>
                  </a:lnTo>
                  <a:lnTo>
                    <a:pt x="29216" y="2161"/>
                  </a:lnTo>
                  <a:lnTo>
                    <a:pt x="30568" y="2605"/>
                  </a:lnTo>
                  <a:lnTo>
                    <a:pt x="31941" y="3070"/>
                  </a:lnTo>
                  <a:lnTo>
                    <a:pt x="33294" y="3594"/>
                  </a:lnTo>
                  <a:lnTo>
                    <a:pt x="34626" y="4140"/>
                  </a:lnTo>
                  <a:lnTo>
                    <a:pt x="35959" y="4745"/>
                  </a:lnTo>
                  <a:lnTo>
                    <a:pt x="37271" y="5391"/>
                  </a:lnTo>
                  <a:lnTo>
                    <a:pt x="38563" y="6078"/>
                  </a:lnTo>
                  <a:lnTo>
                    <a:pt x="39835" y="6784"/>
                  </a:lnTo>
                  <a:lnTo>
                    <a:pt x="41087" y="7552"/>
                  </a:lnTo>
                  <a:lnTo>
                    <a:pt x="42319" y="8339"/>
                  </a:lnTo>
                  <a:lnTo>
                    <a:pt x="43530" y="9167"/>
                  </a:lnTo>
                  <a:lnTo>
                    <a:pt x="44681" y="10035"/>
                  </a:lnTo>
                  <a:lnTo>
                    <a:pt x="45832" y="10923"/>
                  </a:lnTo>
                  <a:lnTo>
                    <a:pt x="46377" y="11388"/>
                  </a:lnTo>
                  <a:lnTo>
                    <a:pt x="46922" y="11872"/>
                  </a:lnTo>
                  <a:lnTo>
                    <a:pt x="47467" y="12337"/>
                  </a:lnTo>
                  <a:lnTo>
                    <a:pt x="47992" y="12841"/>
                  </a:lnTo>
                  <a:lnTo>
                    <a:pt x="48517" y="13326"/>
                  </a:lnTo>
                  <a:lnTo>
                    <a:pt x="49022" y="13831"/>
                  </a:lnTo>
                  <a:lnTo>
                    <a:pt x="49022" y="13831"/>
                  </a:lnTo>
                  <a:lnTo>
                    <a:pt x="49728" y="14578"/>
                  </a:lnTo>
                  <a:lnTo>
                    <a:pt x="50415" y="15345"/>
                  </a:lnTo>
                  <a:lnTo>
                    <a:pt x="51061" y="16092"/>
                  </a:lnTo>
                  <a:lnTo>
                    <a:pt x="51687" y="16859"/>
                  </a:lnTo>
                  <a:lnTo>
                    <a:pt x="52252" y="17626"/>
                  </a:lnTo>
                  <a:lnTo>
                    <a:pt x="52797" y="18373"/>
                  </a:lnTo>
                  <a:lnTo>
                    <a:pt x="53302" y="19141"/>
                  </a:lnTo>
                  <a:lnTo>
                    <a:pt x="53766" y="19908"/>
                  </a:lnTo>
                  <a:lnTo>
                    <a:pt x="54211" y="20655"/>
                  </a:lnTo>
                  <a:lnTo>
                    <a:pt x="54594" y="21422"/>
                  </a:lnTo>
                  <a:lnTo>
                    <a:pt x="54958" y="22169"/>
                  </a:lnTo>
                  <a:lnTo>
                    <a:pt x="55281" y="22936"/>
                  </a:lnTo>
                  <a:lnTo>
                    <a:pt x="55583" y="23683"/>
                  </a:lnTo>
                  <a:lnTo>
                    <a:pt x="55826" y="24410"/>
                  </a:lnTo>
                  <a:lnTo>
                    <a:pt x="56048" y="25157"/>
                  </a:lnTo>
                  <a:lnTo>
                    <a:pt x="56230" y="25884"/>
                  </a:lnTo>
                  <a:lnTo>
                    <a:pt x="56371" y="26611"/>
                  </a:lnTo>
                  <a:lnTo>
                    <a:pt x="56492" y="27338"/>
                  </a:lnTo>
                  <a:lnTo>
                    <a:pt x="56553" y="28044"/>
                  </a:lnTo>
                  <a:lnTo>
                    <a:pt x="56593" y="28751"/>
                  </a:lnTo>
                  <a:lnTo>
                    <a:pt x="56613" y="29437"/>
                  </a:lnTo>
                  <a:lnTo>
                    <a:pt x="56573" y="30124"/>
                  </a:lnTo>
                  <a:lnTo>
                    <a:pt x="56512" y="30790"/>
                  </a:lnTo>
                  <a:lnTo>
                    <a:pt x="56411" y="31456"/>
                  </a:lnTo>
                  <a:lnTo>
                    <a:pt x="56270" y="32102"/>
                  </a:lnTo>
                  <a:lnTo>
                    <a:pt x="56088" y="32728"/>
                  </a:lnTo>
                  <a:lnTo>
                    <a:pt x="55886" y="33354"/>
                  </a:lnTo>
                  <a:lnTo>
                    <a:pt x="55644" y="33960"/>
                  </a:lnTo>
                  <a:lnTo>
                    <a:pt x="55361" y="34545"/>
                  </a:lnTo>
                  <a:lnTo>
                    <a:pt x="55059" y="35111"/>
                  </a:lnTo>
                  <a:lnTo>
                    <a:pt x="54715" y="35676"/>
                  </a:lnTo>
                  <a:lnTo>
                    <a:pt x="54332" y="36221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6" name="Google Shape;2726;p33"/>
            <p:cNvSpPr/>
            <p:nvPr/>
          </p:nvSpPr>
          <p:spPr>
            <a:xfrm>
              <a:off x="1753400" y="666650"/>
              <a:ext cx="1374425" cy="915625"/>
            </a:xfrm>
            <a:custGeom>
              <a:avLst/>
              <a:gdLst/>
              <a:ahLst/>
              <a:cxnLst/>
              <a:rect l="l" t="t" r="r" b="b"/>
              <a:pathLst>
                <a:path w="54977" h="36625" extrusionOk="0">
                  <a:moveTo>
                    <a:pt x="16859" y="0"/>
                  </a:moveTo>
                  <a:lnTo>
                    <a:pt x="16253" y="20"/>
                  </a:lnTo>
                  <a:lnTo>
                    <a:pt x="15627" y="41"/>
                  </a:lnTo>
                  <a:lnTo>
                    <a:pt x="15021" y="81"/>
                  </a:lnTo>
                  <a:lnTo>
                    <a:pt x="14436" y="141"/>
                  </a:lnTo>
                  <a:lnTo>
                    <a:pt x="13830" y="202"/>
                  </a:lnTo>
                  <a:lnTo>
                    <a:pt x="13245" y="263"/>
                  </a:lnTo>
                  <a:lnTo>
                    <a:pt x="12659" y="364"/>
                  </a:lnTo>
                  <a:lnTo>
                    <a:pt x="12094" y="465"/>
                  </a:lnTo>
                  <a:lnTo>
                    <a:pt x="11529" y="586"/>
                  </a:lnTo>
                  <a:lnTo>
                    <a:pt x="10963" y="707"/>
                  </a:lnTo>
                  <a:lnTo>
                    <a:pt x="10398" y="848"/>
                  </a:lnTo>
                  <a:lnTo>
                    <a:pt x="9873" y="1010"/>
                  </a:lnTo>
                  <a:lnTo>
                    <a:pt x="9328" y="1171"/>
                  </a:lnTo>
                  <a:lnTo>
                    <a:pt x="8803" y="1353"/>
                  </a:lnTo>
                  <a:lnTo>
                    <a:pt x="8278" y="1555"/>
                  </a:lnTo>
                  <a:lnTo>
                    <a:pt x="7773" y="1757"/>
                  </a:lnTo>
                  <a:lnTo>
                    <a:pt x="7289" y="1979"/>
                  </a:lnTo>
                  <a:lnTo>
                    <a:pt x="6824" y="2201"/>
                  </a:lnTo>
                  <a:lnTo>
                    <a:pt x="6360" y="2443"/>
                  </a:lnTo>
                  <a:lnTo>
                    <a:pt x="5916" y="2685"/>
                  </a:lnTo>
                  <a:lnTo>
                    <a:pt x="5492" y="2948"/>
                  </a:lnTo>
                  <a:lnTo>
                    <a:pt x="5088" y="3231"/>
                  </a:lnTo>
                  <a:lnTo>
                    <a:pt x="4704" y="3513"/>
                  </a:lnTo>
                  <a:lnTo>
                    <a:pt x="4321" y="3796"/>
                  </a:lnTo>
                  <a:lnTo>
                    <a:pt x="3957" y="4099"/>
                  </a:lnTo>
                  <a:lnTo>
                    <a:pt x="3614" y="4402"/>
                  </a:lnTo>
                  <a:lnTo>
                    <a:pt x="3271" y="4725"/>
                  </a:lnTo>
                  <a:lnTo>
                    <a:pt x="2968" y="5048"/>
                  </a:lnTo>
                  <a:lnTo>
                    <a:pt x="2665" y="5371"/>
                  </a:lnTo>
                  <a:lnTo>
                    <a:pt x="2383" y="5714"/>
                  </a:lnTo>
                  <a:lnTo>
                    <a:pt x="2120" y="6077"/>
                  </a:lnTo>
                  <a:lnTo>
                    <a:pt x="1858" y="6441"/>
                  </a:lnTo>
                  <a:lnTo>
                    <a:pt x="1636" y="6804"/>
                  </a:lnTo>
                  <a:lnTo>
                    <a:pt x="1413" y="7168"/>
                  </a:lnTo>
                  <a:lnTo>
                    <a:pt x="1212" y="7551"/>
                  </a:lnTo>
                  <a:lnTo>
                    <a:pt x="1010" y="7955"/>
                  </a:lnTo>
                  <a:lnTo>
                    <a:pt x="848" y="8339"/>
                  </a:lnTo>
                  <a:lnTo>
                    <a:pt x="687" y="8742"/>
                  </a:lnTo>
                  <a:lnTo>
                    <a:pt x="545" y="9146"/>
                  </a:lnTo>
                  <a:lnTo>
                    <a:pt x="424" y="9570"/>
                  </a:lnTo>
                  <a:lnTo>
                    <a:pt x="323" y="9994"/>
                  </a:lnTo>
                  <a:lnTo>
                    <a:pt x="222" y="10418"/>
                  </a:lnTo>
                  <a:lnTo>
                    <a:pt x="142" y="10842"/>
                  </a:lnTo>
                  <a:lnTo>
                    <a:pt x="81" y="11286"/>
                  </a:lnTo>
                  <a:lnTo>
                    <a:pt x="41" y="11730"/>
                  </a:lnTo>
                  <a:lnTo>
                    <a:pt x="20" y="12175"/>
                  </a:lnTo>
                  <a:lnTo>
                    <a:pt x="0" y="12700"/>
                  </a:lnTo>
                  <a:lnTo>
                    <a:pt x="20" y="12235"/>
                  </a:lnTo>
                  <a:lnTo>
                    <a:pt x="61" y="11791"/>
                  </a:lnTo>
                  <a:lnTo>
                    <a:pt x="101" y="11347"/>
                  </a:lnTo>
                  <a:lnTo>
                    <a:pt x="182" y="10903"/>
                  </a:lnTo>
                  <a:lnTo>
                    <a:pt x="263" y="10479"/>
                  </a:lnTo>
                  <a:lnTo>
                    <a:pt x="364" y="10055"/>
                  </a:lnTo>
                  <a:lnTo>
                    <a:pt x="485" y="9631"/>
                  </a:lnTo>
                  <a:lnTo>
                    <a:pt x="626" y="9207"/>
                  </a:lnTo>
                  <a:lnTo>
                    <a:pt x="767" y="8803"/>
                  </a:lnTo>
                  <a:lnTo>
                    <a:pt x="949" y="8399"/>
                  </a:lnTo>
                  <a:lnTo>
                    <a:pt x="1131" y="8016"/>
                  </a:lnTo>
                  <a:lnTo>
                    <a:pt x="1333" y="7612"/>
                  </a:lnTo>
                  <a:lnTo>
                    <a:pt x="1555" y="7228"/>
                  </a:lnTo>
                  <a:lnTo>
                    <a:pt x="1777" y="6865"/>
                  </a:lnTo>
                  <a:lnTo>
                    <a:pt x="2039" y="6501"/>
                  </a:lnTo>
                  <a:lnTo>
                    <a:pt x="2302" y="6138"/>
                  </a:lnTo>
                  <a:lnTo>
                    <a:pt x="2584" y="5795"/>
                  </a:lnTo>
                  <a:lnTo>
                    <a:pt x="2867" y="5451"/>
                  </a:lnTo>
                  <a:lnTo>
                    <a:pt x="3190" y="5128"/>
                  </a:lnTo>
                  <a:lnTo>
                    <a:pt x="3513" y="4805"/>
                  </a:lnTo>
                  <a:lnTo>
                    <a:pt x="3877" y="4482"/>
                  </a:lnTo>
                  <a:lnTo>
                    <a:pt x="4240" y="4179"/>
                  </a:lnTo>
                  <a:lnTo>
                    <a:pt x="4603" y="3897"/>
                  </a:lnTo>
                  <a:lnTo>
                    <a:pt x="5007" y="3614"/>
                  </a:lnTo>
                  <a:lnTo>
                    <a:pt x="5411" y="3331"/>
                  </a:lnTo>
                  <a:lnTo>
                    <a:pt x="5855" y="3069"/>
                  </a:lnTo>
                  <a:lnTo>
                    <a:pt x="6299" y="2807"/>
                  </a:lnTo>
                  <a:lnTo>
                    <a:pt x="6744" y="2564"/>
                  </a:lnTo>
                  <a:lnTo>
                    <a:pt x="7228" y="2342"/>
                  </a:lnTo>
                  <a:lnTo>
                    <a:pt x="7713" y="2120"/>
                  </a:lnTo>
                  <a:lnTo>
                    <a:pt x="8238" y="1898"/>
                  </a:lnTo>
                  <a:lnTo>
                    <a:pt x="8742" y="1716"/>
                  </a:lnTo>
                  <a:lnTo>
                    <a:pt x="9267" y="1535"/>
                  </a:lnTo>
                  <a:lnTo>
                    <a:pt x="9812" y="1353"/>
                  </a:lnTo>
                  <a:lnTo>
                    <a:pt x="10358" y="1212"/>
                  </a:lnTo>
                  <a:lnTo>
                    <a:pt x="10903" y="1070"/>
                  </a:lnTo>
                  <a:lnTo>
                    <a:pt x="11468" y="929"/>
                  </a:lnTo>
                  <a:lnTo>
                    <a:pt x="12033" y="828"/>
                  </a:lnTo>
                  <a:lnTo>
                    <a:pt x="12599" y="727"/>
                  </a:lnTo>
                  <a:lnTo>
                    <a:pt x="13184" y="626"/>
                  </a:lnTo>
                  <a:lnTo>
                    <a:pt x="13770" y="565"/>
                  </a:lnTo>
                  <a:lnTo>
                    <a:pt x="14355" y="485"/>
                  </a:lnTo>
                  <a:lnTo>
                    <a:pt x="14961" y="444"/>
                  </a:lnTo>
                  <a:lnTo>
                    <a:pt x="15567" y="404"/>
                  </a:lnTo>
                  <a:lnTo>
                    <a:pt x="16172" y="384"/>
                  </a:lnTo>
                  <a:lnTo>
                    <a:pt x="16778" y="364"/>
                  </a:lnTo>
                  <a:lnTo>
                    <a:pt x="18030" y="364"/>
                  </a:lnTo>
                  <a:lnTo>
                    <a:pt x="19281" y="424"/>
                  </a:lnTo>
                  <a:lnTo>
                    <a:pt x="20574" y="525"/>
                  </a:lnTo>
                  <a:lnTo>
                    <a:pt x="21846" y="687"/>
                  </a:lnTo>
                  <a:lnTo>
                    <a:pt x="23158" y="888"/>
                  </a:lnTo>
                  <a:lnTo>
                    <a:pt x="24450" y="1131"/>
                  </a:lnTo>
                  <a:lnTo>
                    <a:pt x="25762" y="1413"/>
                  </a:lnTo>
                  <a:lnTo>
                    <a:pt x="27075" y="1736"/>
                  </a:lnTo>
                  <a:lnTo>
                    <a:pt x="28387" y="2120"/>
                  </a:lnTo>
                  <a:lnTo>
                    <a:pt x="29699" y="2524"/>
                  </a:lnTo>
                  <a:lnTo>
                    <a:pt x="31012" y="2988"/>
                  </a:lnTo>
                  <a:lnTo>
                    <a:pt x="32304" y="3493"/>
                  </a:lnTo>
                  <a:lnTo>
                    <a:pt x="33596" y="4018"/>
                  </a:lnTo>
                  <a:lnTo>
                    <a:pt x="34888" y="4603"/>
                  </a:lnTo>
                  <a:lnTo>
                    <a:pt x="36140" y="5209"/>
                  </a:lnTo>
                  <a:lnTo>
                    <a:pt x="37392" y="5875"/>
                  </a:lnTo>
                  <a:lnTo>
                    <a:pt x="38603" y="6562"/>
                  </a:lnTo>
                  <a:lnTo>
                    <a:pt x="39814" y="7289"/>
                  </a:lnTo>
                  <a:lnTo>
                    <a:pt x="41006" y="8056"/>
                  </a:lnTo>
                  <a:lnTo>
                    <a:pt x="42156" y="8843"/>
                  </a:lnTo>
                  <a:lnTo>
                    <a:pt x="43267" y="9671"/>
                  </a:lnTo>
                  <a:lnTo>
                    <a:pt x="44377" y="10539"/>
                  </a:lnTo>
                  <a:lnTo>
                    <a:pt x="45427" y="11448"/>
                  </a:lnTo>
                  <a:lnTo>
                    <a:pt x="45952" y="11912"/>
                  </a:lnTo>
                  <a:lnTo>
                    <a:pt x="46457" y="12376"/>
                  </a:lnTo>
                  <a:lnTo>
                    <a:pt x="46941" y="12861"/>
                  </a:lnTo>
                  <a:lnTo>
                    <a:pt x="47426" y="13346"/>
                  </a:lnTo>
                  <a:lnTo>
                    <a:pt x="48213" y="14133"/>
                  </a:lnTo>
                  <a:lnTo>
                    <a:pt x="48940" y="14941"/>
                  </a:lnTo>
                  <a:lnTo>
                    <a:pt x="49607" y="15768"/>
                  </a:lnTo>
                  <a:lnTo>
                    <a:pt x="50253" y="16576"/>
                  </a:lnTo>
                  <a:lnTo>
                    <a:pt x="50858" y="17384"/>
                  </a:lnTo>
                  <a:lnTo>
                    <a:pt x="51403" y="18211"/>
                  </a:lnTo>
                  <a:lnTo>
                    <a:pt x="51928" y="19019"/>
                  </a:lnTo>
                  <a:lnTo>
                    <a:pt x="52393" y="19847"/>
                  </a:lnTo>
                  <a:lnTo>
                    <a:pt x="52817" y="20654"/>
                  </a:lnTo>
                  <a:lnTo>
                    <a:pt x="53200" y="21462"/>
                  </a:lnTo>
                  <a:lnTo>
                    <a:pt x="53544" y="22270"/>
                  </a:lnTo>
                  <a:lnTo>
                    <a:pt x="53826" y="23057"/>
                  </a:lnTo>
                  <a:lnTo>
                    <a:pt x="54089" y="23864"/>
                  </a:lnTo>
                  <a:lnTo>
                    <a:pt x="54311" y="24652"/>
                  </a:lnTo>
                  <a:lnTo>
                    <a:pt x="54472" y="25419"/>
                  </a:lnTo>
                  <a:lnTo>
                    <a:pt x="54593" y="26207"/>
                  </a:lnTo>
                  <a:lnTo>
                    <a:pt x="54694" y="26954"/>
                  </a:lnTo>
                  <a:lnTo>
                    <a:pt x="54735" y="27721"/>
                  </a:lnTo>
                  <a:lnTo>
                    <a:pt x="54735" y="28448"/>
                  </a:lnTo>
                  <a:lnTo>
                    <a:pt x="54694" y="29174"/>
                  </a:lnTo>
                  <a:lnTo>
                    <a:pt x="54593" y="29901"/>
                  </a:lnTo>
                  <a:lnTo>
                    <a:pt x="54472" y="30588"/>
                  </a:lnTo>
                  <a:lnTo>
                    <a:pt x="54311" y="31274"/>
                  </a:lnTo>
                  <a:lnTo>
                    <a:pt x="54089" y="31940"/>
                  </a:lnTo>
                  <a:lnTo>
                    <a:pt x="53846" y="32607"/>
                  </a:lnTo>
                  <a:lnTo>
                    <a:pt x="53544" y="33233"/>
                  </a:lnTo>
                  <a:lnTo>
                    <a:pt x="53220" y="33858"/>
                  </a:lnTo>
                  <a:lnTo>
                    <a:pt x="52837" y="34444"/>
                  </a:lnTo>
                  <a:lnTo>
                    <a:pt x="52413" y="35029"/>
                  </a:lnTo>
                  <a:lnTo>
                    <a:pt x="51949" y="35575"/>
                  </a:lnTo>
                  <a:lnTo>
                    <a:pt x="51444" y="36120"/>
                  </a:lnTo>
                  <a:lnTo>
                    <a:pt x="50899" y="36624"/>
                  </a:lnTo>
                  <a:lnTo>
                    <a:pt x="51302" y="36261"/>
                  </a:lnTo>
                  <a:lnTo>
                    <a:pt x="51827" y="35756"/>
                  </a:lnTo>
                  <a:lnTo>
                    <a:pt x="52312" y="35211"/>
                  </a:lnTo>
                  <a:lnTo>
                    <a:pt x="52776" y="34666"/>
                  </a:lnTo>
                  <a:lnTo>
                    <a:pt x="53180" y="34081"/>
                  </a:lnTo>
                  <a:lnTo>
                    <a:pt x="53544" y="33475"/>
                  </a:lnTo>
                  <a:lnTo>
                    <a:pt x="53867" y="32869"/>
                  </a:lnTo>
                  <a:lnTo>
                    <a:pt x="54149" y="32223"/>
                  </a:lnTo>
                  <a:lnTo>
                    <a:pt x="54391" y="31577"/>
                  </a:lnTo>
                  <a:lnTo>
                    <a:pt x="54593" y="30911"/>
                  </a:lnTo>
                  <a:lnTo>
                    <a:pt x="54755" y="30224"/>
                  </a:lnTo>
                  <a:lnTo>
                    <a:pt x="54876" y="29518"/>
                  </a:lnTo>
                  <a:lnTo>
                    <a:pt x="54937" y="28811"/>
                  </a:lnTo>
                  <a:lnTo>
                    <a:pt x="54977" y="28084"/>
                  </a:lnTo>
                  <a:lnTo>
                    <a:pt x="54977" y="27337"/>
                  </a:lnTo>
                  <a:lnTo>
                    <a:pt x="54916" y="26590"/>
                  </a:lnTo>
                  <a:lnTo>
                    <a:pt x="54836" y="25843"/>
                  </a:lnTo>
                  <a:lnTo>
                    <a:pt x="54694" y="25056"/>
                  </a:lnTo>
                  <a:lnTo>
                    <a:pt x="54513" y="24288"/>
                  </a:lnTo>
                  <a:lnTo>
                    <a:pt x="54311" y="23501"/>
                  </a:lnTo>
                  <a:lnTo>
                    <a:pt x="54048" y="22714"/>
                  </a:lnTo>
                  <a:lnTo>
                    <a:pt x="53745" y="21926"/>
                  </a:lnTo>
                  <a:lnTo>
                    <a:pt x="53402" y="21119"/>
                  </a:lnTo>
                  <a:lnTo>
                    <a:pt x="53019" y="20311"/>
                  </a:lnTo>
                  <a:lnTo>
                    <a:pt x="52595" y="19504"/>
                  </a:lnTo>
                  <a:lnTo>
                    <a:pt x="52130" y="18696"/>
                  </a:lnTo>
                  <a:lnTo>
                    <a:pt x="51605" y="17868"/>
                  </a:lnTo>
                  <a:lnTo>
                    <a:pt x="51060" y="17061"/>
                  </a:lnTo>
                  <a:lnTo>
                    <a:pt x="50454" y="16253"/>
                  </a:lnTo>
                  <a:lnTo>
                    <a:pt x="49829" y="15445"/>
                  </a:lnTo>
                  <a:lnTo>
                    <a:pt x="49142" y="14638"/>
                  </a:lnTo>
                  <a:lnTo>
                    <a:pt x="48415" y="13830"/>
                  </a:lnTo>
                  <a:lnTo>
                    <a:pt x="47648" y="13023"/>
                  </a:lnTo>
                  <a:lnTo>
                    <a:pt x="47164" y="12538"/>
                  </a:lnTo>
                  <a:lnTo>
                    <a:pt x="46659" y="12053"/>
                  </a:lnTo>
                  <a:lnTo>
                    <a:pt x="46154" y="11589"/>
                  </a:lnTo>
                  <a:lnTo>
                    <a:pt x="45629" y="11125"/>
                  </a:lnTo>
                  <a:lnTo>
                    <a:pt x="44579" y="10236"/>
                  </a:lnTo>
                  <a:lnTo>
                    <a:pt x="43469" y="9348"/>
                  </a:lnTo>
                  <a:lnTo>
                    <a:pt x="42338" y="8520"/>
                  </a:lnTo>
                  <a:lnTo>
                    <a:pt x="41187" y="7713"/>
                  </a:lnTo>
                  <a:lnTo>
                    <a:pt x="39996" y="6945"/>
                  </a:lnTo>
                  <a:lnTo>
                    <a:pt x="38785" y="6219"/>
                  </a:lnTo>
                  <a:lnTo>
                    <a:pt x="37553" y="5532"/>
                  </a:lnTo>
                  <a:lnTo>
                    <a:pt x="36301" y="4866"/>
                  </a:lnTo>
                  <a:lnTo>
                    <a:pt x="35050" y="4260"/>
                  </a:lnTo>
                  <a:lnTo>
                    <a:pt x="33758" y="3675"/>
                  </a:lnTo>
                  <a:lnTo>
                    <a:pt x="32465" y="3130"/>
                  </a:lnTo>
                  <a:lnTo>
                    <a:pt x="31153" y="2645"/>
                  </a:lnTo>
                  <a:lnTo>
                    <a:pt x="29841" y="2181"/>
                  </a:lnTo>
                  <a:lnTo>
                    <a:pt x="28528" y="1757"/>
                  </a:lnTo>
                  <a:lnTo>
                    <a:pt x="27216" y="1393"/>
                  </a:lnTo>
                  <a:lnTo>
                    <a:pt x="25884" y="1050"/>
                  </a:lnTo>
                  <a:lnTo>
                    <a:pt x="24571" y="767"/>
                  </a:lnTo>
                  <a:lnTo>
                    <a:pt x="23259" y="525"/>
                  </a:lnTo>
                  <a:lnTo>
                    <a:pt x="21967" y="323"/>
                  </a:lnTo>
                  <a:lnTo>
                    <a:pt x="20675" y="182"/>
                  </a:lnTo>
                  <a:lnTo>
                    <a:pt x="19382" y="61"/>
                  </a:lnTo>
                  <a:lnTo>
                    <a:pt x="18110" y="20"/>
                  </a:lnTo>
                  <a:lnTo>
                    <a:pt x="1748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7" name="Google Shape;2727;p33"/>
            <p:cNvSpPr/>
            <p:nvPr/>
          </p:nvSpPr>
          <p:spPr>
            <a:xfrm>
              <a:off x="1753400" y="666650"/>
              <a:ext cx="1374425" cy="915625"/>
            </a:xfrm>
            <a:custGeom>
              <a:avLst/>
              <a:gdLst/>
              <a:ahLst/>
              <a:cxnLst/>
              <a:rect l="l" t="t" r="r" b="b"/>
              <a:pathLst>
                <a:path w="54977" h="36625" fill="none" extrusionOk="0">
                  <a:moveTo>
                    <a:pt x="50899" y="36624"/>
                  </a:moveTo>
                  <a:lnTo>
                    <a:pt x="51302" y="36261"/>
                  </a:lnTo>
                  <a:lnTo>
                    <a:pt x="51302" y="36261"/>
                  </a:lnTo>
                  <a:lnTo>
                    <a:pt x="51827" y="35756"/>
                  </a:lnTo>
                  <a:lnTo>
                    <a:pt x="52312" y="35211"/>
                  </a:lnTo>
                  <a:lnTo>
                    <a:pt x="52776" y="34666"/>
                  </a:lnTo>
                  <a:lnTo>
                    <a:pt x="53180" y="34081"/>
                  </a:lnTo>
                  <a:lnTo>
                    <a:pt x="53544" y="33475"/>
                  </a:lnTo>
                  <a:lnTo>
                    <a:pt x="53867" y="32869"/>
                  </a:lnTo>
                  <a:lnTo>
                    <a:pt x="54149" y="32223"/>
                  </a:lnTo>
                  <a:lnTo>
                    <a:pt x="54391" y="31577"/>
                  </a:lnTo>
                  <a:lnTo>
                    <a:pt x="54593" y="30911"/>
                  </a:lnTo>
                  <a:lnTo>
                    <a:pt x="54755" y="30224"/>
                  </a:lnTo>
                  <a:lnTo>
                    <a:pt x="54876" y="29518"/>
                  </a:lnTo>
                  <a:lnTo>
                    <a:pt x="54937" y="28811"/>
                  </a:lnTo>
                  <a:lnTo>
                    <a:pt x="54977" y="28084"/>
                  </a:lnTo>
                  <a:lnTo>
                    <a:pt x="54977" y="27337"/>
                  </a:lnTo>
                  <a:lnTo>
                    <a:pt x="54916" y="26590"/>
                  </a:lnTo>
                  <a:lnTo>
                    <a:pt x="54836" y="25843"/>
                  </a:lnTo>
                  <a:lnTo>
                    <a:pt x="54694" y="25056"/>
                  </a:lnTo>
                  <a:lnTo>
                    <a:pt x="54513" y="24288"/>
                  </a:lnTo>
                  <a:lnTo>
                    <a:pt x="54311" y="23501"/>
                  </a:lnTo>
                  <a:lnTo>
                    <a:pt x="54048" y="22714"/>
                  </a:lnTo>
                  <a:lnTo>
                    <a:pt x="53745" y="21926"/>
                  </a:lnTo>
                  <a:lnTo>
                    <a:pt x="53402" y="21119"/>
                  </a:lnTo>
                  <a:lnTo>
                    <a:pt x="53019" y="20311"/>
                  </a:lnTo>
                  <a:lnTo>
                    <a:pt x="52595" y="19504"/>
                  </a:lnTo>
                  <a:lnTo>
                    <a:pt x="52130" y="18696"/>
                  </a:lnTo>
                  <a:lnTo>
                    <a:pt x="51605" y="17868"/>
                  </a:lnTo>
                  <a:lnTo>
                    <a:pt x="51060" y="17061"/>
                  </a:lnTo>
                  <a:lnTo>
                    <a:pt x="50454" y="16253"/>
                  </a:lnTo>
                  <a:lnTo>
                    <a:pt x="49829" y="15445"/>
                  </a:lnTo>
                  <a:lnTo>
                    <a:pt x="49142" y="14638"/>
                  </a:lnTo>
                  <a:lnTo>
                    <a:pt x="48415" y="13830"/>
                  </a:lnTo>
                  <a:lnTo>
                    <a:pt x="47648" y="13023"/>
                  </a:lnTo>
                  <a:lnTo>
                    <a:pt x="47648" y="13023"/>
                  </a:lnTo>
                  <a:lnTo>
                    <a:pt x="47164" y="12538"/>
                  </a:lnTo>
                  <a:lnTo>
                    <a:pt x="46659" y="12053"/>
                  </a:lnTo>
                  <a:lnTo>
                    <a:pt x="46154" y="11589"/>
                  </a:lnTo>
                  <a:lnTo>
                    <a:pt x="45629" y="11125"/>
                  </a:lnTo>
                  <a:lnTo>
                    <a:pt x="44579" y="10236"/>
                  </a:lnTo>
                  <a:lnTo>
                    <a:pt x="43469" y="9348"/>
                  </a:lnTo>
                  <a:lnTo>
                    <a:pt x="42338" y="8520"/>
                  </a:lnTo>
                  <a:lnTo>
                    <a:pt x="41187" y="7713"/>
                  </a:lnTo>
                  <a:lnTo>
                    <a:pt x="39996" y="6945"/>
                  </a:lnTo>
                  <a:lnTo>
                    <a:pt x="38785" y="6219"/>
                  </a:lnTo>
                  <a:lnTo>
                    <a:pt x="37553" y="5532"/>
                  </a:lnTo>
                  <a:lnTo>
                    <a:pt x="36301" y="4866"/>
                  </a:lnTo>
                  <a:lnTo>
                    <a:pt x="35050" y="4260"/>
                  </a:lnTo>
                  <a:lnTo>
                    <a:pt x="33758" y="3675"/>
                  </a:lnTo>
                  <a:lnTo>
                    <a:pt x="32465" y="3130"/>
                  </a:lnTo>
                  <a:lnTo>
                    <a:pt x="31153" y="2645"/>
                  </a:lnTo>
                  <a:lnTo>
                    <a:pt x="29841" y="2181"/>
                  </a:lnTo>
                  <a:lnTo>
                    <a:pt x="28528" y="1757"/>
                  </a:lnTo>
                  <a:lnTo>
                    <a:pt x="27216" y="1393"/>
                  </a:lnTo>
                  <a:lnTo>
                    <a:pt x="25884" y="1050"/>
                  </a:lnTo>
                  <a:lnTo>
                    <a:pt x="24571" y="767"/>
                  </a:lnTo>
                  <a:lnTo>
                    <a:pt x="23259" y="525"/>
                  </a:lnTo>
                  <a:lnTo>
                    <a:pt x="21967" y="323"/>
                  </a:lnTo>
                  <a:lnTo>
                    <a:pt x="20675" y="182"/>
                  </a:lnTo>
                  <a:lnTo>
                    <a:pt x="19382" y="61"/>
                  </a:lnTo>
                  <a:lnTo>
                    <a:pt x="18110" y="20"/>
                  </a:lnTo>
                  <a:lnTo>
                    <a:pt x="17485" y="0"/>
                  </a:lnTo>
                  <a:lnTo>
                    <a:pt x="16859" y="0"/>
                  </a:lnTo>
                  <a:lnTo>
                    <a:pt x="16253" y="20"/>
                  </a:lnTo>
                  <a:lnTo>
                    <a:pt x="15627" y="41"/>
                  </a:lnTo>
                  <a:lnTo>
                    <a:pt x="15021" y="81"/>
                  </a:lnTo>
                  <a:lnTo>
                    <a:pt x="14436" y="141"/>
                  </a:lnTo>
                  <a:lnTo>
                    <a:pt x="13830" y="202"/>
                  </a:lnTo>
                  <a:lnTo>
                    <a:pt x="13245" y="263"/>
                  </a:lnTo>
                  <a:lnTo>
                    <a:pt x="12659" y="364"/>
                  </a:lnTo>
                  <a:lnTo>
                    <a:pt x="12094" y="465"/>
                  </a:lnTo>
                  <a:lnTo>
                    <a:pt x="11529" y="586"/>
                  </a:lnTo>
                  <a:lnTo>
                    <a:pt x="10963" y="707"/>
                  </a:lnTo>
                  <a:lnTo>
                    <a:pt x="10398" y="848"/>
                  </a:lnTo>
                  <a:lnTo>
                    <a:pt x="9873" y="1010"/>
                  </a:lnTo>
                  <a:lnTo>
                    <a:pt x="9328" y="1171"/>
                  </a:lnTo>
                  <a:lnTo>
                    <a:pt x="8803" y="1353"/>
                  </a:lnTo>
                  <a:lnTo>
                    <a:pt x="8803" y="1353"/>
                  </a:lnTo>
                  <a:lnTo>
                    <a:pt x="8278" y="1555"/>
                  </a:lnTo>
                  <a:lnTo>
                    <a:pt x="7773" y="1757"/>
                  </a:lnTo>
                  <a:lnTo>
                    <a:pt x="7289" y="1979"/>
                  </a:lnTo>
                  <a:lnTo>
                    <a:pt x="6824" y="2201"/>
                  </a:lnTo>
                  <a:lnTo>
                    <a:pt x="6360" y="2443"/>
                  </a:lnTo>
                  <a:lnTo>
                    <a:pt x="5916" y="2685"/>
                  </a:lnTo>
                  <a:lnTo>
                    <a:pt x="5492" y="2948"/>
                  </a:lnTo>
                  <a:lnTo>
                    <a:pt x="5088" y="3231"/>
                  </a:lnTo>
                  <a:lnTo>
                    <a:pt x="4704" y="3513"/>
                  </a:lnTo>
                  <a:lnTo>
                    <a:pt x="4321" y="3796"/>
                  </a:lnTo>
                  <a:lnTo>
                    <a:pt x="3957" y="4099"/>
                  </a:lnTo>
                  <a:lnTo>
                    <a:pt x="3614" y="4402"/>
                  </a:lnTo>
                  <a:lnTo>
                    <a:pt x="3271" y="4725"/>
                  </a:lnTo>
                  <a:lnTo>
                    <a:pt x="2968" y="5048"/>
                  </a:lnTo>
                  <a:lnTo>
                    <a:pt x="2665" y="5371"/>
                  </a:lnTo>
                  <a:lnTo>
                    <a:pt x="2383" y="5714"/>
                  </a:lnTo>
                  <a:lnTo>
                    <a:pt x="2120" y="6077"/>
                  </a:lnTo>
                  <a:lnTo>
                    <a:pt x="1858" y="6441"/>
                  </a:lnTo>
                  <a:lnTo>
                    <a:pt x="1636" y="6804"/>
                  </a:lnTo>
                  <a:lnTo>
                    <a:pt x="1413" y="7168"/>
                  </a:lnTo>
                  <a:lnTo>
                    <a:pt x="1212" y="7551"/>
                  </a:lnTo>
                  <a:lnTo>
                    <a:pt x="1010" y="7955"/>
                  </a:lnTo>
                  <a:lnTo>
                    <a:pt x="848" y="8339"/>
                  </a:lnTo>
                  <a:lnTo>
                    <a:pt x="687" y="8742"/>
                  </a:lnTo>
                  <a:lnTo>
                    <a:pt x="545" y="9146"/>
                  </a:lnTo>
                  <a:lnTo>
                    <a:pt x="424" y="9570"/>
                  </a:lnTo>
                  <a:lnTo>
                    <a:pt x="323" y="9994"/>
                  </a:lnTo>
                  <a:lnTo>
                    <a:pt x="222" y="10418"/>
                  </a:lnTo>
                  <a:lnTo>
                    <a:pt x="142" y="10842"/>
                  </a:lnTo>
                  <a:lnTo>
                    <a:pt x="81" y="11286"/>
                  </a:lnTo>
                  <a:lnTo>
                    <a:pt x="41" y="11730"/>
                  </a:lnTo>
                  <a:lnTo>
                    <a:pt x="20" y="12175"/>
                  </a:lnTo>
                  <a:lnTo>
                    <a:pt x="0" y="12700"/>
                  </a:lnTo>
                  <a:lnTo>
                    <a:pt x="0" y="12700"/>
                  </a:lnTo>
                  <a:lnTo>
                    <a:pt x="20" y="12235"/>
                  </a:lnTo>
                  <a:lnTo>
                    <a:pt x="61" y="11791"/>
                  </a:lnTo>
                  <a:lnTo>
                    <a:pt x="101" y="11347"/>
                  </a:lnTo>
                  <a:lnTo>
                    <a:pt x="182" y="10903"/>
                  </a:lnTo>
                  <a:lnTo>
                    <a:pt x="263" y="10479"/>
                  </a:lnTo>
                  <a:lnTo>
                    <a:pt x="364" y="10055"/>
                  </a:lnTo>
                  <a:lnTo>
                    <a:pt x="485" y="9631"/>
                  </a:lnTo>
                  <a:lnTo>
                    <a:pt x="626" y="9207"/>
                  </a:lnTo>
                  <a:lnTo>
                    <a:pt x="767" y="8803"/>
                  </a:lnTo>
                  <a:lnTo>
                    <a:pt x="949" y="8399"/>
                  </a:lnTo>
                  <a:lnTo>
                    <a:pt x="1131" y="8016"/>
                  </a:lnTo>
                  <a:lnTo>
                    <a:pt x="1333" y="7612"/>
                  </a:lnTo>
                  <a:lnTo>
                    <a:pt x="1555" y="7228"/>
                  </a:lnTo>
                  <a:lnTo>
                    <a:pt x="1777" y="6865"/>
                  </a:lnTo>
                  <a:lnTo>
                    <a:pt x="2039" y="6501"/>
                  </a:lnTo>
                  <a:lnTo>
                    <a:pt x="2302" y="6138"/>
                  </a:lnTo>
                  <a:lnTo>
                    <a:pt x="2584" y="5795"/>
                  </a:lnTo>
                  <a:lnTo>
                    <a:pt x="2867" y="5451"/>
                  </a:lnTo>
                  <a:lnTo>
                    <a:pt x="3190" y="5128"/>
                  </a:lnTo>
                  <a:lnTo>
                    <a:pt x="3513" y="4805"/>
                  </a:lnTo>
                  <a:lnTo>
                    <a:pt x="3877" y="4482"/>
                  </a:lnTo>
                  <a:lnTo>
                    <a:pt x="4240" y="4179"/>
                  </a:lnTo>
                  <a:lnTo>
                    <a:pt x="4603" y="3897"/>
                  </a:lnTo>
                  <a:lnTo>
                    <a:pt x="5007" y="3614"/>
                  </a:lnTo>
                  <a:lnTo>
                    <a:pt x="5411" y="3331"/>
                  </a:lnTo>
                  <a:lnTo>
                    <a:pt x="5855" y="3069"/>
                  </a:lnTo>
                  <a:lnTo>
                    <a:pt x="6299" y="2807"/>
                  </a:lnTo>
                  <a:lnTo>
                    <a:pt x="6744" y="2564"/>
                  </a:lnTo>
                  <a:lnTo>
                    <a:pt x="7228" y="2342"/>
                  </a:lnTo>
                  <a:lnTo>
                    <a:pt x="7713" y="2120"/>
                  </a:lnTo>
                  <a:lnTo>
                    <a:pt x="8238" y="1898"/>
                  </a:lnTo>
                  <a:lnTo>
                    <a:pt x="8742" y="1716"/>
                  </a:lnTo>
                  <a:lnTo>
                    <a:pt x="8742" y="1716"/>
                  </a:lnTo>
                  <a:lnTo>
                    <a:pt x="9267" y="1535"/>
                  </a:lnTo>
                  <a:lnTo>
                    <a:pt x="9812" y="1353"/>
                  </a:lnTo>
                  <a:lnTo>
                    <a:pt x="10358" y="1212"/>
                  </a:lnTo>
                  <a:lnTo>
                    <a:pt x="10903" y="1070"/>
                  </a:lnTo>
                  <a:lnTo>
                    <a:pt x="11468" y="929"/>
                  </a:lnTo>
                  <a:lnTo>
                    <a:pt x="12033" y="828"/>
                  </a:lnTo>
                  <a:lnTo>
                    <a:pt x="12599" y="727"/>
                  </a:lnTo>
                  <a:lnTo>
                    <a:pt x="13184" y="626"/>
                  </a:lnTo>
                  <a:lnTo>
                    <a:pt x="13770" y="565"/>
                  </a:lnTo>
                  <a:lnTo>
                    <a:pt x="14355" y="485"/>
                  </a:lnTo>
                  <a:lnTo>
                    <a:pt x="14961" y="444"/>
                  </a:lnTo>
                  <a:lnTo>
                    <a:pt x="15567" y="404"/>
                  </a:lnTo>
                  <a:lnTo>
                    <a:pt x="16172" y="384"/>
                  </a:lnTo>
                  <a:lnTo>
                    <a:pt x="16778" y="364"/>
                  </a:lnTo>
                  <a:lnTo>
                    <a:pt x="18030" y="364"/>
                  </a:lnTo>
                  <a:lnTo>
                    <a:pt x="19281" y="424"/>
                  </a:lnTo>
                  <a:lnTo>
                    <a:pt x="20574" y="525"/>
                  </a:lnTo>
                  <a:lnTo>
                    <a:pt x="21846" y="687"/>
                  </a:lnTo>
                  <a:lnTo>
                    <a:pt x="23158" y="888"/>
                  </a:lnTo>
                  <a:lnTo>
                    <a:pt x="24450" y="1131"/>
                  </a:lnTo>
                  <a:lnTo>
                    <a:pt x="25762" y="1413"/>
                  </a:lnTo>
                  <a:lnTo>
                    <a:pt x="27075" y="1736"/>
                  </a:lnTo>
                  <a:lnTo>
                    <a:pt x="28387" y="2120"/>
                  </a:lnTo>
                  <a:lnTo>
                    <a:pt x="29699" y="2524"/>
                  </a:lnTo>
                  <a:lnTo>
                    <a:pt x="31012" y="2988"/>
                  </a:lnTo>
                  <a:lnTo>
                    <a:pt x="32304" y="3493"/>
                  </a:lnTo>
                  <a:lnTo>
                    <a:pt x="33596" y="4018"/>
                  </a:lnTo>
                  <a:lnTo>
                    <a:pt x="34888" y="4603"/>
                  </a:lnTo>
                  <a:lnTo>
                    <a:pt x="36140" y="5209"/>
                  </a:lnTo>
                  <a:lnTo>
                    <a:pt x="37392" y="5875"/>
                  </a:lnTo>
                  <a:lnTo>
                    <a:pt x="38603" y="6562"/>
                  </a:lnTo>
                  <a:lnTo>
                    <a:pt x="39814" y="7289"/>
                  </a:lnTo>
                  <a:lnTo>
                    <a:pt x="41006" y="8056"/>
                  </a:lnTo>
                  <a:lnTo>
                    <a:pt x="42156" y="8843"/>
                  </a:lnTo>
                  <a:lnTo>
                    <a:pt x="43267" y="9671"/>
                  </a:lnTo>
                  <a:lnTo>
                    <a:pt x="44377" y="10539"/>
                  </a:lnTo>
                  <a:lnTo>
                    <a:pt x="45427" y="11448"/>
                  </a:lnTo>
                  <a:lnTo>
                    <a:pt x="45952" y="11912"/>
                  </a:lnTo>
                  <a:lnTo>
                    <a:pt x="46457" y="12376"/>
                  </a:lnTo>
                  <a:lnTo>
                    <a:pt x="46941" y="12861"/>
                  </a:lnTo>
                  <a:lnTo>
                    <a:pt x="47426" y="13346"/>
                  </a:lnTo>
                  <a:lnTo>
                    <a:pt x="47426" y="13346"/>
                  </a:lnTo>
                  <a:lnTo>
                    <a:pt x="48213" y="14133"/>
                  </a:lnTo>
                  <a:lnTo>
                    <a:pt x="48940" y="14941"/>
                  </a:lnTo>
                  <a:lnTo>
                    <a:pt x="49607" y="15768"/>
                  </a:lnTo>
                  <a:lnTo>
                    <a:pt x="50253" y="16576"/>
                  </a:lnTo>
                  <a:lnTo>
                    <a:pt x="50858" y="17384"/>
                  </a:lnTo>
                  <a:lnTo>
                    <a:pt x="51403" y="18211"/>
                  </a:lnTo>
                  <a:lnTo>
                    <a:pt x="51928" y="19019"/>
                  </a:lnTo>
                  <a:lnTo>
                    <a:pt x="52393" y="19847"/>
                  </a:lnTo>
                  <a:lnTo>
                    <a:pt x="52817" y="20654"/>
                  </a:lnTo>
                  <a:lnTo>
                    <a:pt x="53200" y="21462"/>
                  </a:lnTo>
                  <a:lnTo>
                    <a:pt x="53544" y="22270"/>
                  </a:lnTo>
                  <a:lnTo>
                    <a:pt x="53826" y="23057"/>
                  </a:lnTo>
                  <a:lnTo>
                    <a:pt x="54089" y="23864"/>
                  </a:lnTo>
                  <a:lnTo>
                    <a:pt x="54311" y="24652"/>
                  </a:lnTo>
                  <a:lnTo>
                    <a:pt x="54472" y="25419"/>
                  </a:lnTo>
                  <a:lnTo>
                    <a:pt x="54593" y="26207"/>
                  </a:lnTo>
                  <a:lnTo>
                    <a:pt x="54694" y="26954"/>
                  </a:lnTo>
                  <a:lnTo>
                    <a:pt x="54735" y="27721"/>
                  </a:lnTo>
                  <a:lnTo>
                    <a:pt x="54735" y="28448"/>
                  </a:lnTo>
                  <a:lnTo>
                    <a:pt x="54694" y="29174"/>
                  </a:lnTo>
                  <a:lnTo>
                    <a:pt x="54593" y="29901"/>
                  </a:lnTo>
                  <a:lnTo>
                    <a:pt x="54472" y="30588"/>
                  </a:lnTo>
                  <a:lnTo>
                    <a:pt x="54311" y="31274"/>
                  </a:lnTo>
                  <a:lnTo>
                    <a:pt x="54089" y="31940"/>
                  </a:lnTo>
                  <a:lnTo>
                    <a:pt x="53846" y="32607"/>
                  </a:lnTo>
                  <a:lnTo>
                    <a:pt x="53544" y="33233"/>
                  </a:lnTo>
                  <a:lnTo>
                    <a:pt x="53220" y="33858"/>
                  </a:lnTo>
                  <a:lnTo>
                    <a:pt x="52837" y="34444"/>
                  </a:lnTo>
                  <a:lnTo>
                    <a:pt x="52413" y="35029"/>
                  </a:lnTo>
                  <a:lnTo>
                    <a:pt x="51949" y="35575"/>
                  </a:lnTo>
                  <a:lnTo>
                    <a:pt x="51444" y="36120"/>
                  </a:lnTo>
                  <a:lnTo>
                    <a:pt x="50899" y="3662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8" name="Google Shape;2728;p33"/>
            <p:cNvSpPr/>
            <p:nvPr/>
          </p:nvSpPr>
          <p:spPr>
            <a:xfrm>
              <a:off x="1758450" y="778200"/>
              <a:ext cx="1289125" cy="896450"/>
            </a:xfrm>
            <a:custGeom>
              <a:avLst/>
              <a:gdLst/>
              <a:ahLst/>
              <a:cxnLst/>
              <a:rect l="l" t="t" r="r" b="b"/>
              <a:pathLst>
                <a:path w="51565" h="35858" extrusionOk="0">
                  <a:moveTo>
                    <a:pt x="15809" y="0"/>
                  </a:moveTo>
                  <a:lnTo>
                    <a:pt x="14658" y="40"/>
                  </a:lnTo>
                  <a:lnTo>
                    <a:pt x="14093" y="81"/>
                  </a:lnTo>
                  <a:lnTo>
                    <a:pt x="13527" y="121"/>
                  </a:lnTo>
                  <a:lnTo>
                    <a:pt x="12962" y="182"/>
                  </a:lnTo>
                  <a:lnTo>
                    <a:pt x="12417" y="263"/>
                  </a:lnTo>
                  <a:lnTo>
                    <a:pt x="11872" y="343"/>
                  </a:lnTo>
                  <a:lnTo>
                    <a:pt x="11327" y="424"/>
                  </a:lnTo>
                  <a:lnTo>
                    <a:pt x="10802" y="545"/>
                  </a:lnTo>
                  <a:lnTo>
                    <a:pt x="10277" y="666"/>
                  </a:lnTo>
                  <a:lnTo>
                    <a:pt x="9752" y="787"/>
                  </a:lnTo>
                  <a:lnTo>
                    <a:pt x="9247" y="949"/>
                  </a:lnTo>
                  <a:lnTo>
                    <a:pt x="8742" y="1090"/>
                  </a:lnTo>
                  <a:lnTo>
                    <a:pt x="8258" y="1272"/>
                  </a:lnTo>
                  <a:lnTo>
                    <a:pt x="7672" y="1494"/>
                  </a:lnTo>
                  <a:lnTo>
                    <a:pt x="7107" y="1716"/>
                  </a:lnTo>
                  <a:lnTo>
                    <a:pt x="6582" y="1979"/>
                  </a:lnTo>
                  <a:lnTo>
                    <a:pt x="6057" y="2241"/>
                  </a:lnTo>
                  <a:lnTo>
                    <a:pt x="5572" y="2524"/>
                  </a:lnTo>
                  <a:lnTo>
                    <a:pt x="5088" y="2806"/>
                  </a:lnTo>
                  <a:lnTo>
                    <a:pt x="4644" y="3109"/>
                  </a:lnTo>
                  <a:lnTo>
                    <a:pt x="4200" y="3432"/>
                  </a:lnTo>
                  <a:lnTo>
                    <a:pt x="3796" y="3755"/>
                  </a:lnTo>
                  <a:lnTo>
                    <a:pt x="3412" y="4099"/>
                  </a:lnTo>
                  <a:lnTo>
                    <a:pt x="3029" y="4462"/>
                  </a:lnTo>
                  <a:lnTo>
                    <a:pt x="2685" y="4825"/>
                  </a:lnTo>
                  <a:lnTo>
                    <a:pt x="2362" y="5209"/>
                  </a:lnTo>
                  <a:lnTo>
                    <a:pt x="2059" y="5593"/>
                  </a:lnTo>
                  <a:lnTo>
                    <a:pt x="1777" y="5996"/>
                  </a:lnTo>
                  <a:lnTo>
                    <a:pt x="1514" y="6400"/>
                  </a:lnTo>
                  <a:lnTo>
                    <a:pt x="1272" y="6824"/>
                  </a:lnTo>
                  <a:lnTo>
                    <a:pt x="1050" y="7268"/>
                  </a:lnTo>
                  <a:lnTo>
                    <a:pt x="848" y="7692"/>
                  </a:lnTo>
                  <a:lnTo>
                    <a:pt x="666" y="8157"/>
                  </a:lnTo>
                  <a:lnTo>
                    <a:pt x="505" y="8601"/>
                  </a:lnTo>
                  <a:lnTo>
                    <a:pt x="364" y="9065"/>
                  </a:lnTo>
                  <a:lnTo>
                    <a:pt x="263" y="9550"/>
                  </a:lnTo>
                  <a:lnTo>
                    <a:pt x="162" y="10034"/>
                  </a:lnTo>
                  <a:lnTo>
                    <a:pt x="81" y="10519"/>
                  </a:lnTo>
                  <a:lnTo>
                    <a:pt x="40" y="11004"/>
                  </a:lnTo>
                  <a:lnTo>
                    <a:pt x="0" y="11508"/>
                  </a:lnTo>
                  <a:lnTo>
                    <a:pt x="0" y="12013"/>
                  </a:lnTo>
                  <a:lnTo>
                    <a:pt x="20" y="12538"/>
                  </a:lnTo>
                  <a:lnTo>
                    <a:pt x="40" y="13063"/>
                  </a:lnTo>
                  <a:lnTo>
                    <a:pt x="101" y="13588"/>
                  </a:lnTo>
                  <a:lnTo>
                    <a:pt x="182" y="14113"/>
                  </a:lnTo>
                  <a:lnTo>
                    <a:pt x="121" y="13568"/>
                  </a:lnTo>
                  <a:lnTo>
                    <a:pt x="81" y="13043"/>
                  </a:lnTo>
                  <a:lnTo>
                    <a:pt x="40" y="12518"/>
                  </a:lnTo>
                  <a:lnTo>
                    <a:pt x="40" y="12013"/>
                  </a:lnTo>
                  <a:lnTo>
                    <a:pt x="81" y="11508"/>
                  </a:lnTo>
                  <a:lnTo>
                    <a:pt x="121" y="11004"/>
                  </a:lnTo>
                  <a:lnTo>
                    <a:pt x="182" y="10499"/>
                  </a:lnTo>
                  <a:lnTo>
                    <a:pt x="263" y="10014"/>
                  </a:lnTo>
                  <a:lnTo>
                    <a:pt x="384" y="9530"/>
                  </a:lnTo>
                  <a:lnTo>
                    <a:pt x="505" y="9065"/>
                  </a:lnTo>
                  <a:lnTo>
                    <a:pt x="666" y="8601"/>
                  </a:lnTo>
                  <a:lnTo>
                    <a:pt x="828" y="8157"/>
                  </a:lnTo>
                  <a:lnTo>
                    <a:pt x="1030" y="7713"/>
                  </a:lnTo>
                  <a:lnTo>
                    <a:pt x="1252" y="7268"/>
                  </a:lnTo>
                  <a:lnTo>
                    <a:pt x="1494" y="6844"/>
                  </a:lnTo>
                  <a:lnTo>
                    <a:pt x="1757" y="6420"/>
                  </a:lnTo>
                  <a:lnTo>
                    <a:pt x="2039" y="6017"/>
                  </a:lnTo>
                  <a:lnTo>
                    <a:pt x="2342" y="5633"/>
                  </a:lnTo>
                  <a:lnTo>
                    <a:pt x="2665" y="5249"/>
                  </a:lnTo>
                  <a:lnTo>
                    <a:pt x="3008" y="4866"/>
                  </a:lnTo>
                  <a:lnTo>
                    <a:pt x="3372" y="4502"/>
                  </a:lnTo>
                  <a:lnTo>
                    <a:pt x="3776" y="4159"/>
                  </a:lnTo>
                  <a:lnTo>
                    <a:pt x="4179" y="3836"/>
                  </a:lnTo>
                  <a:lnTo>
                    <a:pt x="4624" y="3513"/>
                  </a:lnTo>
                  <a:lnTo>
                    <a:pt x="5068" y="3190"/>
                  </a:lnTo>
                  <a:lnTo>
                    <a:pt x="5552" y="2907"/>
                  </a:lnTo>
                  <a:lnTo>
                    <a:pt x="6037" y="2625"/>
                  </a:lnTo>
                  <a:lnTo>
                    <a:pt x="6562" y="2342"/>
                  </a:lnTo>
                  <a:lnTo>
                    <a:pt x="7107" y="2100"/>
                  </a:lnTo>
                  <a:lnTo>
                    <a:pt x="7672" y="1858"/>
                  </a:lnTo>
                  <a:lnTo>
                    <a:pt x="8258" y="1635"/>
                  </a:lnTo>
                  <a:lnTo>
                    <a:pt x="8742" y="1474"/>
                  </a:lnTo>
                  <a:lnTo>
                    <a:pt x="9247" y="1312"/>
                  </a:lnTo>
                  <a:lnTo>
                    <a:pt x="9752" y="1171"/>
                  </a:lnTo>
                  <a:lnTo>
                    <a:pt x="10257" y="1030"/>
                  </a:lnTo>
                  <a:lnTo>
                    <a:pt x="10781" y="929"/>
                  </a:lnTo>
                  <a:lnTo>
                    <a:pt x="11306" y="808"/>
                  </a:lnTo>
                  <a:lnTo>
                    <a:pt x="11851" y="707"/>
                  </a:lnTo>
                  <a:lnTo>
                    <a:pt x="12397" y="626"/>
                  </a:lnTo>
                  <a:lnTo>
                    <a:pt x="12942" y="565"/>
                  </a:lnTo>
                  <a:lnTo>
                    <a:pt x="13487" y="505"/>
                  </a:lnTo>
                  <a:lnTo>
                    <a:pt x="14618" y="424"/>
                  </a:lnTo>
                  <a:lnTo>
                    <a:pt x="15768" y="384"/>
                  </a:lnTo>
                  <a:lnTo>
                    <a:pt x="16919" y="384"/>
                  </a:lnTo>
                  <a:lnTo>
                    <a:pt x="18110" y="444"/>
                  </a:lnTo>
                  <a:lnTo>
                    <a:pt x="19302" y="545"/>
                  </a:lnTo>
                  <a:lnTo>
                    <a:pt x="20513" y="687"/>
                  </a:lnTo>
                  <a:lnTo>
                    <a:pt x="21724" y="868"/>
                  </a:lnTo>
                  <a:lnTo>
                    <a:pt x="22956" y="1090"/>
                  </a:lnTo>
                  <a:lnTo>
                    <a:pt x="24167" y="1353"/>
                  </a:lnTo>
                  <a:lnTo>
                    <a:pt x="25399" y="1676"/>
                  </a:lnTo>
                  <a:lnTo>
                    <a:pt x="26630" y="2019"/>
                  </a:lnTo>
                  <a:lnTo>
                    <a:pt x="27862" y="2403"/>
                  </a:lnTo>
                  <a:lnTo>
                    <a:pt x="29073" y="2847"/>
                  </a:lnTo>
                  <a:lnTo>
                    <a:pt x="30305" y="3311"/>
                  </a:lnTo>
                  <a:lnTo>
                    <a:pt x="31496" y="3816"/>
                  </a:lnTo>
                  <a:lnTo>
                    <a:pt x="32687" y="4341"/>
                  </a:lnTo>
                  <a:lnTo>
                    <a:pt x="33879" y="4926"/>
                  </a:lnTo>
                  <a:lnTo>
                    <a:pt x="35050" y="5532"/>
                  </a:lnTo>
                  <a:lnTo>
                    <a:pt x="36200" y="6178"/>
                  </a:lnTo>
                  <a:lnTo>
                    <a:pt x="37311" y="6865"/>
                  </a:lnTo>
                  <a:lnTo>
                    <a:pt x="38421" y="7571"/>
                  </a:lnTo>
                  <a:lnTo>
                    <a:pt x="39512" y="8318"/>
                  </a:lnTo>
                  <a:lnTo>
                    <a:pt x="40561" y="9106"/>
                  </a:lnTo>
                  <a:lnTo>
                    <a:pt x="41571" y="9913"/>
                  </a:lnTo>
                  <a:lnTo>
                    <a:pt x="42560" y="10741"/>
                  </a:lnTo>
                  <a:lnTo>
                    <a:pt x="43529" y="11629"/>
                  </a:lnTo>
                  <a:lnTo>
                    <a:pt x="44438" y="12518"/>
                  </a:lnTo>
                  <a:lnTo>
                    <a:pt x="45245" y="13366"/>
                  </a:lnTo>
                  <a:lnTo>
                    <a:pt x="45992" y="14214"/>
                  </a:lnTo>
                  <a:lnTo>
                    <a:pt x="46699" y="15062"/>
                  </a:lnTo>
                  <a:lnTo>
                    <a:pt x="47345" y="15910"/>
                  </a:lnTo>
                  <a:lnTo>
                    <a:pt x="47951" y="16758"/>
                  </a:lnTo>
                  <a:lnTo>
                    <a:pt x="48496" y="17606"/>
                  </a:lnTo>
                  <a:lnTo>
                    <a:pt x="49001" y="18454"/>
                  </a:lnTo>
                  <a:lnTo>
                    <a:pt x="49445" y="19302"/>
                  </a:lnTo>
                  <a:lnTo>
                    <a:pt x="49849" y="20150"/>
                  </a:lnTo>
                  <a:lnTo>
                    <a:pt x="50212" y="20997"/>
                  </a:lnTo>
                  <a:lnTo>
                    <a:pt x="50495" y="21825"/>
                  </a:lnTo>
                  <a:lnTo>
                    <a:pt x="50757" y="22653"/>
                  </a:lnTo>
                  <a:lnTo>
                    <a:pt x="50959" y="23481"/>
                  </a:lnTo>
                  <a:lnTo>
                    <a:pt x="51121" y="24288"/>
                  </a:lnTo>
                  <a:lnTo>
                    <a:pt x="51222" y="25076"/>
                  </a:lnTo>
                  <a:lnTo>
                    <a:pt x="51262" y="25863"/>
                  </a:lnTo>
                  <a:lnTo>
                    <a:pt x="51282" y="26247"/>
                  </a:lnTo>
                  <a:lnTo>
                    <a:pt x="51282" y="26630"/>
                  </a:lnTo>
                  <a:lnTo>
                    <a:pt x="51262" y="27014"/>
                  </a:lnTo>
                  <a:lnTo>
                    <a:pt x="51222" y="27398"/>
                  </a:lnTo>
                  <a:lnTo>
                    <a:pt x="51181" y="27761"/>
                  </a:lnTo>
                  <a:lnTo>
                    <a:pt x="51141" y="28145"/>
                  </a:lnTo>
                  <a:lnTo>
                    <a:pt x="51080" y="28508"/>
                  </a:lnTo>
                  <a:lnTo>
                    <a:pt x="51000" y="28872"/>
                  </a:lnTo>
                  <a:lnTo>
                    <a:pt x="50899" y="29215"/>
                  </a:lnTo>
                  <a:lnTo>
                    <a:pt x="50798" y="29578"/>
                  </a:lnTo>
                  <a:lnTo>
                    <a:pt x="50697" y="29921"/>
                  </a:lnTo>
                  <a:lnTo>
                    <a:pt x="50555" y="30265"/>
                  </a:lnTo>
                  <a:lnTo>
                    <a:pt x="50414" y="30608"/>
                  </a:lnTo>
                  <a:lnTo>
                    <a:pt x="50273" y="30931"/>
                  </a:lnTo>
                  <a:lnTo>
                    <a:pt x="50111" y="31254"/>
                  </a:lnTo>
                  <a:lnTo>
                    <a:pt x="49929" y="31577"/>
                  </a:lnTo>
                  <a:lnTo>
                    <a:pt x="49748" y="31900"/>
                  </a:lnTo>
                  <a:lnTo>
                    <a:pt x="49546" y="32203"/>
                  </a:lnTo>
                  <a:lnTo>
                    <a:pt x="49324" y="32506"/>
                  </a:lnTo>
                  <a:lnTo>
                    <a:pt x="49102" y="32809"/>
                  </a:lnTo>
                  <a:lnTo>
                    <a:pt x="48880" y="33111"/>
                  </a:lnTo>
                  <a:lnTo>
                    <a:pt x="48617" y="33394"/>
                  </a:lnTo>
                  <a:lnTo>
                    <a:pt x="48375" y="33677"/>
                  </a:lnTo>
                  <a:lnTo>
                    <a:pt x="48092" y="33939"/>
                  </a:lnTo>
                  <a:lnTo>
                    <a:pt x="47810" y="34202"/>
                  </a:lnTo>
                  <a:lnTo>
                    <a:pt x="47507" y="34464"/>
                  </a:lnTo>
                  <a:lnTo>
                    <a:pt x="47204" y="34727"/>
                  </a:lnTo>
                  <a:lnTo>
                    <a:pt x="46881" y="34969"/>
                  </a:lnTo>
                  <a:lnTo>
                    <a:pt x="46558" y="35191"/>
                  </a:lnTo>
                  <a:lnTo>
                    <a:pt x="46194" y="35433"/>
                  </a:lnTo>
                  <a:lnTo>
                    <a:pt x="45851" y="35655"/>
                  </a:lnTo>
                  <a:lnTo>
                    <a:pt x="45468" y="35857"/>
                  </a:lnTo>
                  <a:lnTo>
                    <a:pt x="45468" y="35857"/>
                  </a:lnTo>
                  <a:lnTo>
                    <a:pt x="45972" y="35595"/>
                  </a:lnTo>
                  <a:lnTo>
                    <a:pt x="46315" y="35373"/>
                  </a:lnTo>
                  <a:lnTo>
                    <a:pt x="46679" y="35151"/>
                  </a:lnTo>
                  <a:lnTo>
                    <a:pt x="47002" y="34908"/>
                  </a:lnTo>
                  <a:lnTo>
                    <a:pt x="47325" y="34666"/>
                  </a:lnTo>
                  <a:lnTo>
                    <a:pt x="47648" y="34424"/>
                  </a:lnTo>
                  <a:lnTo>
                    <a:pt x="47951" y="34161"/>
                  </a:lnTo>
                  <a:lnTo>
                    <a:pt x="48234" y="33899"/>
                  </a:lnTo>
                  <a:lnTo>
                    <a:pt x="48516" y="33636"/>
                  </a:lnTo>
                  <a:lnTo>
                    <a:pt x="48779" y="33354"/>
                  </a:lnTo>
                  <a:lnTo>
                    <a:pt x="49041" y="33071"/>
                  </a:lnTo>
                  <a:lnTo>
                    <a:pt x="49283" y="32788"/>
                  </a:lnTo>
                  <a:lnTo>
                    <a:pt x="49505" y="32485"/>
                  </a:lnTo>
                  <a:lnTo>
                    <a:pt x="49728" y="32203"/>
                  </a:lnTo>
                  <a:lnTo>
                    <a:pt x="49929" y="31880"/>
                  </a:lnTo>
                  <a:lnTo>
                    <a:pt x="50111" y="31577"/>
                  </a:lnTo>
                  <a:lnTo>
                    <a:pt x="50293" y="31254"/>
                  </a:lnTo>
                  <a:lnTo>
                    <a:pt x="50475" y="30931"/>
                  </a:lnTo>
                  <a:lnTo>
                    <a:pt x="50616" y="30608"/>
                  </a:lnTo>
                  <a:lnTo>
                    <a:pt x="50777" y="30265"/>
                  </a:lnTo>
                  <a:lnTo>
                    <a:pt x="50899" y="29942"/>
                  </a:lnTo>
                  <a:lnTo>
                    <a:pt x="51020" y="29598"/>
                  </a:lnTo>
                  <a:lnTo>
                    <a:pt x="51141" y="29235"/>
                  </a:lnTo>
                  <a:lnTo>
                    <a:pt x="51222" y="28892"/>
                  </a:lnTo>
                  <a:lnTo>
                    <a:pt x="51323" y="28528"/>
                  </a:lnTo>
                  <a:lnTo>
                    <a:pt x="51383" y="28165"/>
                  </a:lnTo>
                  <a:lnTo>
                    <a:pt x="51444" y="27801"/>
                  </a:lnTo>
                  <a:lnTo>
                    <a:pt x="51504" y="27438"/>
                  </a:lnTo>
                  <a:lnTo>
                    <a:pt x="51524" y="27054"/>
                  </a:lnTo>
                  <a:lnTo>
                    <a:pt x="51545" y="26691"/>
                  </a:lnTo>
                  <a:lnTo>
                    <a:pt x="51565" y="26307"/>
                  </a:lnTo>
                  <a:lnTo>
                    <a:pt x="51545" y="25520"/>
                  </a:lnTo>
                  <a:lnTo>
                    <a:pt x="51484" y="24753"/>
                  </a:lnTo>
                  <a:lnTo>
                    <a:pt x="51383" y="23945"/>
                  </a:lnTo>
                  <a:lnTo>
                    <a:pt x="51222" y="23138"/>
                  </a:lnTo>
                  <a:lnTo>
                    <a:pt x="51020" y="22330"/>
                  </a:lnTo>
                  <a:lnTo>
                    <a:pt x="50757" y="21502"/>
                  </a:lnTo>
                  <a:lnTo>
                    <a:pt x="50454" y="20674"/>
                  </a:lnTo>
                  <a:lnTo>
                    <a:pt x="50091" y="19826"/>
                  </a:lnTo>
                  <a:lnTo>
                    <a:pt x="49687" y="18979"/>
                  </a:lnTo>
                  <a:lnTo>
                    <a:pt x="49243" y="18131"/>
                  </a:lnTo>
                  <a:lnTo>
                    <a:pt x="48738" y="17283"/>
                  </a:lnTo>
                  <a:lnTo>
                    <a:pt x="48193" y="16435"/>
                  </a:lnTo>
                  <a:lnTo>
                    <a:pt x="47587" y="15587"/>
                  </a:lnTo>
                  <a:lnTo>
                    <a:pt x="46941" y="14739"/>
                  </a:lnTo>
                  <a:lnTo>
                    <a:pt x="46235" y="13891"/>
                  </a:lnTo>
                  <a:lnTo>
                    <a:pt x="45488" y="13063"/>
                  </a:lnTo>
                  <a:lnTo>
                    <a:pt x="44700" y="12215"/>
                  </a:lnTo>
                  <a:lnTo>
                    <a:pt x="43772" y="11306"/>
                  </a:lnTo>
                  <a:lnTo>
                    <a:pt x="42802" y="10438"/>
                  </a:lnTo>
                  <a:lnTo>
                    <a:pt x="41813" y="9590"/>
                  </a:lnTo>
                  <a:lnTo>
                    <a:pt x="40783" y="8783"/>
                  </a:lnTo>
                  <a:lnTo>
                    <a:pt x="39713" y="7995"/>
                  </a:lnTo>
                  <a:lnTo>
                    <a:pt x="38623" y="7248"/>
                  </a:lnTo>
                  <a:lnTo>
                    <a:pt x="37513" y="6521"/>
                  </a:lnTo>
                  <a:lnTo>
                    <a:pt x="36382" y="5835"/>
                  </a:lnTo>
                  <a:lnTo>
                    <a:pt x="35231" y="5189"/>
                  </a:lnTo>
                  <a:lnTo>
                    <a:pt x="34060" y="4563"/>
                  </a:lnTo>
                  <a:lnTo>
                    <a:pt x="32869" y="3998"/>
                  </a:lnTo>
                  <a:lnTo>
                    <a:pt x="31658" y="3453"/>
                  </a:lnTo>
                  <a:lnTo>
                    <a:pt x="30446" y="2948"/>
                  </a:lnTo>
                  <a:lnTo>
                    <a:pt x="29215" y="2463"/>
                  </a:lnTo>
                  <a:lnTo>
                    <a:pt x="27983" y="2039"/>
                  </a:lnTo>
                  <a:lnTo>
                    <a:pt x="26752" y="1656"/>
                  </a:lnTo>
                  <a:lnTo>
                    <a:pt x="25520" y="1292"/>
                  </a:lnTo>
                  <a:lnTo>
                    <a:pt x="24288" y="989"/>
                  </a:lnTo>
                  <a:lnTo>
                    <a:pt x="23057" y="727"/>
                  </a:lnTo>
                  <a:lnTo>
                    <a:pt x="21825" y="485"/>
                  </a:lnTo>
                  <a:lnTo>
                    <a:pt x="20594" y="303"/>
                  </a:lnTo>
                  <a:lnTo>
                    <a:pt x="19382" y="162"/>
                  </a:lnTo>
                  <a:lnTo>
                    <a:pt x="18171" y="61"/>
                  </a:lnTo>
                  <a:lnTo>
                    <a:pt x="1700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29" name="Google Shape;2729;p33"/>
            <p:cNvSpPr/>
            <p:nvPr/>
          </p:nvSpPr>
          <p:spPr>
            <a:xfrm>
              <a:off x="1758450" y="778200"/>
              <a:ext cx="1289125" cy="896450"/>
            </a:xfrm>
            <a:custGeom>
              <a:avLst/>
              <a:gdLst/>
              <a:ahLst/>
              <a:cxnLst/>
              <a:rect l="l" t="t" r="r" b="b"/>
              <a:pathLst>
                <a:path w="51565" h="35858" fill="none" extrusionOk="0">
                  <a:moveTo>
                    <a:pt x="45468" y="35857"/>
                  </a:moveTo>
                  <a:lnTo>
                    <a:pt x="45972" y="35595"/>
                  </a:lnTo>
                  <a:lnTo>
                    <a:pt x="45972" y="35595"/>
                  </a:lnTo>
                  <a:lnTo>
                    <a:pt x="46315" y="35373"/>
                  </a:lnTo>
                  <a:lnTo>
                    <a:pt x="46679" y="35151"/>
                  </a:lnTo>
                  <a:lnTo>
                    <a:pt x="47002" y="34908"/>
                  </a:lnTo>
                  <a:lnTo>
                    <a:pt x="47325" y="34666"/>
                  </a:lnTo>
                  <a:lnTo>
                    <a:pt x="47648" y="34424"/>
                  </a:lnTo>
                  <a:lnTo>
                    <a:pt x="47951" y="34161"/>
                  </a:lnTo>
                  <a:lnTo>
                    <a:pt x="48234" y="33899"/>
                  </a:lnTo>
                  <a:lnTo>
                    <a:pt x="48516" y="33636"/>
                  </a:lnTo>
                  <a:lnTo>
                    <a:pt x="48779" y="33354"/>
                  </a:lnTo>
                  <a:lnTo>
                    <a:pt x="49041" y="33071"/>
                  </a:lnTo>
                  <a:lnTo>
                    <a:pt x="49283" y="32788"/>
                  </a:lnTo>
                  <a:lnTo>
                    <a:pt x="49505" y="32485"/>
                  </a:lnTo>
                  <a:lnTo>
                    <a:pt x="49728" y="32203"/>
                  </a:lnTo>
                  <a:lnTo>
                    <a:pt x="49929" y="31880"/>
                  </a:lnTo>
                  <a:lnTo>
                    <a:pt x="50111" y="31577"/>
                  </a:lnTo>
                  <a:lnTo>
                    <a:pt x="50293" y="31254"/>
                  </a:lnTo>
                  <a:lnTo>
                    <a:pt x="50475" y="30931"/>
                  </a:lnTo>
                  <a:lnTo>
                    <a:pt x="50616" y="30608"/>
                  </a:lnTo>
                  <a:lnTo>
                    <a:pt x="50777" y="30265"/>
                  </a:lnTo>
                  <a:lnTo>
                    <a:pt x="50899" y="29942"/>
                  </a:lnTo>
                  <a:lnTo>
                    <a:pt x="51020" y="29598"/>
                  </a:lnTo>
                  <a:lnTo>
                    <a:pt x="51141" y="29235"/>
                  </a:lnTo>
                  <a:lnTo>
                    <a:pt x="51222" y="28892"/>
                  </a:lnTo>
                  <a:lnTo>
                    <a:pt x="51323" y="28528"/>
                  </a:lnTo>
                  <a:lnTo>
                    <a:pt x="51383" y="28165"/>
                  </a:lnTo>
                  <a:lnTo>
                    <a:pt x="51444" y="27801"/>
                  </a:lnTo>
                  <a:lnTo>
                    <a:pt x="51504" y="27438"/>
                  </a:lnTo>
                  <a:lnTo>
                    <a:pt x="51524" y="27054"/>
                  </a:lnTo>
                  <a:lnTo>
                    <a:pt x="51545" y="26691"/>
                  </a:lnTo>
                  <a:lnTo>
                    <a:pt x="51565" y="26307"/>
                  </a:lnTo>
                  <a:lnTo>
                    <a:pt x="51545" y="25520"/>
                  </a:lnTo>
                  <a:lnTo>
                    <a:pt x="51484" y="24753"/>
                  </a:lnTo>
                  <a:lnTo>
                    <a:pt x="51383" y="23945"/>
                  </a:lnTo>
                  <a:lnTo>
                    <a:pt x="51222" y="23138"/>
                  </a:lnTo>
                  <a:lnTo>
                    <a:pt x="51020" y="22330"/>
                  </a:lnTo>
                  <a:lnTo>
                    <a:pt x="50757" y="21502"/>
                  </a:lnTo>
                  <a:lnTo>
                    <a:pt x="50454" y="20674"/>
                  </a:lnTo>
                  <a:lnTo>
                    <a:pt x="50091" y="19826"/>
                  </a:lnTo>
                  <a:lnTo>
                    <a:pt x="49687" y="18979"/>
                  </a:lnTo>
                  <a:lnTo>
                    <a:pt x="49243" y="18131"/>
                  </a:lnTo>
                  <a:lnTo>
                    <a:pt x="48738" y="17283"/>
                  </a:lnTo>
                  <a:lnTo>
                    <a:pt x="48193" y="16435"/>
                  </a:lnTo>
                  <a:lnTo>
                    <a:pt x="47587" y="15587"/>
                  </a:lnTo>
                  <a:lnTo>
                    <a:pt x="46941" y="14739"/>
                  </a:lnTo>
                  <a:lnTo>
                    <a:pt x="46235" y="13891"/>
                  </a:lnTo>
                  <a:lnTo>
                    <a:pt x="45488" y="13063"/>
                  </a:lnTo>
                  <a:lnTo>
                    <a:pt x="44700" y="12215"/>
                  </a:lnTo>
                  <a:lnTo>
                    <a:pt x="44700" y="12215"/>
                  </a:lnTo>
                  <a:lnTo>
                    <a:pt x="43772" y="11306"/>
                  </a:lnTo>
                  <a:lnTo>
                    <a:pt x="42802" y="10438"/>
                  </a:lnTo>
                  <a:lnTo>
                    <a:pt x="41813" y="9590"/>
                  </a:lnTo>
                  <a:lnTo>
                    <a:pt x="40783" y="8783"/>
                  </a:lnTo>
                  <a:lnTo>
                    <a:pt x="39713" y="7995"/>
                  </a:lnTo>
                  <a:lnTo>
                    <a:pt x="38623" y="7248"/>
                  </a:lnTo>
                  <a:lnTo>
                    <a:pt x="37513" y="6521"/>
                  </a:lnTo>
                  <a:lnTo>
                    <a:pt x="36382" y="5835"/>
                  </a:lnTo>
                  <a:lnTo>
                    <a:pt x="35231" y="5189"/>
                  </a:lnTo>
                  <a:lnTo>
                    <a:pt x="34060" y="4563"/>
                  </a:lnTo>
                  <a:lnTo>
                    <a:pt x="32869" y="3998"/>
                  </a:lnTo>
                  <a:lnTo>
                    <a:pt x="31658" y="3453"/>
                  </a:lnTo>
                  <a:lnTo>
                    <a:pt x="30446" y="2948"/>
                  </a:lnTo>
                  <a:lnTo>
                    <a:pt x="29215" y="2463"/>
                  </a:lnTo>
                  <a:lnTo>
                    <a:pt x="27983" y="2039"/>
                  </a:lnTo>
                  <a:lnTo>
                    <a:pt x="26752" y="1656"/>
                  </a:lnTo>
                  <a:lnTo>
                    <a:pt x="25520" y="1292"/>
                  </a:lnTo>
                  <a:lnTo>
                    <a:pt x="24288" y="989"/>
                  </a:lnTo>
                  <a:lnTo>
                    <a:pt x="23057" y="727"/>
                  </a:lnTo>
                  <a:lnTo>
                    <a:pt x="21825" y="485"/>
                  </a:lnTo>
                  <a:lnTo>
                    <a:pt x="20594" y="303"/>
                  </a:lnTo>
                  <a:lnTo>
                    <a:pt x="19382" y="162"/>
                  </a:lnTo>
                  <a:lnTo>
                    <a:pt x="18171" y="61"/>
                  </a:lnTo>
                  <a:lnTo>
                    <a:pt x="17000" y="0"/>
                  </a:lnTo>
                  <a:lnTo>
                    <a:pt x="15809" y="0"/>
                  </a:lnTo>
                  <a:lnTo>
                    <a:pt x="14658" y="40"/>
                  </a:lnTo>
                  <a:lnTo>
                    <a:pt x="14093" y="81"/>
                  </a:lnTo>
                  <a:lnTo>
                    <a:pt x="13527" y="121"/>
                  </a:lnTo>
                  <a:lnTo>
                    <a:pt x="12962" y="182"/>
                  </a:lnTo>
                  <a:lnTo>
                    <a:pt x="12417" y="263"/>
                  </a:lnTo>
                  <a:lnTo>
                    <a:pt x="11872" y="343"/>
                  </a:lnTo>
                  <a:lnTo>
                    <a:pt x="11327" y="424"/>
                  </a:lnTo>
                  <a:lnTo>
                    <a:pt x="10802" y="545"/>
                  </a:lnTo>
                  <a:lnTo>
                    <a:pt x="10277" y="666"/>
                  </a:lnTo>
                  <a:lnTo>
                    <a:pt x="9752" y="787"/>
                  </a:lnTo>
                  <a:lnTo>
                    <a:pt x="9247" y="949"/>
                  </a:lnTo>
                  <a:lnTo>
                    <a:pt x="8742" y="1090"/>
                  </a:lnTo>
                  <a:lnTo>
                    <a:pt x="8258" y="1272"/>
                  </a:lnTo>
                  <a:lnTo>
                    <a:pt x="8258" y="1272"/>
                  </a:lnTo>
                  <a:lnTo>
                    <a:pt x="7672" y="1494"/>
                  </a:lnTo>
                  <a:lnTo>
                    <a:pt x="7107" y="1716"/>
                  </a:lnTo>
                  <a:lnTo>
                    <a:pt x="6582" y="1979"/>
                  </a:lnTo>
                  <a:lnTo>
                    <a:pt x="6057" y="2241"/>
                  </a:lnTo>
                  <a:lnTo>
                    <a:pt x="5572" y="2524"/>
                  </a:lnTo>
                  <a:lnTo>
                    <a:pt x="5088" y="2806"/>
                  </a:lnTo>
                  <a:lnTo>
                    <a:pt x="4644" y="3109"/>
                  </a:lnTo>
                  <a:lnTo>
                    <a:pt x="4200" y="3432"/>
                  </a:lnTo>
                  <a:lnTo>
                    <a:pt x="3796" y="3755"/>
                  </a:lnTo>
                  <a:lnTo>
                    <a:pt x="3412" y="4099"/>
                  </a:lnTo>
                  <a:lnTo>
                    <a:pt x="3029" y="4462"/>
                  </a:lnTo>
                  <a:lnTo>
                    <a:pt x="2685" y="4825"/>
                  </a:lnTo>
                  <a:lnTo>
                    <a:pt x="2362" y="5209"/>
                  </a:lnTo>
                  <a:lnTo>
                    <a:pt x="2059" y="5593"/>
                  </a:lnTo>
                  <a:lnTo>
                    <a:pt x="1777" y="5996"/>
                  </a:lnTo>
                  <a:lnTo>
                    <a:pt x="1514" y="6400"/>
                  </a:lnTo>
                  <a:lnTo>
                    <a:pt x="1272" y="6824"/>
                  </a:lnTo>
                  <a:lnTo>
                    <a:pt x="1050" y="7268"/>
                  </a:lnTo>
                  <a:lnTo>
                    <a:pt x="848" y="7692"/>
                  </a:lnTo>
                  <a:lnTo>
                    <a:pt x="666" y="8157"/>
                  </a:lnTo>
                  <a:lnTo>
                    <a:pt x="505" y="8601"/>
                  </a:lnTo>
                  <a:lnTo>
                    <a:pt x="364" y="9065"/>
                  </a:lnTo>
                  <a:lnTo>
                    <a:pt x="263" y="9550"/>
                  </a:lnTo>
                  <a:lnTo>
                    <a:pt x="162" y="10034"/>
                  </a:lnTo>
                  <a:lnTo>
                    <a:pt x="81" y="10519"/>
                  </a:lnTo>
                  <a:lnTo>
                    <a:pt x="40" y="11004"/>
                  </a:lnTo>
                  <a:lnTo>
                    <a:pt x="0" y="11508"/>
                  </a:lnTo>
                  <a:lnTo>
                    <a:pt x="0" y="12013"/>
                  </a:lnTo>
                  <a:lnTo>
                    <a:pt x="20" y="12538"/>
                  </a:lnTo>
                  <a:lnTo>
                    <a:pt x="40" y="13063"/>
                  </a:lnTo>
                  <a:lnTo>
                    <a:pt x="101" y="13588"/>
                  </a:lnTo>
                  <a:lnTo>
                    <a:pt x="182" y="14113"/>
                  </a:lnTo>
                  <a:lnTo>
                    <a:pt x="263" y="14638"/>
                  </a:lnTo>
                  <a:lnTo>
                    <a:pt x="263" y="14638"/>
                  </a:lnTo>
                  <a:lnTo>
                    <a:pt x="182" y="14113"/>
                  </a:lnTo>
                  <a:lnTo>
                    <a:pt x="121" y="13568"/>
                  </a:lnTo>
                  <a:lnTo>
                    <a:pt x="81" y="13043"/>
                  </a:lnTo>
                  <a:lnTo>
                    <a:pt x="40" y="12518"/>
                  </a:lnTo>
                  <a:lnTo>
                    <a:pt x="40" y="12013"/>
                  </a:lnTo>
                  <a:lnTo>
                    <a:pt x="81" y="11508"/>
                  </a:lnTo>
                  <a:lnTo>
                    <a:pt x="121" y="11004"/>
                  </a:lnTo>
                  <a:lnTo>
                    <a:pt x="182" y="10499"/>
                  </a:lnTo>
                  <a:lnTo>
                    <a:pt x="263" y="10014"/>
                  </a:lnTo>
                  <a:lnTo>
                    <a:pt x="384" y="9530"/>
                  </a:lnTo>
                  <a:lnTo>
                    <a:pt x="505" y="9065"/>
                  </a:lnTo>
                  <a:lnTo>
                    <a:pt x="666" y="8601"/>
                  </a:lnTo>
                  <a:lnTo>
                    <a:pt x="828" y="8157"/>
                  </a:lnTo>
                  <a:lnTo>
                    <a:pt x="1030" y="7713"/>
                  </a:lnTo>
                  <a:lnTo>
                    <a:pt x="1252" y="7268"/>
                  </a:lnTo>
                  <a:lnTo>
                    <a:pt x="1494" y="6844"/>
                  </a:lnTo>
                  <a:lnTo>
                    <a:pt x="1757" y="6420"/>
                  </a:lnTo>
                  <a:lnTo>
                    <a:pt x="2039" y="6017"/>
                  </a:lnTo>
                  <a:lnTo>
                    <a:pt x="2342" y="5633"/>
                  </a:lnTo>
                  <a:lnTo>
                    <a:pt x="2665" y="5249"/>
                  </a:lnTo>
                  <a:lnTo>
                    <a:pt x="3008" y="4866"/>
                  </a:lnTo>
                  <a:lnTo>
                    <a:pt x="3372" y="4502"/>
                  </a:lnTo>
                  <a:lnTo>
                    <a:pt x="3776" y="4159"/>
                  </a:lnTo>
                  <a:lnTo>
                    <a:pt x="4179" y="3836"/>
                  </a:lnTo>
                  <a:lnTo>
                    <a:pt x="4624" y="3513"/>
                  </a:lnTo>
                  <a:lnTo>
                    <a:pt x="5068" y="3190"/>
                  </a:lnTo>
                  <a:lnTo>
                    <a:pt x="5552" y="2907"/>
                  </a:lnTo>
                  <a:lnTo>
                    <a:pt x="6037" y="2625"/>
                  </a:lnTo>
                  <a:lnTo>
                    <a:pt x="6562" y="2342"/>
                  </a:lnTo>
                  <a:lnTo>
                    <a:pt x="7107" y="2100"/>
                  </a:lnTo>
                  <a:lnTo>
                    <a:pt x="7672" y="1858"/>
                  </a:lnTo>
                  <a:lnTo>
                    <a:pt x="8258" y="1635"/>
                  </a:lnTo>
                  <a:lnTo>
                    <a:pt x="8258" y="1635"/>
                  </a:lnTo>
                  <a:lnTo>
                    <a:pt x="8742" y="1474"/>
                  </a:lnTo>
                  <a:lnTo>
                    <a:pt x="9247" y="1312"/>
                  </a:lnTo>
                  <a:lnTo>
                    <a:pt x="9752" y="1171"/>
                  </a:lnTo>
                  <a:lnTo>
                    <a:pt x="10257" y="1030"/>
                  </a:lnTo>
                  <a:lnTo>
                    <a:pt x="10781" y="929"/>
                  </a:lnTo>
                  <a:lnTo>
                    <a:pt x="11306" y="808"/>
                  </a:lnTo>
                  <a:lnTo>
                    <a:pt x="11851" y="707"/>
                  </a:lnTo>
                  <a:lnTo>
                    <a:pt x="12397" y="626"/>
                  </a:lnTo>
                  <a:lnTo>
                    <a:pt x="12942" y="565"/>
                  </a:lnTo>
                  <a:lnTo>
                    <a:pt x="13487" y="505"/>
                  </a:lnTo>
                  <a:lnTo>
                    <a:pt x="14618" y="424"/>
                  </a:lnTo>
                  <a:lnTo>
                    <a:pt x="15768" y="384"/>
                  </a:lnTo>
                  <a:lnTo>
                    <a:pt x="16919" y="384"/>
                  </a:lnTo>
                  <a:lnTo>
                    <a:pt x="18110" y="444"/>
                  </a:lnTo>
                  <a:lnTo>
                    <a:pt x="19302" y="545"/>
                  </a:lnTo>
                  <a:lnTo>
                    <a:pt x="20513" y="687"/>
                  </a:lnTo>
                  <a:lnTo>
                    <a:pt x="21724" y="868"/>
                  </a:lnTo>
                  <a:lnTo>
                    <a:pt x="22956" y="1090"/>
                  </a:lnTo>
                  <a:lnTo>
                    <a:pt x="24167" y="1353"/>
                  </a:lnTo>
                  <a:lnTo>
                    <a:pt x="25399" y="1676"/>
                  </a:lnTo>
                  <a:lnTo>
                    <a:pt x="26630" y="2019"/>
                  </a:lnTo>
                  <a:lnTo>
                    <a:pt x="27862" y="2403"/>
                  </a:lnTo>
                  <a:lnTo>
                    <a:pt x="29073" y="2847"/>
                  </a:lnTo>
                  <a:lnTo>
                    <a:pt x="30305" y="3311"/>
                  </a:lnTo>
                  <a:lnTo>
                    <a:pt x="31496" y="3816"/>
                  </a:lnTo>
                  <a:lnTo>
                    <a:pt x="32687" y="4341"/>
                  </a:lnTo>
                  <a:lnTo>
                    <a:pt x="33879" y="4926"/>
                  </a:lnTo>
                  <a:lnTo>
                    <a:pt x="35050" y="5532"/>
                  </a:lnTo>
                  <a:lnTo>
                    <a:pt x="36200" y="6178"/>
                  </a:lnTo>
                  <a:lnTo>
                    <a:pt x="37311" y="6865"/>
                  </a:lnTo>
                  <a:lnTo>
                    <a:pt x="38421" y="7571"/>
                  </a:lnTo>
                  <a:lnTo>
                    <a:pt x="39512" y="8318"/>
                  </a:lnTo>
                  <a:lnTo>
                    <a:pt x="40561" y="9106"/>
                  </a:lnTo>
                  <a:lnTo>
                    <a:pt x="41571" y="9913"/>
                  </a:lnTo>
                  <a:lnTo>
                    <a:pt x="42560" y="10741"/>
                  </a:lnTo>
                  <a:lnTo>
                    <a:pt x="43529" y="11629"/>
                  </a:lnTo>
                  <a:lnTo>
                    <a:pt x="44438" y="12518"/>
                  </a:lnTo>
                  <a:lnTo>
                    <a:pt x="44438" y="12518"/>
                  </a:lnTo>
                  <a:lnTo>
                    <a:pt x="45245" y="13366"/>
                  </a:lnTo>
                  <a:lnTo>
                    <a:pt x="45992" y="14214"/>
                  </a:lnTo>
                  <a:lnTo>
                    <a:pt x="46699" y="15062"/>
                  </a:lnTo>
                  <a:lnTo>
                    <a:pt x="47345" y="15910"/>
                  </a:lnTo>
                  <a:lnTo>
                    <a:pt x="47951" y="16758"/>
                  </a:lnTo>
                  <a:lnTo>
                    <a:pt x="48496" y="17606"/>
                  </a:lnTo>
                  <a:lnTo>
                    <a:pt x="49001" y="18454"/>
                  </a:lnTo>
                  <a:lnTo>
                    <a:pt x="49445" y="19302"/>
                  </a:lnTo>
                  <a:lnTo>
                    <a:pt x="49849" y="20150"/>
                  </a:lnTo>
                  <a:lnTo>
                    <a:pt x="50212" y="20997"/>
                  </a:lnTo>
                  <a:lnTo>
                    <a:pt x="50495" y="21825"/>
                  </a:lnTo>
                  <a:lnTo>
                    <a:pt x="50757" y="22653"/>
                  </a:lnTo>
                  <a:lnTo>
                    <a:pt x="50959" y="23481"/>
                  </a:lnTo>
                  <a:lnTo>
                    <a:pt x="51121" y="24288"/>
                  </a:lnTo>
                  <a:lnTo>
                    <a:pt x="51222" y="25076"/>
                  </a:lnTo>
                  <a:lnTo>
                    <a:pt x="51262" y="25863"/>
                  </a:lnTo>
                  <a:lnTo>
                    <a:pt x="51282" y="26247"/>
                  </a:lnTo>
                  <a:lnTo>
                    <a:pt x="51282" y="26630"/>
                  </a:lnTo>
                  <a:lnTo>
                    <a:pt x="51262" y="27014"/>
                  </a:lnTo>
                  <a:lnTo>
                    <a:pt x="51222" y="27398"/>
                  </a:lnTo>
                  <a:lnTo>
                    <a:pt x="51181" y="27761"/>
                  </a:lnTo>
                  <a:lnTo>
                    <a:pt x="51141" y="28145"/>
                  </a:lnTo>
                  <a:lnTo>
                    <a:pt x="51080" y="28508"/>
                  </a:lnTo>
                  <a:lnTo>
                    <a:pt x="51000" y="28872"/>
                  </a:lnTo>
                  <a:lnTo>
                    <a:pt x="50899" y="29215"/>
                  </a:lnTo>
                  <a:lnTo>
                    <a:pt x="50798" y="29578"/>
                  </a:lnTo>
                  <a:lnTo>
                    <a:pt x="50697" y="29921"/>
                  </a:lnTo>
                  <a:lnTo>
                    <a:pt x="50555" y="30265"/>
                  </a:lnTo>
                  <a:lnTo>
                    <a:pt x="50414" y="30608"/>
                  </a:lnTo>
                  <a:lnTo>
                    <a:pt x="50273" y="30931"/>
                  </a:lnTo>
                  <a:lnTo>
                    <a:pt x="50111" y="31254"/>
                  </a:lnTo>
                  <a:lnTo>
                    <a:pt x="49929" y="31577"/>
                  </a:lnTo>
                  <a:lnTo>
                    <a:pt x="49748" y="31900"/>
                  </a:lnTo>
                  <a:lnTo>
                    <a:pt x="49546" y="32203"/>
                  </a:lnTo>
                  <a:lnTo>
                    <a:pt x="49324" y="32506"/>
                  </a:lnTo>
                  <a:lnTo>
                    <a:pt x="49102" y="32809"/>
                  </a:lnTo>
                  <a:lnTo>
                    <a:pt x="48880" y="33111"/>
                  </a:lnTo>
                  <a:lnTo>
                    <a:pt x="48617" y="33394"/>
                  </a:lnTo>
                  <a:lnTo>
                    <a:pt x="48375" y="33677"/>
                  </a:lnTo>
                  <a:lnTo>
                    <a:pt x="48092" y="33939"/>
                  </a:lnTo>
                  <a:lnTo>
                    <a:pt x="47810" y="34202"/>
                  </a:lnTo>
                  <a:lnTo>
                    <a:pt x="47507" y="34464"/>
                  </a:lnTo>
                  <a:lnTo>
                    <a:pt x="47204" y="34727"/>
                  </a:lnTo>
                  <a:lnTo>
                    <a:pt x="46881" y="34969"/>
                  </a:lnTo>
                  <a:lnTo>
                    <a:pt x="46558" y="35191"/>
                  </a:lnTo>
                  <a:lnTo>
                    <a:pt x="46194" y="35433"/>
                  </a:lnTo>
                  <a:lnTo>
                    <a:pt x="45851" y="35655"/>
                  </a:lnTo>
                  <a:lnTo>
                    <a:pt x="45468" y="3585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0" name="Google Shape;2730;p33"/>
            <p:cNvSpPr/>
            <p:nvPr/>
          </p:nvSpPr>
          <p:spPr>
            <a:xfrm>
              <a:off x="1781650" y="894275"/>
              <a:ext cx="1173575" cy="847500"/>
            </a:xfrm>
            <a:custGeom>
              <a:avLst/>
              <a:gdLst/>
              <a:ahLst/>
              <a:cxnLst/>
              <a:rect l="l" t="t" r="r" b="b"/>
              <a:pathLst>
                <a:path w="46943" h="33900" extrusionOk="0">
                  <a:moveTo>
                    <a:pt x="14396" y="1"/>
                  </a:moveTo>
                  <a:lnTo>
                    <a:pt x="13346" y="21"/>
                  </a:lnTo>
                  <a:lnTo>
                    <a:pt x="12317" y="102"/>
                  </a:lnTo>
                  <a:lnTo>
                    <a:pt x="11307" y="223"/>
                  </a:lnTo>
                  <a:lnTo>
                    <a:pt x="10318" y="384"/>
                  </a:lnTo>
                  <a:lnTo>
                    <a:pt x="9833" y="485"/>
                  </a:lnTo>
                  <a:lnTo>
                    <a:pt x="9349" y="586"/>
                  </a:lnTo>
                  <a:lnTo>
                    <a:pt x="8884" y="707"/>
                  </a:lnTo>
                  <a:lnTo>
                    <a:pt x="8420" y="849"/>
                  </a:lnTo>
                  <a:lnTo>
                    <a:pt x="7956" y="990"/>
                  </a:lnTo>
                  <a:lnTo>
                    <a:pt x="7511" y="1152"/>
                  </a:lnTo>
                  <a:lnTo>
                    <a:pt x="6886" y="1394"/>
                  </a:lnTo>
                  <a:lnTo>
                    <a:pt x="6280" y="1656"/>
                  </a:lnTo>
                  <a:lnTo>
                    <a:pt x="5715" y="1939"/>
                  </a:lnTo>
                  <a:lnTo>
                    <a:pt x="5169" y="2222"/>
                  </a:lnTo>
                  <a:lnTo>
                    <a:pt x="4644" y="2545"/>
                  </a:lnTo>
                  <a:lnTo>
                    <a:pt x="4160" y="2888"/>
                  </a:lnTo>
                  <a:lnTo>
                    <a:pt x="3696" y="3231"/>
                  </a:lnTo>
                  <a:lnTo>
                    <a:pt x="3251" y="3595"/>
                  </a:lnTo>
                  <a:lnTo>
                    <a:pt x="2848" y="3978"/>
                  </a:lnTo>
                  <a:lnTo>
                    <a:pt x="2464" y="4382"/>
                  </a:lnTo>
                  <a:lnTo>
                    <a:pt x="2101" y="4786"/>
                  </a:lnTo>
                  <a:lnTo>
                    <a:pt x="1778" y="5210"/>
                  </a:lnTo>
                  <a:lnTo>
                    <a:pt x="1475" y="5654"/>
                  </a:lnTo>
                  <a:lnTo>
                    <a:pt x="1212" y="6118"/>
                  </a:lnTo>
                  <a:lnTo>
                    <a:pt x="970" y="6583"/>
                  </a:lnTo>
                  <a:lnTo>
                    <a:pt x="748" y="7067"/>
                  </a:lnTo>
                  <a:lnTo>
                    <a:pt x="546" y="7552"/>
                  </a:lnTo>
                  <a:lnTo>
                    <a:pt x="384" y="8056"/>
                  </a:lnTo>
                  <a:lnTo>
                    <a:pt x="263" y="8561"/>
                  </a:lnTo>
                  <a:lnTo>
                    <a:pt x="162" y="9086"/>
                  </a:lnTo>
                  <a:lnTo>
                    <a:pt x="82" y="9611"/>
                  </a:lnTo>
                  <a:lnTo>
                    <a:pt x="21" y="10156"/>
                  </a:lnTo>
                  <a:lnTo>
                    <a:pt x="1" y="10701"/>
                  </a:lnTo>
                  <a:lnTo>
                    <a:pt x="1" y="11267"/>
                  </a:lnTo>
                  <a:lnTo>
                    <a:pt x="41" y="11832"/>
                  </a:lnTo>
                  <a:lnTo>
                    <a:pt x="102" y="12397"/>
                  </a:lnTo>
                  <a:lnTo>
                    <a:pt x="183" y="12983"/>
                  </a:lnTo>
                  <a:lnTo>
                    <a:pt x="304" y="13568"/>
                  </a:lnTo>
                  <a:lnTo>
                    <a:pt x="445" y="14154"/>
                  </a:lnTo>
                  <a:lnTo>
                    <a:pt x="627" y="14739"/>
                  </a:lnTo>
                  <a:lnTo>
                    <a:pt x="829" y="15345"/>
                  </a:lnTo>
                  <a:lnTo>
                    <a:pt x="1051" y="15951"/>
                  </a:lnTo>
                  <a:lnTo>
                    <a:pt x="1273" y="16476"/>
                  </a:lnTo>
                  <a:lnTo>
                    <a:pt x="1031" y="15870"/>
                  </a:lnTo>
                  <a:lnTo>
                    <a:pt x="808" y="15264"/>
                  </a:lnTo>
                  <a:lnTo>
                    <a:pt x="627" y="14659"/>
                  </a:lnTo>
                  <a:lnTo>
                    <a:pt x="465" y="14073"/>
                  </a:lnTo>
                  <a:lnTo>
                    <a:pt x="344" y="13488"/>
                  </a:lnTo>
                  <a:lnTo>
                    <a:pt x="243" y="12902"/>
                  </a:lnTo>
                  <a:lnTo>
                    <a:pt x="162" y="12317"/>
                  </a:lnTo>
                  <a:lnTo>
                    <a:pt x="122" y="11751"/>
                  </a:lnTo>
                  <a:lnTo>
                    <a:pt x="102" y="11186"/>
                  </a:lnTo>
                  <a:lnTo>
                    <a:pt x="122" y="10641"/>
                  </a:lnTo>
                  <a:lnTo>
                    <a:pt x="162" y="10075"/>
                  </a:lnTo>
                  <a:lnTo>
                    <a:pt x="243" y="9551"/>
                  </a:lnTo>
                  <a:lnTo>
                    <a:pt x="344" y="9026"/>
                  </a:lnTo>
                  <a:lnTo>
                    <a:pt x="465" y="8501"/>
                  </a:lnTo>
                  <a:lnTo>
                    <a:pt x="627" y="7996"/>
                  </a:lnTo>
                  <a:lnTo>
                    <a:pt x="808" y="7491"/>
                  </a:lnTo>
                  <a:lnTo>
                    <a:pt x="1010" y="7007"/>
                  </a:lnTo>
                  <a:lnTo>
                    <a:pt x="1253" y="6542"/>
                  </a:lnTo>
                  <a:lnTo>
                    <a:pt x="1515" y="6078"/>
                  </a:lnTo>
                  <a:lnTo>
                    <a:pt x="1818" y="5634"/>
                  </a:lnTo>
                  <a:lnTo>
                    <a:pt x="2141" y="5210"/>
                  </a:lnTo>
                  <a:lnTo>
                    <a:pt x="2484" y="4786"/>
                  </a:lnTo>
                  <a:lnTo>
                    <a:pt x="2868" y="4382"/>
                  </a:lnTo>
                  <a:lnTo>
                    <a:pt x="3292" y="3998"/>
                  </a:lnTo>
                  <a:lnTo>
                    <a:pt x="3716" y="3635"/>
                  </a:lnTo>
                  <a:lnTo>
                    <a:pt x="4180" y="3271"/>
                  </a:lnTo>
                  <a:lnTo>
                    <a:pt x="4685" y="2928"/>
                  </a:lnTo>
                  <a:lnTo>
                    <a:pt x="5190" y="2625"/>
                  </a:lnTo>
                  <a:lnTo>
                    <a:pt x="5735" y="2323"/>
                  </a:lnTo>
                  <a:lnTo>
                    <a:pt x="6320" y="2040"/>
                  </a:lnTo>
                  <a:lnTo>
                    <a:pt x="6926" y="1777"/>
                  </a:lnTo>
                  <a:lnTo>
                    <a:pt x="7552" y="1535"/>
                  </a:lnTo>
                  <a:lnTo>
                    <a:pt x="7996" y="1374"/>
                  </a:lnTo>
                  <a:lnTo>
                    <a:pt x="8460" y="1232"/>
                  </a:lnTo>
                  <a:lnTo>
                    <a:pt x="8905" y="1111"/>
                  </a:lnTo>
                  <a:lnTo>
                    <a:pt x="9389" y="990"/>
                  </a:lnTo>
                  <a:lnTo>
                    <a:pt x="9853" y="869"/>
                  </a:lnTo>
                  <a:lnTo>
                    <a:pt x="10338" y="768"/>
                  </a:lnTo>
                  <a:lnTo>
                    <a:pt x="11307" y="606"/>
                  </a:lnTo>
                  <a:lnTo>
                    <a:pt x="12317" y="485"/>
                  </a:lnTo>
                  <a:lnTo>
                    <a:pt x="13346" y="425"/>
                  </a:lnTo>
                  <a:lnTo>
                    <a:pt x="14376" y="384"/>
                  </a:lnTo>
                  <a:lnTo>
                    <a:pt x="15446" y="384"/>
                  </a:lnTo>
                  <a:lnTo>
                    <a:pt x="16516" y="445"/>
                  </a:lnTo>
                  <a:lnTo>
                    <a:pt x="17586" y="526"/>
                  </a:lnTo>
                  <a:lnTo>
                    <a:pt x="18697" y="667"/>
                  </a:lnTo>
                  <a:lnTo>
                    <a:pt x="19787" y="829"/>
                  </a:lnTo>
                  <a:lnTo>
                    <a:pt x="20897" y="1030"/>
                  </a:lnTo>
                  <a:lnTo>
                    <a:pt x="22008" y="1273"/>
                  </a:lnTo>
                  <a:lnTo>
                    <a:pt x="23138" y="1555"/>
                  </a:lnTo>
                  <a:lnTo>
                    <a:pt x="24249" y="1878"/>
                  </a:lnTo>
                  <a:lnTo>
                    <a:pt x="25359" y="2222"/>
                  </a:lnTo>
                  <a:lnTo>
                    <a:pt x="26470" y="2605"/>
                  </a:lnTo>
                  <a:lnTo>
                    <a:pt x="27580" y="3029"/>
                  </a:lnTo>
                  <a:lnTo>
                    <a:pt x="28670" y="3494"/>
                  </a:lnTo>
                  <a:lnTo>
                    <a:pt x="29761" y="3978"/>
                  </a:lnTo>
                  <a:lnTo>
                    <a:pt x="30831" y="4503"/>
                  </a:lnTo>
                  <a:lnTo>
                    <a:pt x="31881" y="5068"/>
                  </a:lnTo>
                  <a:lnTo>
                    <a:pt x="32930" y="5654"/>
                  </a:lnTo>
                  <a:lnTo>
                    <a:pt x="33960" y="6260"/>
                  </a:lnTo>
                  <a:lnTo>
                    <a:pt x="34949" y="6926"/>
                  </a:lnTo>
                  <a:lnTo>
                    <a:pt x="35939" y="7592"/>
                  </a:lnTo>
                  <a:lnTo>
                    <a:pt x="36888" y="8299"/>
                  </a:lnTo>
                  <a:lnTo>
                    <a:pt x="37816" y="9046"/>
                  </a:lnTo>
                  <a:lnTo>
                    <a:pt x="38725" y="9793"/>
                  </a:lnTo>
                  <a:lnTo>
                    <a:pt x="39593" y="10600"/>
                  </a:lnTo>
                  <a:lnTo>
                    <a:pt x="40421" y="11408"/>
                  </a:lnTo>
                  <a:lnTo>
                    <a:pt x="41208" y="12236"/>
                  </a:lnTo>
                  <a:lnTo>
                    <a:pt x="41955" y="13084"/>
                  </a:lnTo>
                  <a:lnTo>
                    <a:pt x="42642" y="13912"/>
                  </a:lnTo>
                  <a:lnTo>
                    <a:pt x="43268" y="14759"/>
                  </a:lnTo>
                  <a:lnTo>
                    <a:pt x="43833" y="15607"/>
                  </a:lnTo>
                  <a:lnTo>
                    <a:pt x="44358" y="16455"/>
                  </a:lnTo>
                  <a:lnTo>
                    <a:pt x="44822" y="17283"/>
                  </a:lnTo>
                  <a:lnTo>
                    <a:pt x="45246" y="18131"/>
                  </a:lnTo>
                  <a:lnTo>
                    <a:pt x="45589" y="18959"/>
                  </a:lnTo>
                  <a:lnTo>
                    <a:pt x="45912" y="19787"/>
                  </a:lnTo>
                  <a:lnTo>
                    <a:pt x="46034" y="20211"/>
                  </a:lnTo>
                  <a:lnTo>
                    <a:pt x="46155" y="20615"/>
                  </a:lnTo>
                  <a:lnTo>
                    <a:pt x="46256" y="21018"/>
                  </a:lnTo>
                  <a:lnTo>
                    <a:pt x="46357" y="21422"/>
                  </a:lnTo>
                  <a:lnTo>
                    <a:pt x="46437" y="21826"/>
                  </a:lnTo>
                  <a:lnTo>
                    <a:pt x="46498" y="22230"/>
                  </a:lnTo>
                  <a:lnTo>
                    <a:pt x="46558" y="22613"/>
                  </a:lnTo>
                  <a:lnTo>
                    <a:pt x="46579" y="23017"/>
                  </a:lnTo>
                  <a:lnTo>
                    <a:pt x="46619" y="23401"/>
                  </a:lnTo>
                  <a:lnTo>
                    <a:pt x="46619" y="23784"/>
                  </a:lnTo>
                  <a:lnTo>
                    <a:pt x="46619" y="24168"/>
                  </a:lnTo>
                  <a:lnTo>
                    <a:pt x="46619" y="24552"/>
                  </a:lnTo>
                  <a:lnTo>
                    <a:pt x="46579" y="24915"/>
                  </a:lnTo>
                  <a:lnTo>
                    <a:pt x="46538" y="25299"/>
                  </a:lnTo>
                  <a:lnTo>
                    <a:pt x="46478" y="25662"/>
                  </a:lnTo>
                  <a:lnTo>
                    <a:pt x="46417" y="26025"/>
                  </a:lnTo>
                  <a:lnTo>
                    <a:pt x="46336" y="26369"/>
                  </a:lnTo>
                  <a:lnTo>
                    <a:pt x="46235" y="26732"/>
                  </a:lnTo>
                  <a:lnTo>
                    <a:pt x="46134" y="27075"/>
                  </a:lnTo>
                  <a:lnTo>
                    <a:pt x="46013" y="27419"/>
                  </a:lnTo>
                  <a:lnTo>
                    <a:pt x="45892" y="27742"/>
                  </a:lnTo>
                  <a:lnTo>
                    <a:pt x="45731" y="28085"/>
                  </a:lnTo>
                  <a:lnTo>
                    <a:pt x="45569" y="28408"/>
                  </a:lnTo>
                  <a:lnTo>
                    <a:pt x="45408" y="28731"/>
                  </a:lnTo>
                  <a:lnTo>
                    <a:pt x="45206" y="29034"/>
                  </a:lnTo>
                  <a:lnTo>
                    <a:pt x="45024" y="29337"/>
                  </a:lnTo>
                  <a:lnTo>
                    <a:pt x="44802" y="29639"/>
                  </a:lnTo>
                  <a:lnTo>
                    <a:pt x="44580" y="29942"/>
                  </a:lnTo>
                  <a:lnTo>
                    <a:pt x="44338" y="30225"/>
                  </a:lnTo>
                  <a:lnTo>
                    <a:pt x="44075" y="30508"/>
                  </a:lnTo>
                  <a:lnTo>
                    <a:pt x="43813" y="30770"/>
                  </a:lnTo>
                  <a:lnTo>
                    <a:pt x="43550" y="31032"/>
                  </a:lnTo>
                  <a:lnTo>
                    <a:pt x="43247" y="31295"/>
                  </a:lnTo>
                  <a:lnTo>
                    <a:pt x="42945" y="31557"/>
                  </a:lnTo>
                  <a:lnTo>
                    <a:pt x="42621" y="31800"/>
                  </a:lnTo>
                  <a:lnTo>
                    <a:pt x="42298" y="32022"/>
                  </a:lnTo>
                  <a:lnTo>
                    <a:pt x="41955" y="32244"/>
                  </a:lnTo>
                  <a:lnTo>
                    <a:pt x="41592" y="32466"/>
                  </a:lnTo>
                  <a:lnTo>
                    <a:pt x="41228" y="32688"/>
                  </a:lnTo>
                  <a:lnTo>
                    <a:pt x="40845" y="32870"/>
                  </a:lnTo>
                  <a:lnTo>
                    <a:pt x="40441" y="33072"/>
                  </a:lnTo>
                  <a:lnTo>
                    <a:pt x="40037" y="33253"/>
                  </a:lnTo>
                  <a:lnTo>
                    <a:pt x="39613" y="33435"/>
                  </a:lnTo>
                  <a:lnTo>
                    <a:pt x="39189" y="33597"/>
                  </a:lnTo>
                  <a:lnTo>
                    <a:pt x="38809" y="33729"/>
                  </a:lnTo>
                  <a:lnTo>
                    <a:pt x="38809" y="33729"/>
                  </a:lnTo>
                  <a:lnTo>
                    <a:pt x="38846" y="33718"/>
                  </a:lnTo>
                  <a:lnTo>
                    <a:pt x="39431" y="33516"/>
                  </a:lnTo>
                  <a:lnTo>
                    <a:pt x="39876" y="33354"/>
                  </a:lnTo>
                  <a:lnTo>
                    <a:pt x="40300" y="33173"/>
                  </a:lnTo>
                  <a:lnTo>
                    <a:pt x="40724" y="32991"/>
                  </a:lnTo>
                  <a:lnTo>
                    <a:pt x="41107" y="32789"/>
                  </a:lnTo>
                  <a:lnTo>
                    <a:pt x="41511" y="32587"/>
                  </a:lnTo>
                  <a:lnTo>
                    <a:pt x="41874" y="32385"/>
                  </a:lnTo>
                  <a:lnTo>
                    <a:pt x="42238" y="32163"/>
                  </a:lnTo>
                  <a:lnTo>
                    <a:pt x="42581" y="31921"/>
                  </a:lnTo>
                  <a:lnTo>
                    <a:pt x="42924" y="31699"/>
                  </a:lnTo>
                  <a:lnTo>
                    <a:pt x="43227" y="31456"/>
                  </a:lnTo>
                  <a:lnTo>
                    <a:pt x="43550" y="31194"/>
                  </a:lnTo>
                  <a:lnTo>
                    <a:pt x="43833" y="30932"/>
                  </a:lnTo>
                  <a:lnTo>
                    <a:pt x="44116" y="30669"/>
                  </a:lnTo>
                  <a:lnTo>
                    <a:pt x="44378" y="30386"/>
                  </a:lnTo>
                  <a:lnTo>
                    <a:pt x="44640" y="30104"/>
                  </a:lnTo>
                  <a:lnTo>
                    <a:pt x="44883" y="29821"/>
                  </a:lnTo>
                  <a:lnTo>
                    <a:pt x="45105" y="29518"/>
                  </a:lnTo>
                  <a:lnTo>
                    <a:pt x="45327" y="29215"/>
                  </a:lnTo>
                  <a:lnTo>
                    <a:pt x="45529" y="28913"/>
                  </a:lnTo>
                  <a:lnTo>
                    <a:pt x="45711" y="28590"/>
                  </a:lnTo>
                  <a:lnTo>
                    <a:pt x="45892" y="28266"/>
                  </a:lnTo>
                  <a:lnTo>
                    <a:pt x="46054" y="27943"/>
                  </a:lnTo>
                  <a:lnTo>
                    <a:pt x="46195" y="27620"/>
                  </a:lnTo>
                  <a:lnTo>
                    <a:pt x="46336" y="27277"/>
                  </a:lnTo>
                  <a:lnTo>
                    <a:pt x="46458" y="26934"/>
                  </a:lnTo>
                  <a:lnTo>
                    <a:pt x="46558" y="26571"/>
                  </a:lnTo>
                  <a:lnTo>
                    <a:pt x="46659" y="26227"/>
                  </a:lnTo>
                  <a:lnTo>
                    <a:pt x="46740" y="25864"/>
                  </a:lnTo>
                  <a:lnTo>
                    <a:pt x="46821" y="25500"/>
                  </a:lnTo>
                  <a:lnTo>
                    <a:pt x="46861" y="25137"/>
                  </a:lnTo>
                  <a:lnTo>
                    <a:pt x="46902" y="24753"/>
                  </a:lnTo>
                  <a:lnTo>
                    <a:pt x="46942" y="24390"/>
                  </a:lnTo>
                  <a:lnTo>
                    <a:pt x="46942" y="24006"/>
                  </a:lnTo>
                  <a:lnTo>
                    <a:pt x="46942" y="23603"/>
                  </a:lnTo>
                  <a:lnTo>
                    <a:pt x="46942" y="23219"/>
                  </a:lnTo>
                  <a:lnTo>
                    <a:pt x="46922" y="22835"/>
                  </a:lnTo>
                  <a:lnTo>
                    <a:pt x="46882" y="22432"/>
                  </a:lnTo>
                  <a:lnTo>
                    <a:pt x="46821" y="22028"/>
                  </a:lnTo>
                  <a:lnTo>
                    <a:pt x="46760" y="21624"/>
                  </a:lnTo>
                  <a:lnTo>
                    <a:pt x="46680" y="21220"/>
                  </a:lnTo>
                  <a:lnTo>
                    <a:pt x="46579" y="20816"/>
                  </a:lnTo>
                  <a:lnTo>
                    <a:pt x="46478" y="20413"/>
                  </a:lnTo>
                  <a:lnTo>
                    <a:pt x="46357" y="19989"/>
                  </a:lnTo>
                  <a:lnTo>
                    <a:pt x="46215" y="19585"/>
                  </a:lnTo>
                  <a:lnTo>
                    <a:pt x="46074" y="19161"/>
                  </a:lnTo>
                  <a:lnTo>
                    <a:pt x="45912" y="18757"/>
                  </a:lnTo>
                  <a:lnTo>
                    <a:pt x="45549" y="17909"/>
                  </a:lnTo>
                  <a:lnTo>
                    <a:pt x="45125" y="17061"/>
                  </a:lnTo>
                  <a:lnTo>
                    <a:pt x="44661" y="16213"/>
                  </a:lnTo>
                  <a:lnTo>
                    <a:pt x="44136" y="15365"/>
                  </a:lnTo>
                  <a:lnTo>
                    <a:pt x="43550" y="14497"/>
                  </a:lnTo>
                  <a:lnTo>
                    <a:pt x="42924" y="13649"/>
                  </a:lnTo>
                  <a:lnTo>
                    <a:pt x="42238" y="12801"/>
                  </a:lnTo>
                  <a:lnTo>
                    <a:pt x="41491" y="11953"/>
                  </a:lnTo>
                  <a:lnTo>
                    <a:pt x="40683" y="11125"/>
                  </a:lnTo>
                  <a:lnTo>
                    <a:pt x="39855" y="10298"/>
                  </a:lnTo>
                  <a:lnTo>
                    <a:pt x="38967" y="9490"/>
                  </a:lnTo>
                  <a:lnTo>
                    <a:pt x="38059" y="8723"/>
                  </a:lnTo>
                  <a:lnTo>
                    <a:pt x="37130" y="7976"/>
                  </a:lnTo>
                  <a:lnTo>
                    <a:pt x="36161" y="7269"/>
                  </a:lnTo>
                  <a:lnTo>
                    <a:pt x="35171" y="6583"/>
                  </a:lnTo>
                  <a:lnTo>
                    <a:pt x="34162" y="5937"/>
                  </a:lnTo>
                  <a:lnTo>
                    <a:pt x="33132" y="5311"/>
                  </a:lnTo>
                  <a:lnTo>
                    <a:pt x="32082" y="4725"/>
                  </a:lnTo>
                  <a:lnTo>
                    <a:pt x="31012" y="4160"/>
                  </a:lnTo>
                  <a:lnTo>
                    <a:pt x="29922" y="3635"/>
                  </a:lnTo>
                  <a:lnTo>
                    <a:pt x="28832" y="3130"/>
                  </a:lnTo>
                  <a:lnTo>
                    <a:pt x="27721" y="2666"/>
                  </a:lnTo>
                  <a:lnTo>
                    <a:pt x="26611" y="2242"/>
                  </a:lnTo>
                  <a:lnTo>
                    <a:pt x="25480" y="1858"/>
                  </a:lnTo>
                  <a:lnTo>
                    <a:pt x="24370" y="1495"/>
                  </a:lnTo>
                  <a:lnTo>
                    <a:pt x="23239" y="1172"/>
                  </a:lnTo>
                  <a:lnTo>
                    <a:pt x="22109" y="889"/>
                  </a:lnTo>
                  <a:lnTo>
                    <a:pt x="20978" y="647"/>
                  </a:lnTo>
                  <a:lnTo>
                    <a:pt x="19868" y="445"/>
                  </a:lnTo>
                  <a:lnTo>
                    <a:pt x="18757" y="263"/>
                  </a:lnTo>
                  <a:lnTo>
                    <a:pt x="17647" y="142"/>
                  </a:lnTo>
                  <a:lnTo>
                    <a:pt x="16556" y="41"/>
                  </a:lnTo>
                  <a:lnTo>
                    <a:pt x="15466" y="1"/>
                  </a:lnTo>
                  <a:close/>
                  <a:moveTo>
                    <a:pt x="38809" y="33729"/>
                  </a:moveTo>
                  <a:lnTo>
                    <a:pt x="38240" y="33899"/>
                  </a:lnTo>
                  <a:lnTo>
                    <a:pt x="38240" y="33899"/>
                  </a:lnTo>
                  <a:lnTo>
                    <a:pt x="38725" y="33758"/>
                  </a:lnTo>
                  <a:lnTo>
                    <a:pt x="38809" y="3372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1" name="Google Shape;2731;p33"/>
            <p:cNvSpPr/>
            <p:nvPr/>
          </p:nvSpPr>
          <p:spPr>
            <a:xfrm>
              <a:off x="1781650" y="894275"/>
              <a:ext cx="1173575" cy="847500"/>
            </a:xfrm>
            <a:custGeom>
              <a:avLst/>
              <a:gdLst/>
              <a:ahLst/>
              <a:cxnLst/>
              <a:rect l="l" t="t" r="r" b="b"/>
              <a:pathLst>
                <a:path w="46943" h="33900" fill="none" extrusionOk="0">
                  <a:moveTo>
                    <a:pt x="38240" y="33899"/>
                  </a:moveTo>
                  <a:lnTo>
                    <a:pt x="38846" y="33718"/>
                  </a:lnTo>
                  <a:lnTo>
                    <a:pt x="38846" y="33718"/>
                  </a:lnTo>
                  <a:lnTo>
                    <a:pt x="39431" y="33516"/>
                  </a:lnTo>
                  <a:lnTo>
                    <a:pt x="39431" y="33516"/>
                  </a:lnTo>
                  <a:lnTo>
                    <a:pt x="39876" y="33354"/>
                  </a:lnTo>
                  <a:lnTo>
                    <a:pt x="40300" y="33173"/>
                  </a:lnTo>
                  <a:lnTo>
                    <a:pt x="40724" y="32991"/>
                  </a:lnTo>
                  <a:lnTo>
                    <a:pt x="41107" y="32789"/>
                  </a:lnTo>
                  <a:lnTo>
                    <a:pt x="41511" y="32587"/>
                  </a:lnTo>
                  <a:lnTo>
                    <a:pt x="41874" y="32385"/>
                  </a:lnTo>
                  <a:lnTo>
                    <a:pt x="42238" y="32163"/>
                  </a:lnTo>
                  <a:lnTo>
                    <a:pt x="42581" y="31921"/>
                  </a:lnTo>
                  <a:lnTo>
                    <a:pt x="42924" y="31699"/>
                  </a:lnTo>
                  <a:lnTo>
                    <a:pt x="43227" y="31456"/>
                  </a:lnTo>
                  <a:lnTo>
                    <a:pt x="43550" y="31194"/>
                  </a:lnTo>
                  <a:lnTo>
                    <a:pt x="43833" y="30932"/>
                  </a:lnTo>
                  <a:lnTo>
                    <a:pt x="44116" y="30669"/>
                  </a:lnTo>
                  <a:lnTo>
                    <a:pt x="44378" y="30386"/>
                  </a:lnTo>
                  <a:lnTo>
                    <a:pt x="44640" y="30104"/>
                  </a:lnTo>
                  <a:lnTo>
                    <a:pt x="44883" y="29821"/>
                  </a:lnTo>
                  <a:lnTo>
                    <a:pt x="45105" y="29518"/>
                  </a:lnTo>
                  <a:lnTo>
                    <a:pt x="45327" y="29215"/>
                  </a:lnTo>
                  <a:lnTo>
                    <a:pt x="45529" y="28913"/>
                  </a:lnTo>
                  <a:lnTo>
                    <a:pt x="45711" y="28590"/>
                  </a:lnTo>
                  <a:lnTo>
                    <a:pt x="45892" y="28266"/>
                  </a:lnTo>
                  <a:lnTo>
                    <a:pt x="46054" y="27943"/>
                  </a:lnTo>
                  <a:lnTo>
                    <a:pt x="46195" y="27620"/>
                  </a:lnTo>
                  <a:lnTo>
                    <a:pt x="46336" y="27277"/>
                  </a:lnTo>
                  <a:lnTo>
                    <a:pt x="46458" y="26934"/>
                  </a:lnTo>
                  <a:lnTo>
                    <a:pt x="46558" y="26571"/>
                  </a:lnTo>
                  <a:lnTo>
                    <a:pt x="46659" y="26227"/>
                  </a:lnTo>
                  <a:lnTo>
                    <a:pt x="46740" y="25864"/>
                  </a:lnTo>
                  <a:lnTo>
                    <a:pt x="46821" y="25500"/>
                  </a:lnTo>
                  <a:lnTo>
                    <a:pt x="46861" y="25137"/>
                  </a:lnTo>
                  <a:lnTo>
                    <a:pt x="46902" y="24753"/>
                  </a:lnTo>
                  <a:lnTo>
                    <a:pt x="46942" y="24390"/>
                  </a:lnTo>
                  <a:lnTo>
                    <a:pt x="46942" y="24006"/>
                  </a:lnTo>
                  <a:lnTo>
                    <a:pt x="46942" y="23603"/>
                  </a:lnTo>
                  <a:lnTo>
                    <a:pt x="46942" y="23219"/>
                  </a:lnTo>
                  <a:lnTo>
                    <a:pt x="46922" y="22835"/>
                  </a:lnTo>
                  <a:lnTo>
                    <a:pt x="46882" y="22432"/>
                  </a:lnTo>
                  <a:lnTo>
                    <a:pt x="46821" y="22028"/>
                  </a:lnTo>
                  <a:lnTo>
                    <a:pt x="46760" y="21624"/>
                  </a:lnTo>
                  <a:lnTo>
                    <a:pt x="46680" y="21220"/>
                  </a:lnTo>
                  <a:lnTo>
                    <a:pt x="46579" y="20816"/>
                  </a:lnTo>
                  <a:lnTo>
                    <a:pt x="46478" y="20413"/>
                  </a:lnTo>
                  <a:lnTo>
                    <a:pt x="46357" y="19989"/>
                  </a:lnTo>
                  <a:lnTo>
                    <a:pt x="46215" y="19585"/>
                  </a:lnTo>
                  <a:lnTo>
                    <a:pt x="46074" y="19161"/>
                  </a:lnTo>
                  <a:lnTo>
                    <a:pt x="45912" y="18757"/>
                  </a:lnTo>
                  <a:lnTo>
                    <a:pt x="45549" y="17909"/>
                  </a:lnTo>
                  <a:lnTo>
                    <a:pt x="45125" y="17061"/>
                  </a:lnTo>
                  <a:lnTo>
                    <a:pt x="44661" y="16213"/>
                  </a:lnTo>
                  <a:lnTo>
                    <a:pt x="44136" y="15365"/>
                  </a:lnTo>
                  <a:lnTo>
                    <a:pt x="43550" y="14497"/>
                  </a:lnTo>
                  <a:lnTo>
                    <a:pt x="42924" y="13649"/>
                  </a:lnTo>
                  <a:lnTo>
                    <a:pt x="42238" y="12801"/>
                  </a:lnTo>
                  <a:lnTo>
                    <a:pt x="41491" y="11953"/>
                  </a:lnTo>
                  <a:lnTo>
                    <a:pt x="40683" y="11125"/>
                  </a:lnTo>
                  <a:lnTo>
                    <a:pt x="40683" y="11125"/>
                  </a:lnTo>
                  <a:lnTo>
                    <a:pt x="39855" y="10298"/>
                  </a:lnTo>
                  <a:lnTo>
                    <a:pt x="38967" y="9490"/>
                  </a:lnTo>
                  <a:lnTo>
                    <a:pt x="38059" y="8723"/>
                  </a:lnTo>
                  <a:lnTo>
                    <a:pt x="37130" y="7976"/>
                  </a:lnTo>
                  <a:lnTo>
                    <a:pt x="36161" y="7269"/>
                  </a:lnTo>
                  <a:lnTo>
                    <a:pt x="35171" y="6583"/>
                  </a:lnTo>
                  <a:lnTo>
                    <a:pt x="34162" y="5937"/>
                  </a:lnTo>
                  <a:lnTo>
                    <a:pt x="33132" y="5311"/>
                  </a:lnTo>
                  <a:lnTo>
                    <a:pt x="32082" y="4725"/>
                  </a:lnTo>
                  <a:lnTo>
                    <a:pt x="31012" y="4160"/>
                  </a:lnTo>
                  <a:lnTo>
                    <a:pt x="29922" y="3635"/>
                  </a:lnTo>
                  <a:lnTo>
                    <a:pt x="28832" y="3130"/>
                  </a:lnTo>
                  <a:lnTo>
                    <a:pt x="27721" y="2666"/>
                  </a:lnTo>
                  <a:lnTo>
                    <a:pt x="26611" y="2242"/>
                  </a:lnTo>
                  <a:lnTo>
                    <a:pt x="25480" y="1858"/>
                  </a:lnTo>
                  <a:lnTo>
                    <a:pt x="24370" y="1495"/>
                  </a:lnTo>
                  <a:lnTo>
                    <a:pt x="23239" y="1172"/>
                  </a:lnTo>
                  <a:lnTo>
                    <a:pt x="22109" y="889"/>
                  </a:lnTo>
                  <a:lnTo>
                    <a:pt x="20978" y="647"/>
                  </a:lnTo>
                  <a:lnTo>
                    <a:pt x="19868" y="445"/>
                  </a:lnTo>
                  <a:lnTo>
                    <a:pt x="18757" y="263"/>
                  </a:lnTo>
                  <a:lnTo>
                    <a:pt x="17647" y="142"/>
                  </a:lnTo>
                  <a:lnTo>
                    <a:pt x="16556" y="41"/>
                  </a:lnTo>
                  <a:lnTo>
                    <a:pt x="15466" y="1"/>
                  </a:lnTo>
                  <a:lnTo>
                    <a:pt x="14396" y="1"/>
                  </a:lnTo>
                  <a:lnTo>
                    <a:pt x="13346" y="21"/>
                  </a:lnTo>
                  <a:lnTo>
                    <a:pt x="12317" y="102"/>
                  </a:lnTo>
                  <a:lnTo>
                    <a:pt x="11307" y="223"/>
                  </a:lnTo>
                  <a:lnTo>
                    <a:pt x="10318" y="384"/>
                  </a:lnTo>
                  <a:lnTo>
                    <a:pt x="9833" y="485"/>
                  </a:lnTo>
                  <a:lnTo>
                    <a:pt x="9349" y="586"/>
                  </a:lnTo>
                  <a:lnTo>
                    <a:pt x="8884" y="707"/>
                  </a:lnTo>
                  <a:lnTo>
                    <a:pt x="8420" y="849"/>
                  </a:lnTo>
                  <a:lnTo>
                    <a:pt x="7956" y="990"/>
                  </a:lnTo>
                  <a:lnTo>
                    <a:pt x="7511" y="1152"/>
                  </a:lnTo>
                  <a:lnTo>
                    <a:pt x="7511" y="1152"/>
                  </a:lnTo>
                  <a:lnTo>
                    <a:pt x="6886" y="1394"/>
                  </a:lnTo>
                  <a:lnTo>
                    <a:pt x="6280" y="1656"/>
                  </a:lnTo>
                  <a:lnTo>
                    <a:pt x="5715" y="1939"/>
                  </a:lnTo>
                  <a:lnTo>
                    <a:pt x="5169" y="2222"/>
                  </a:lnTo>
                  <a:lnTo>
                    <a:pt x="4644" y="2545"/>
                  </a:lnTo>
                  <a:lnTo>
                    <a:pt x="4160" y="2888"/>
                  </a:lnTo>
                  <a:lnTo>
                    <a:pt x="3696" y="3231"/>
                  </a:lnTo>
                  <a:lnTo>
                    <a:pt x="3251" y="3595"/>
                  </a:lnTo>
                  <a:lnTo>
                    <a:pt x="2848" y="3978"/>
                  </a:lnTo>
                  <a:lnTo>
                    <a:pt x="2464" y="4382"/>
                  </a:lnTo>
                  <a:lnTo>
                    <a:pt x="2101" y="4786"/>
                  </a:lnTo>
                  <a:lnTo>
                    <a:pt x="1778" y="5210"/>
                  </a:lnTo>
                  <a:lnTo>
                    <a:pt x="1475" y="5654"/>
                  </a:lnTo>
                  <a:lnTo>
                    <a:pt x="1212" y="6118"/>
                  </a:lnTo>
                  <a:lnTo>
                    <a:pt x="970" y="6583"/>
                  </a:lnTo>
                  <a:lnTo>
                    <a:pt x="748" y="7067"/>
                  </a:lnTo>
                  <a:lnTo>
                    <a:pt x="546" y="7552"/>
                  </a:lnTo>
                  <a:lnTo>
                    <a:pt x="384" y="8056"/>
                  </a:lnTo>
                  <a:lnTo>
                    <a:pt x="263" y="8561"/>
                  </a:lnTo>
                  <a:lnTo>
                    <a:pt x="162" y="9086"/>
                  </a:lnTo>
                  <a:lnTo>
                    <a:pt x="82" y="9611"/>
                  </a:lnTo>
                  <a:lnTo>
                    <a:pt x="21" y="10156"/>
                  </a:lnTo>
                  <a:lnTo>
                    <a:pt x="1" y="10701"/>
                  </a:lnTo>
                  <a:lnTo>
                    <a:pt x="1" y="11267"/>
                  </a:lnTo>
                  <a:lnTo>
                    <a:pt x="41" y="11832"/>
                  </a:lnTo>
                  <a:lnTo>
                    <a:pt x="102" y="12397"/>
                  </a:lnTo>
                  <a:lnTo>
                    <a:pt x="183" y="12983"/>
                  </a:lnTo>
                  <a:lnTo>
                    <a:pt x="304" y="13568"/>
                  </a:lnTo>
                  <a:lnTo>
                    <a:pt x="445" y="14154"/>
                  </a:lnTo>
                  <a:lnTo>
                    <a:pt x="627" y="14739"/>
                  </a:lnTo>
                  <a:lnTo>
                    <a:pt x="829" y="15345"/>
                  </a:lnTo>
                  <a:lnTo>
                    <a:pt x="1051" y="15951"/>
                  </a:lnTo>
                  <a:lnTo>
                    <a:pt x="1273" y="16476"/>
                  </a:lnTo>
                  <a:lnTo>
                    <a:pt x="1273" y="16476"/>
                  </a:lnTo>
                  <a:lnTo>
                    <a:pt x="1031" y="15870"/>
                  </a:lnTo>
                  <a:lnTo>
                    <a:pt x="808" y="15264"/>
                  </a:lnTo>
                  <a:lnTo>
                    <a:pt x="627" y="14659"/>
                  </a:lnTo>
                  <a:lnTo>
                    <a:pt x="465" y="14073"/>
                  </a:lnTo>
                  <a:lnTo>
                    <a:pt x="344" y="13488"/>
                  </a:lnTo>
                  <a:lnTo>
                    <a:pt x="243" y="12902"/>
                  </a:lnTo>
                  <a:lnTo>
                    <a:pt x="162" y="12317"/>
                  </a:lnTo>
                  <a:lnTo>
                    <a:pt x="122" y="11751"/>
                  </a:lnTo>
                  <a:lnTo>
                    <a:pt x="102" y="11186"/>
                  </a:lnTo>
                  <a:lnTo>
                    <a:pt x="122" y="10641"/>
                  </a:lnTo>
                  <a:lnTo>
                    <a:pt x="162" y="10075"/>
                  </a:lnTo>
                  <a:lnTo>
                    <a:pt x="243" y="9551"/>
                  </a:lnTo>
                  <a:lnTo>
                    <a:pt x="344" y="9026"/>
                  </a:lnTo>
                  <a:lnTo>
                    <a:pt x="465" y="8501"/>
                  </a:lnTo>
                  <a:lnTo>
                    <a:pt x="627" y="7996"/>
                  </a:lnTo>
                  <a:lnTo>
                    <a:pt x="808" y="7491"/>
                  </a:lnTo>
                  <a:lnTo>
                    <a:pt x="1010" y="7007"/>
                  </a:lnTo>
                  <a:lnTo>
                    <a:pt x="1253" y="6542"/>
                  </a:lnTo>
                  <a:lnTo>
                    <a:pt x="1515" y="6078"/>
                  </a:lnTo>
                  <a:lnTo>
                    <a:pt x="1818" y="5634"/>
                  </a:lnTo>
                  <a:lnTo>
                    <a:pt x="2141" y="5210"/>
                  </a:lnTo>
                  <a:lnTo>
                    <a:pt x="2484" y="4786"/>
                  </a:lnTo>
                  <a:lnTo>
                    <a:pt x="2868" y="4382"/>
                  </a:lnTo>
                  <a:lnTo>
                    <a:pt x="3292" y="3998"/>
                  </a:lnTo>
                  <a:lnTo>
                    <a:pt x="3716" y="3635"/>
                  </a:lnTo>
                  <a:lnTo>
                    <a:pt x="4180" y="3271"/>
                  </a:lnTo>
                  <a:lnTo>
                    <a:pt x="4685" y="2928"/>
                  </a:lnTo>
                  <a:lnTo>
                    <a:pt x="5190" y="2625"/>
                  </a:lnTo>
                  <a:lnTo>
                    <a:pt x="5735" y="2323"/>
                  </a:lnTo>
                  <a:lnTo>
                    <a:pt x="6320" y="2040"/>
                  </a:lnTo>
                  <a:lnTo>
                    <a:pt x="6926" y="1777"/>
                  </a:lnTo>
                  <a:lnTo>
                    <a:pt x="7552" y="1535"/>
                  </a:lnTo>
                  <a:lnTo>
                    <a:pt x="7552" y="1535"/>
                  </a:lnTo>
                  <a:lnTo>
                    <a:pt x="7996" y="1374"/>
                  </a:lnTo>
                  <a:lnTo>
                    <a:pt x="8460" y="1232"/>
                  </a:lnTo>
                  <a:lnTo>
                    <a:pt x="8905" y="1111"/>
                  </a:lnTo>
                  <a:lnTo>
                    <a:pt x="9389" y="990"/>
                  </a:lnTo>
                  <a:lnTo>
                    <a:pt x="9853" y="869"/>
                  </a:lnTo>
                  <a:lnTo>
                    <a:pt x="10338" y="768"/>
                  </a:lnTo>
                  <a:lnTo>
                    <a:pt x="11307" y="606"/>
                  </a:lnTo>
                  <a:lnTo>
                    <a:pt x="12317" y="485"/>
                  </a:lnTo>
                  <a:lnTo>
                    <a:pt x="13346" y="425"/>
                  </a:lnTo>
                  <a:lnTo>
                    <a:pt x="14376" y="384"/>
                  </a:lnTo>
                  <a:lnTo>
                    <a:pt x="15446" y="384"/>
                  </a:lnTo>
                  <a:lnTo>
                    <a:pt x="16516" y="445"/>
                  </a:lnTo>
                  <a:lnTo>
                    <a:pt x="17586" y="526"/>
                  </a:lnTo>
                  <a:lnTo>
                    <a:pt x="18697" y="667"/>
                  </a:lnTo>
                  <a:lnTo>
                    <a:pt x="19787" y="829"/>
                  </a:lnTo>
                  <a:lnTo>
                    <a:pt x="20897" y="1030"/>
                  </a:lnTo>
                  <a:lnTo>
                    <a:pt x="22008" y="1273"/>
                  </a:lnTo>
                  <a:lnTo>
                    <a:pt x="23138" y="1555"/>
                  </a:lnTo>
                  <a:lnTo>
                    <a:pt x="24249" y="1878"/>
                  </a:lnTo>
                  <a:lnTo>
                    <a:pt x="25359" y="2222"/>
                  </a:lnTo>
                  <a:lnTo>
                    <a:pt x="26470" y="2605"/>
                  </a:lnTo>
                  <a:lnTo>
                    <a:pt x="27580" y="3029"/>
                  </a:lnTo>
                  <a:lnTo>
                    <a:pt x="28670" y="3494"/>
                  </a:lnTo>
                  <a:lnTo>
                    <a:pt x="29761" y="3978"/>
                  </a:lnTo>
                  <a:lnTo>
                    <a:pt x="30831" y="4503"/>
                  </a:lnTo>
                  <a:lnTo>
                    <a:pt x="31881" y="5068"/>
                  </a:lnTo>
                  <a:lnTo>
                    <a:pt x="32930" y="5654"/>
                  </a:lnTo>
                  <a:lnTo>
                    <a:pt x="33960" y="6260"/>
                  </a:lnTo>
                  <a:lnTo>
                    <a:pt x="34949" y="6926"/>
                  </a:lnTo>
                  <a:lnTo>
                    <a:pt x="35939" y="7592"/>
                  </a:lnTo>
                  <a:lnTo>
                    <a:pt x="36888" y="8299"/>
                  </a:lnTo>
                  <a:lnTo>
                    <a:pt x="37816" y="9046"/>
                  </a:lnTo>
                  <a:lnTo>
                    <a:pt x="38725" y="9793"/>
                  </a:lnTo>
                  <a:lnTo>
                    <a:pt x="39593" y="10600"/>
                  </a:lnTo>
                  <a:lnTo>
                    <a:pt x="40421" y="11408"/>
                  </a:lnTo>
                  <a:lnTo>
                    <a:pt x="40421" y="11408"/>
                  </a:lnTo>
                  <a:lnTo>
                    <a:pt x="41208" y="12236"/>
                  </a:lnTo>
                  <a:lnTo>
                    <a:pt x="41955" y="13084"/>
                  </a:lnTo>
                  <a:lnTo>
                    <a:pt x="42642" y="13912"/>
                  </a:lnTo>
                  <a:lnTo>
                    <a:pt x="43268" y="14759"/>
                  </a:lnTo>
                  <a:lnTo>
                    <a:pt x="43833" y="15607"/>
                  </a:lnTo>
                  <a:lnTo>
                    <a:pt x="44358" y="16455"/>
                  </a:lnTo>
                  <a:lnTo>
                    <a:pt x="44822" y="17283"/>
                  </a:lnTo>
                  <a:lnTo>
                    <a:pt x="45246" y="18131"/>
                  </a:lnTo>
                  <a:lnTo>
                    <a:pt x="45589" y="18959"/>
                  </a:lnTo>
                  <a:lnTo>
                    <a:pt x="45912" y="19787"/>
                  </a:lnTo>
                  <a:lnTo>
                    <a:pt x="46034" y="20211"/>
                  </a:lnTo>
                  <a:lnTo>
                    <a:pt x="46155" y="20615"/>
                  </a:lnTo>
                  <a:lnTo>
                    <a:pt x="46256" y="21018"/>
                  </a:lnTo>
                  <a:lnTo>
                    <a:pt x="46357" y="21422"/>
                  </a:lnTo>
                  <a:lnTo>
                    <a:pt x="46437" y="21826"/>
                  </a:lnTo>
                  <a:lnTo>
                    <a:pt x="46498" y="22230"/>
                  </a:lnTo>
                  <a:lnTo>
                    <a:pt x="46558" y="22613"/>
                  </a:lnTo>
                  <a:lnTo>
                    <a:pt x="46579" y="23017"/>
                  </a:lnTo>
                  <a:lnTo>
                    <a:pt x="46619" y="23401"/>
                  </a:lnTo>
                  <a:lnTo>
                    <a:pt x="46619" y="23784"/>
                  </a:lnTo>
                  <a:lnTo>
                    <a:pt x="46619" y="24168"/>
                  </a:lnTo>
                  <a:lnTo>
                    <a:pt x="46619" y="24552"/>
                  </a:lnTo>
                  <a:lnTo>
                    <a:pt x="46579" y="24915"/>
                  </a:lnTo>
                  <a:lnTo>
                    <a:pt x="46538" y="25299"/>
                  </a:lnTo>
                  <a:lnTo>
                    <a:pt x="46478" y="25662"/>
                  </a:lnTo>
                  <a:lnTo>
                    <a:pt x="46417" y="26025"/>
                  </a:lnTo>
                  <a:lnTo>
                    <a:pt x="46336" y="26369"/>
                  </a:lnTo>
                  <a:lnTo>
                    <a:pt x="46235" y="26732"/>
                  </a:lnTo>
                  <a:lnTo>
                    <a:pt x="46134" y="27075"/>
                  </a:lnTo>
                  <a:lnTo>
                    <a:pt x="46013" y="27419"/>
                  </a:lnTo>
                  <a:lnTo>
                    <a:pt x="45892" y="27742"/>
                  </a:lnTo>
                  <a:lnTo>
                    <a:pt x="45731" y="28085"/>
                  </a:lnTo>
                  <a:lnTo>
                    <a:pt x="45569" y="28408"/>
                  </a:lnTo>
                  <a:lnTo>
                    <a:pt x="45408" y="28731"/>
                  </a:lnTo>
                  <a:lnTo>
                    <a:pt x="45206" y="29034"/>
                  </a:lnTo>
                  <a:lnTo>
                    <a:pt x="45024" y="29337"/>
                  </a:lnTo>
                  <a:lnTo>
                    <a:pt x="44802" y="29639"/>
                  </a:lnTo>
                  <a:lnTo>
                    <a:pt x="44580" y="29942"/>
                  </a:lnTo>
                  <a:lnTo>
                    <a:pt x="44338" y="30225"/>
                  </a:lnTo>
                  <a:lnTo>
                    <a:pt x="44075" y="30508"/>
                  </a:lnTo>
                  <a:lnTo>
                    <a:pt x="43813" y="30770"/>
                  </a:lnTo>
                  <a:lnTo>
                    <a:pt x="43550" y="31032"/>
                  </a:lnTo>
                  <a:lnTo>
                    <a:pt x="43247" y="31295"/>
                  </a:lnTo>
                  <a:lnTo>
                    <a:pt x="42945" y="31557"/>
                  </a:lnTo>
                  <a:lnTo>
                    <a:pt x="42621" y="31800"/>
                  </a:lnTo>
                  <a:lnTo>
                    <a:pt x="42298" y="32022"/>
                  </a:lnTo>
                  <a:lnTo>
                    <a:pt x="41955" y="32244"/>
                  </a:lnTo>
                  <a:lnTo>
                    <a:pt x="41592" y="32466"/>
                  </a:lnTo>
                  <a:lnTo>
                    <a:pt x="41228" y="32688"/>
                  </a:lnTo>
                  <a:lnTo>
                    <a:pt x="40845" y="32870"/>
                  </a:lnTo>
                  <a:lnTo>
                    <a:pt x="40441" y="33072"/>
                  </a:lnTo>
                  <a:lnTo>
                    <a:pt x="40037" y="33253"/>
                  </a:lnTo>
                  <a:lnTo>
                    <a:pt x="39613" y="33435"/>
                  </a:lnTo>
                  <a:lnTo>
                    <a:pt x="39189" y="33597"/>
                  </a:lnTo>
                  <a:lnTo>
                    <a:pt x="39189" y="33597"/>
                  </a:lnTo>
                  <a:lnTo>
                    <a:pt x="38725" y="33758"/>
                  </a:lnTo>
                  <a:lnTo>
                    <a:pt x="38240" y="3389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2" name="Google Shape;2732;p33"/>
            <p:cNvSpPr/>
            <p:nvPr/>
          </p:nvSpPr>
          <p:spPr>
            <a:xfrm>
              <a:off x="1822550" y="1012400"/>
              <a:ext cx="1030700" cy="761175"/>
            </a:xfrm>
            <a:custGeom>
              <a:avLst/>
              <a:gdLst/>
              <a:ahLst/>
              <a:cxnLst/>
              <a:rect l="l" t="t" r="r" b="b"/>
              <a:pathLst>
                <a:path w="41228" h="30447" extrusionOk="0">
                  <a:moveTo>
                    <a:pt x="12639" y="0"/>
                  </a:moveTo>
                  <a:lnTo>
                    <a:pt x="11710" y="20"/>
                  </a:lnTo>
                  <a:lnTo>
                    <a:pt x="10822" y="101"/>
                  </a:lnTo>
                  <a:lnTo>
                    <a:pt x="9934" y="202"/>
                  </a:lnTo>
                  <a:lnTo>
                    <a:pt x="9065" y="343"/>
                  </a:lnTo>
                  <a:lnTo>
                    <a:pt x="8217" y="525"/>
                  </a:lnTo>
                  <a:lnTo>
                    <a:pt x="7390" y="747"/>
                  </a:lnTo>
                  <a:lnTo>
                    <a:pt x="6582" y="1010"/>
                  </a:lnTo>
                  <a:lnTo>
                    <a:pt x="5916" y="1272"/>
                  </a:lnTo>
                  <a:lnTo>
                    <a:pt x="5270" y="1555"/>
                  </a:lnTo>
                  <a:lnTo>
                    <a:pt x="4664" y="1878"/>
                  </a:lnTo>
                  <a:lnTo>
                    <a:pt x="4099" y="2221"/>
                  </a:lnTo>
                  <a:lnTo>
                    <a:pt x="3574" y="2584"/>
                  </a:lnTo>
                  <a:lnTo>
                    <a:pt x="3069" y="2968"/>
                  </a:lnTo>
                  <a:lnTo>
                    <a:pt x="2625" y="3372"/>
                  </a:lnTo>
                  <a:lnTo>
                    <a:pt x="2201" y="3796"/>
                  </a:lnTo>
                  <a:lnTo>
                    <a:pt x="1817" y="4240"/>
                  </a:lnTo>
                  <a:lnTo>
                    <a:pt x="1454" y="4704"/>
                  </a:lnTo>
                  <a:lnTo>
                    <a:pt x="1151" y="5189"/>
                  </a:lnTo>
                  <a:lnTo>
                    <a:pt x="868" y="5694"/>
                  </a:lnTo>
                  <a:lnTo>
                    <a:pt x="646" y="6219"/>
                  </a:lnTo>
                  <a:lnTo>
                    <a:pt x="444" y="6744"/>
                  </a:lnTo>
                  <a:lnTo>
                    <a:pt x="283" y="7289"/>
                  </a:lnTo>
                  <a:lnTo>
                    <a:pt x="142" y="7854"/>
                  </a:lnTo>
                  <a:lnTo>
                    <a:pt x="61" y="8419"/>
                  </a:lnTo>
                  <a:lnTo>
                    <a:pt x="0" y="9005"/>
                  </a:lnTo>
                  <a:lnTo>
                    <a:pt x="0" y="9611"/>
                  </a:lnTo>
                  <a:lnTo>
                    <a:pt x="20" y="10216"/>
                  </a:lnTo>
                  <a:lnTo>
                    <a:pt x="81" y="10842"/>
                  </a:lnTo>
                  <a:lnTo>
                    <a:pt x="162" y="11468"/>
                  </a:lnTo>
                  <a:lnTo>
                    <a:pt x="303" y="12094"/>
                  </a:lnTo>
                  <a:lnTo>
                    <a:pt x="465" y="12740"/>
                  </a:lnTo>
                  <a:lnTo>
                    <a:pt x="687" y="13386"/>
                  </a:lnTo>
                  <a:lnTo>
                    <a:pt x="929" y="14032"/>
                  </a:lnTo>
                  <a:lnTo>
                    <a:pt x="1212" y="14698"/>
                  </a:lnTo>
                  <a:lnTo>
                    <a:pt x="1535" y="15344"/>
                  </a:lnTo>
                  <a:lnTo>
                    <a:pt x="1898" y="16011"/>
                  </a:lnTo>
                  <a:lnTo>
                    <a:pt x="2282" y="16677"/>
                  </a:lnTo>
                  <a:lnTo>
                    <a:pt x="2726" y="17343"/>
                  </a:lnTo>
                  <a:lnTo>
                    <a:pt x="3190" y="18009"/>
                  </a:lnTo>
                  <a:lnTo>
                    <a:pt x="3634" y="18595"/>
                  </a:lnTo>
                  <a:lnTo>
                    <a:pt x="3150" y="17929"/>
                  </a:lnTo>
                  <a:lnTo>
                    <a:pt x="2685" y="17262"/>
                  </a:lnTo>
                  <a:lnTo>
                    <a:pt x="2261" y="16596"/>
                  </a:lnTo>
                  <a:lnTo>
                    <a:pt x="1878" y="15930"/>
                  </a:lnTo>
                  <a:lnTo>
                    <a:pt x="1535" y="15264"/>
                  </a:lnTo>
                  <a:lnTo>
                    <a:pt x="1232" y="14597"/>
                  </a:lnTo>
                  <a:lnTo>
                    <a:pt x="949" y="13931"/>
                  </a:lnTo>
                  <a:lnTo>
                    <a:pt x="727" y="13285"/>
                  </a:lnTo>
                  <a:lnTo>
                    <a:pt x="545" y="12639"/>
                  </a:lnTo>
                  <a:lnTo>
                    <a:pt x="384" y="11993"/>
                  </a:lnTo>
                  <a:lnTo>
                    <a:pt x="283" y="11347"/>
                  </a:lnTo>
                  <a:lnTo>
                    <a:pt x="202" y="10721"/>
                  </a:lnTo>
                  <a:lnTo>
                    <a:pt x="162" y="10115"/>
                  </a:lnTo>
                  <a:lnTo>
                    <a:pt x="162" y="9510"/>
                  </a:lnTo>
                  <a:lnTo>
                    <a:pt x="202" y="8904"/>
                  </a:lnTo>
                  <a:lnTo>
                    <a:pt x="283" y="8339"/>
                  </a:lnTo>
                  <a:lnTo>
                    <a:pt x="404" y="7753"/>
                  </a:lnTo>
                  <a:lnTo>
                    <a:pt x="545" y="7208"/>
                  </a:lnTo>
                  <a:lnTo>
                    <a:pt x="747" y="6663"/>
                  </a:lnTo>
                  <a:lnTo>
                    <a:pt x="969" y="6138"/>
                  </a:lnTo>
                  <a:lnTo>
                    <a:pt x="1232" y="5633"/>
                  </a:lnTo>
                  <a:lnTo>
                    <a:pt x="1555" y="5128"/>
                  </a:lnTo>
                  <a:lnTo>
                    <a:pt x="1898" y="4664"/>
                  </a:lnTo>
                  <a:lnTo>
                    <a:pt x="2261" y="4220"/>
                  </a:lnTo>
                  <a:lnTo>
                    <a:pt x="2685" y="3776"/>
                  </a:lnTo>
                  <a:lnTo>
                    <a:pt x="3150" y="3372"/>
                  </a:lnTo>
                  <a:lnTo>
                    <a:pt x="3634" y="2968"/>
                  </a:lnTo>
                  <a:lnTo>
                    <a:pt x="4179" y="2605"/>
                  </a:lnTo>
                  <a:lnTo>
                    <a:pt x="4745" y="2261"/>
                  </a:lnTo>
                  <a:lnTo>
                    <a:pt x="5350" y="1938"/>
                  </a:lnTo>
                  <a:lnTo>
                    <a:pt x="5997" y="1656"/>
                  </a:lnTo>
                  <a:lnTo>
                    <a:pt x="6683" y="1393"/>
                  </a:lnTo>
                  <a:lnTo>
                    <a:pt x="7470" y="1131"/>
                  </a:lnTo>
                  <a:lnTo>
                    <a:pt x="8278" y="909"/>
                  </a:lnTo>
                  <a:lnTo>
                    <a:pt x="9106" y="727"/>
                  </a:lnTo>
                  <a:lnTo>
                    <a:pt x="9974" y="586"/>
                  </a:lnTo>
                  <a:lnTo>
                    <a:pt x="10842" y="485"/>
                  </a:lnTo>
                  <a:lnTo>
                    <a:pt x="11730" y="424"/>
                  </a:lnTo>
                  <a:lnTo>
                    <a:pt x="12639" y="384"/>
                  </a:lnTo>
                  <a:lnTo>
                    <a:pt x="13568" y="404"/>
                  </a:lnTo>
                  <a:lnTo>
                    <a:pt x="14517" y="444"/>
                  </a:lnTo>
                  <a:lnTo>
                    <a:pt x="15466" y="525"/>
                  </a:lnTo>
                  <a:lnTo>
                    <a:pt x="16414" y="626"/>
                  </a:lnTo>
                  <a:lnTo>
                    <a:pt x="17384" y="767"/>
                  </a:lnTo>
                  <a:lnTo>
                    <a:pt x="18353" y="949"/>
                  </a:lnTo>
                  <a:lnTo>
                    <a:pt x="19322" y="1171"/>
                  </a:lnTo>
                  <a:lnTo>
                    <a:pt x="20311" y="1413"/>
                  </a:lnTo>
                  <a:lnTo>
                    <a:pt x="21280" y="1696"/>
                  </a:lnTo>
                  <a:lnTo>
                    <a:pt x="22270" y="1999"/>
                  </a:lnTo>
                  <a:lnTo>
                    <a:pt x="23239" y="2342"/>
                  </a:lnTo>
                  <a:lnTo>
                    <a:pt x="24208" y="2706"/>
                  </a:lnTo>
                  <a:lnTo>
                    <a:pt x="25157" y="3109"/>
                  </a:lnTo>
                  <a:lnTo>
                    <a:pt x="26106" y="3533"/>
                  </a:lnTo>
                  <a:lnTo>
                    <a:pt x="27055" y="3998"/>
                  </a:lnTo>
                  <a:lnTo>
                    <a:pt x="27963" y="4482"/>
                  </a:lnTo>
                  <a:lnTo>
                    <a:pt x="28892" y="5007"/>
                  </a:lnTo>
                  <a:lnTo>
                    <a:pt x="29780" y="5532"/>
                  </a:lnTo>
                  <a:lnTo>
                    <a:pt x="30648" y="6097"/>
                  </a:lnTo>
                  <a:lnTo>
                    <a:pt x="31516" y="6703"/>
                  </a:lnTo>
                  <a:lnTo>
                    <a:pt x="32344" y="7309"/>
                  </a:lnTo>
                  <a:lnTo>
                    <a:pt x="33172" y="7955"/>
                  </a:lnTo>
                  <a:lnTo>
                    <a:pt x="33959" y="8621"/>
                  </a:lnTo>
                  <a:lnTo>
                    <a:pt x="34706" y="9328"/>
                  </a:lnTo>
                  <a:lnTo>
                    <a:pt x="35453" y="10034"/>
                  </a:lnTo>
                  <a:lnTo>
                    <a:pt x="36140" y="10761"/>
                  </a:lnTo>
                  <a:lnTo>
                    <a:pt x="36786" y="11508"/>
                  </a:lnTo>
                  <a:lnTo>
                    <a:pt x="37372" y="12235"/>
                  </a:lnTo>
                  <a:lnTo>
                    <a:pt x="37937" y="12982"/>
                  </a:lnTo>
                  <a:lnTo>
                    <a:pt x="38442" y="13709"/>
                  </a:lnTo>
                  <a:lnTo>
                    <a:pt x="38886" y="14456"/>
                  </a:lnTo>
                  <a:lnTo>
                    <a:pt x="39290" y="15183"/>
                  </a:lnTo>
                  <a:lnTo>
                    <a:pt x="39653" y="15930"/>
                  </a:lnTo>
                  <a:lnTo>
                    <a:pt x="39976" y="16657"/>
                  </a:lnTo>
                  <a:lnTo>
                    <a:pt x="40238" y="17384"/>
                  </a:lnTo>
                  <a:lnTo>
                    <a:pt x="40461" y="18090"/>
                  </a:lnTo>
                  <a:lnTo>
                    <a:pt x="40642" y="18797"/>
                  </a:lnTo>
                  <a:lnTo>
                    <a:pt x="40763" y="19504"/>
                  </a:lnTo>
                  <a:lnTo>
                    <a:pt x="40844" y="20190"/>
                  </a:lnTo>
                  <a:lnTo>
                    <a:pt x="40864" y="20876"/>
                  </a:lnTo>
                  <a:lnTo>
                    <a:pt x="40864" y="21543"/>
                  </a:lnTo>
                  <a:lnTo>
                    <a:pt x="40804" y="22189"/>
                  </a:lnTo>
                  <a:lnTo>
                    <a:pt x="40683" y="22815"/>
                  </a:lnTo>
                  <a:lnTo>
                    <a:pt x="40622" y="23138"/>
                  </a:lnTo>
                  <a:lnTo>
                    <a:pt x="40541" y="23441"/>
                  </a:lnTo>
                  <a:lnTo>
                    <a:pt x="40440" y="23743"/>
                  </a:lnTo>
                  <a:lnTo>
                    <a:pt x="40339" y="24046"/>
                  </a:lnTo>
                  <a:lnTo>
                    <a:pt x="40218" y="24349"/>
                  </a:lnTo>
                  <a:lnTo>
                    <a:pt x="40097" y="24632"/>
                  </a:lnTo>
                  <a:lnTo>
                    <a:pt x="39956" y="24914"/>
                  </a:lnTo>
                  <a:lnTo>
                    <a:pt x="39794" y="25197"/>
                  </a:lnTo>
                  <a:lnTo>
                    <a:pt x="39633" y="25460"/>
                  </a:lnTo>
                  <a:lnTo>
                    <a:pt x="39471" y="25742"/>
                  </a:lnTo>
                  <a:lnTo>
                    <a:pt x="39269" y="26005"/>
                  </a:lnTo>
                  <a:lnTo>
                    <a:pt x="39088" y="26247"/>
                  </a:lnTo>
                  <a:lnTo>
                    <a:pt x="38866" y="26509"/>
                  </a:lnTo>
                  <a:lnTo>
                    <a:pt x="38643" y="26752"/>
                  </a:lnTo>
                  <a:lnTo>
                    <a:pt x="38421" y="26994"/>
                  </a:lnTo>
                  <a:lnTo>
                    <a:pt x="38179" y="27216"/>
                  </a:lnTo>
                  <a:lnTo>
                    <a:pt x="37917" y="27438"/>
                  </a:lnTo>
                  <a:lnTo>
                    <a:pt x="37654" y="27660"/>
                  </a:lnTo>
                  <a:lnTo>
                    <a:pt x="37372" y="27882"/>
                  </a:lnTo>
                  <a:lnTo>
                    <a:pt x="37089" y="28084"/>
                  </a:lnTo>
                  <a:lnTo>
                    <a:pt x="36786" y="28286"/>
                  </a:lnTo>
                  <a:lnTo>
                    <a:pt x="36463" y="28468"/>
                  </a:lnTo>
                  <a:lnTo>
                    <a:pt x="36140" y="28650"/>
                  </a:lnTo>
                  <a:lnTo>
                    <a:pt x="35817" y="28831"/>
                  </a:lnTo>
                  <a:lnTo>
                    <a:pt x="35110" y="29154"/>
                  </a:lnTo>
                  <a:lnTo>
                    <a:pt x="34363" y="29457"/>
                  </a:lnTo>
                  <a:lnTo>
                    <a:pt x="33737" y="29659"/>
                  </a:lnTo>
                  <a:lnTo>
                    <a:pt x="33091" y="29841"/>
                  </a:lnTo>
                  <a:lnTo>
                    <a:pt x="32425" y="30002"/>
                  </a:lnTo>
                  <a:lnTo>
                    <a:pt x="31739" y="30144"/>
                  </a:lnTo>
                  <a:lnTo>
                    <a:pt x="31052" y="30265"/>
                  </a:lnTo>
                  <a:lnTo>
                    <a:pt x="30345" y="30345"/>
                  </a:lnTo>
                  <a:lnTo>
                    <a:pt x="29771" y="30395"/>
                  </a:lnTo>
                  <a:lnTo>
                    <a:pt x="29771" y="30395"/>
                  </a:lnTo>
                  <a:lnTo>
                    <a:pt x="30265" y="30366"/>
                  </a:lnTo>
                  <a:lnTo>
                    <a:pt x="30911" y="30285"/>
                  </a:lnTo>
                  <a:lnTo>
                    <a:pt x="31557" y="30204"/>
                  </a:lnTo>
                  <a:lnTo>
                    <a:pt x="32203" y="30083"/>
                  </a:lnTo>
                  <a:lnTo>
                    <a:pt x="32829" y="29962"/>
                  </a:lnTo>
                  <a:lnTo>
                    <a:pt x="33434" y="29800"/>
                  </a:lnTo>
                  <a:lnTo>
                    <a:pt x="34040" y="29639"/>
                  </a:lnTo>
                  <a:lnTo>
                    <a:pt x="34626" y="29437"/>
                  </a:lnTo>
                  <a:lnTo>
                    <a:pt x="35393" y="29134"/>
                  </a:lnTo>
                  <a:lnTo>
                    <a:pt x="35756" y="28973"/>
                  </a:lnTo>
                  <a:lnTo>
                    <a:pt x="36100" y="28791"/>
                  </a:lnTo>
                  <a:lnTo>
                    <a:pt x="36443" y="28629"/>
                  </a:lnTo>
                  <a:lnTo>
                    <a:pt x="36766" y="28427"/>
                  </a:lnTo>
                  <a:lnTo>
                    <a:pt x="37089" y="28246"/>
                  </a:lnTo>
                  <a:lnTo>
                    <a:pt x="37392" y="28044"/>
                  </a:lnTo>
                  <a:lnTo>
                    <a:pt x="37695" y="27842"/>
                  </a:lnTo>
                  <a:lnTo>
                    <a:pt x="37957" y="27620"/>
                  </a:lnTo>
                  <a:lnTo>
                    <a:pt x="38240" y="27398"/>
                  </a:lnTo>
                  <a:lnTo>
                    <a:pt x="38502" y="27176"/>
                  </a:lnTo>
                  <a:lnTo>
                    <a:pt x="38744" y="26933"/>
                  </a:lnTo>
                  <a:lnTo>
                    <a:pt x="38987" y="26691"/>
                  </a:lnTo>
                  <a:lnTo>
                    <a:pt x="39209" y="26449"/>
                  </a:lnTo>
                  <a:lnTo>
                    <a:pt x="39411" y="26186"/>
                  </a:lnTo>
                  <a:lnTo>
                    <a:pt x="39613" y="25924"/>
                  </a:lnTo>
                  <a:lnTo>
                    <a:pt x="39794" y="25661"/>
                  </a:lnTo>
                  <a:lnTo>
                    <a:pt x="39976" y="25399"/>
                  </a:lnTo>
                  <a:lnTo>
                    <a:pt x="40138" y="25116"/>
                  </a:lnTo>
                  <a:lnTo>
                    <a:pt x="40299" y="24834"/>
                  </a:lnTo>
                  <a:lnTo>
                    <a:pt x="40440" y="24551"/>
                  </a:lnTo>
                  <a:lnTo>
                    <a:pt x="40561" y="24248"/>
                  </a:lnTo>
                  <a:lnTo>
                    <a:pt x="40683" y="23945"/>
                  </a:lnTo>
                  <a:lnTo>
                    <a:pt x="40804" y="23642"/>
                  </a:lnTo>
                  <a:lnTo>
                    <a:pt x="40885" y="23340"/>
                  </a:lnTo>
                  <a:lnTo>
                    <a:pt x="40965" y="23037"/>
                  </a:lnTo>
                  <a:lnTo>
                    <a:pt x="41046" y="22714"/>
                  </a:lnTo>
                  <a:lnTo>
                    <a:pt x="41107" y="22391"/>
                  </a:lnTo>
                  <a:lnTo>
                    <a:pt x="41147" y="22068"/>
                  </a:lnTo>
                  <a:lnTo>
                    <a:pt x="41208" y="21422"/>
                  </a:lnTo>
                  <a:lnTo>
                    <a:pt x="41228" y="20735"/>
                  </a:lnTo>
                  <a:lnTo>
                    <a:pt x="41187" y="20049"/>
                  </a:lnTo>
                  <a:lnTo>
                    <a:pt x="41107" y="19362"/>
                  </a:lnTo>
                  <a:lnTo>
                    <a:pt x="40985" y="18635"/>
                  </a:lnTo>
                  <a:lnTo>
                    <a:pt x="40804" y="17929"/>
                  </a:lnTo>
                  <a:lnTo>
                    <a:pt x="40582" y="17202"/>
                  </a:lnTo>
                  <a:lnTo>
                    <a:pt x="40319" y="16475"/>
                  </a:lnTo>
                  <a:lnTo>
                    <a:pt x="39996" y="15728"/>
                  </a:lnTo>
                  <a:lnTo>
                    <a:pt x="39633" y="14981"/>
                  </a:lnTo>
                  <a:lnTo>
                    <a:pt x="39229" y="14234"/>
                  </a:lnTo>
                  <a:lnTo>
                    <a:pt x="38765" y="13487"/>
                  </a:lnTo>
                  <a:lnTo>
                    <a:pt x="38240" y="12740"/>
                  </a:lnTo>
                  <a:lnTo>
                    <a:pt x="37695" y="11993"/>
                  </a:lnTo>
                  <a:lnTo>
                    <a:pt x="37089" y="11246"/>
                  </a:lnTo>
                  <a:lnTo>
                    <a:pt x="36443" y="10499"/>
                  </a:lnTo>
                  <a:lnTo>
                    <a:pt x="35736" y="9772"/>
                  </a:lnTo>
                  <a:lnTo>
                    <a:pt x="34989" y="9045"/>
                  </a:lnTo>
                  <a:lnTo>
                    <a:pt x="34222" y="8339"/>
                  </a:lnTo>
                  <a:lnTo>
                    <a:pt x="33414" y="7672"/>
                  </a:lnTo>
                  <a:lnTo>
                    <a:pt x="32607" y="7006"/>
                  </a:lnTo>
                  <a:lnTo>
                    <a:pt x="31759" y="6380"/>
                  </a:lnTo>
                  <a:lnTo>
                    <a:pt x="30891" y="5795"/>
                  </a:lnTo>
                  <a:lnTo>
                    <a:pt x="30002" y="5209"/>
                  </a:lnTo>
                  <a:lnTo>
                    <a:pt x="29094" y="4664"/>
                  </a:lnTo>
                  <a:lnTo>
                    <a:pt x="28165" y="4139"/>
                  </a:lnTo>
                  <a:lnTo>
                    <a:pt x="27216" y="3655"/>
                  </a:lnTo>
                  <a:lnTo>
                    <a:pt x="26267" y="3190"/>
                  </a:lnTo>
                  <a:lnTo>
                    <a:pt x="25318" y="2746"/>
                  </a:lnTo>
                  <a:lnTo>
                    <a:pt x="24349" y="2342"/>
                  </a:lnTo>
                  <a:lnTo>
                    <a:pt x="23360" y="1979"/>
                  </a:lnTo>
                  <a:lnTo>
                    <a:pt x="22370" y="1636"/>
                  </a:lnTo>
                  <a:lnTo>
                    <a:pt x="21381" y="1313"/>
                  </a:lnTo>
                  <a:lnTo>
                    <a:pt x="20392" y="1030"/>
                  </a:lnTo>
                  <a:lnTo>
                    <a:pt x="19403" y="788"/>
                  </a:lnTo>
                  <a:lnTo>
                    <a:pt x="18433" y="565"/>
                  </a:lnTo>
                  <a:lnTo>
                    <a:pt x="17444" y="384"/>
                  </a:lnTo>
                  <a:lnTo>
                    <a:pt x="16455" y="242"/>
                  </a:lnTo>
                  <a:lnTo>
                    <a:pt x="15486" y="121"/>
                  </a:lnTo>
                  <a:lnTo>
                    <a:pt x="14537" y="41"/>
                  </a:lnTo>
                  <a:lnTo>
                    <a:pt x="13588" y="0"/>
                  </a:lnTo>
                  <a:close/>
                  <a:moveTo>
                    <a:pt x="29771" y="30395"/>
                  </a:moveTo>
                  <a:lnTo>
                    <a:pt x="29578" y="30406"/>
                  </a:lnTo>
                  <a:lnTo>
                    <a:pt x="29094" y="30436"/>
                  </a:lnTo>
                  <a:lnTo>
                    <a:pt x="29094" y="30436"/>
                  </a:lnTo>
                  <a:lnTo>
                    <a:pt x="29639" y="30406"/>
                  </a:lnTo>
                  <a:lnTo>
                    <a:pt x="29771" y="30395"/>
                  </a:lnTo>
                  <a:close/>
                  <a:moveTo>
                    <a:pt x="29094" y="30436"/>
                  </a:moveTo>
                  <a:lnTo>
                    <a:pt x="28912" y="30446"/>
                  </a:lnTo>
                  <a:lnTo>
                    <a:pt x="28932" y="30446"/>
                  </a:lnTo>
                  <a:lnTo>
                    <a:pt x="29094" y="3043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3" name="Google Shape;2733;p33"/>
            <p:cNvSpPr/>
            <p:nvPr/>
          </p:nvSpPr>
          <p:spPr>
            <a:xfrm>
              <a:off x="1822550" y="1012400"/>
              <a:ext cx="1030700" cy="761175"/>
            </a:xfrm>
            <a:custGeom>
              <a:avLst/>
              <a:gdLst/>
              <a:ahLst/>
              <a:cxnLst/>
              <a:rect l="l" t="t" r="r" b="b"/>
              <a:pathLst>
                <a:path w="41228" h="30447" fill="none" extrusionOk="0">
                  <a:moveTo>
                    <a:pt x="28912" y="30446"/>
                  </a:moveTo>
                  <a:lnTo>
                    <a:pt x="28932" y="30446"/>
                  </a:lnTo>
                  <a:lnTo>
                    <a:pt x="29578" y="30406"/>
                  </a:lnTo>
                  <a:lnTo>
                    <a:pt x="29578" y="30406"/>
                  </a:lnTo>
                  <a:lnTo>
                    <a:pt x="30265" y="30366"/>
                  </a:lnTo>
                  <a:lnTo>
                    <a:pt x="30911" y="30285"/>
                  </a:lnTo>
                  <a:lnTo>
                    <a:pt x="31557" y="30204"/>
                  </a:lnTo>
                  <a:lnTo>
                    <a:pt x="32203" y="30083"/>
                  </a:lnTo>
                  <a:lnTo>
                    <a:pt x="32829" y="29962"/>
                  </a:lnTo>
                  <a:lnTo>
                    <a:pt x="33434" y="29800"/>
                  </a:lnTo>
                  <a:lnTo>
                    <a:pt x="34040" y="29639"/>
                  </a:lnTo>
                  <a:lnTo>
                    <a:pt x="34626" y="29437"/>
                  </a:lnTo>
                  <a:lnTo>
                    <a:pt x="34626" y="29437"/>
                  </a:lnTo>
                  <a:lnTo>
                    <a:pt x="35393" y="29134"/>
                  </a:lnTo>
                  <a:lnTo>
                    <a:pt x="35756" y="28973"/>
                  </a:lnTo>
                  <a:lnTo>
                    <a:pt x="36100" y="28791"/>
                  </a:lnTo>
                  <a:lnTo>
                    <a:pt x="36443" y="28629"/>
                  </a:lnTo>
                  <a:lnTo>
                    <a:pt x="36766" y="28427"/>
                  </a:lnTo>
                  <a:lnTo>
                    <a:pt x="37089" y="28246"/>
                  </a:lnTo>
                  <a:lnTo>
                    <a:pt x="37392" y="28044"/>
                  </a:lnTo>
                  <a:lnTo>
                    <a:pt x="37695" y="27842"/>
                  </a:lnTo>
                  <a:lnTo>
                    <a:pt x="37957" y="27620"/>
                  </a:lnTo>
                  <a:lnTo>
                    <a:pt x="38240" y="27398"/>
                  </a:lnTo>
                  <a:lnTo>
                    <a:pt x="38502" y="27176"/>
                  </a:lnTo>
                  <a:lnTo>
                    <a:pt x="38744" y="26933"/>
                  </a:lnTo>
                  <a:lnTo>
                    <a:pt x="38987" y="26691"/>
                  </a:lnTo>
                  <a:lnTo>
                    <a:pt x="39209" y="26449"/>
                  </a:lnTo>
                  <a:lnTo>
                    <a:pt x="39411" y="26186"/>
                  </a:lnTo>
                  <a:lnTo>
                    <a:pt x="39613" y="25924"/>
                  </a:lnTo>
                  <a:lnTo>
                    <a:pt x="39794" y="25661"/>
                  </a:lnTo>
                  <a:lnTo>
                    <a:pt x="39976" y="25399"/>
                  </a:lnTo>
                  <a:lnTo>
                    <a:pt x="40138" y="25116"/>
                  </a:lnTo>
                  <a:lnTo>
                    <a:pt x="40299" y="24834"/>
                  </a:lnTo>
                  <a:lnTo>
                    <a:pt x="40440" y="24551"/>
                  </a:lnTo>
                  <a:lnTo>
                    <a:pt x="40561" y="24248"/>
                  </a:lnTo>
                  <a:lnTo>
                    <a:pt x="40683" y="23945"/>
                  </a:lnTo>
                  <a:lnTo>
                    <a:pt x="40804" y="23642"/>
                  </a:lnTo>
                  <a:lnTo>
                    <a:pt x="40885" y="23340"/>
                  </a:lnTo>
                  <a:lnTo>
                    <a:pt x="40965" y="23037"/>
                  </a:lnTo>
                  <a:lnTo>
                    <a:pt x="41046" y="22714"/>
                  </a:lnTo>
                  <a:lnTo>
                    <a:pt x="41107" y="22391"/>
                  </a:lnTo>
                  <a:lnTo>
                    <a:pt x="41147" y="22068"/>
                  </a:lnTo>
                  <a:lnTo>
                    <a:pt x="41208" y="21422"/>
                  </a:lnTo>
                  <a:lnTo>
                    <a:pt x="41228" y="20735"/>
                  </a:lnTo>
                  <a:lnTo>
                    <a:pt x="41187" y="20049"/>
                  </a:lnTo>
                  <a:lnTo>
                    <a:pt x="41107" y="19362"/>
                  </a:lnTo>
                  <a:lnTo>
                    <a:pt x="40985" y="18635"/>
                  </a:lnTo>
                  <a:lnTo>
                    <a:pt x="40804" y="17929"/>
                  </a:lnTo>
                  <a:lnTo>
                    <a:pt x="40582" y="17202"/>
                  </a:lnTo>
                  <a:lnTo>
                    <a:pt x="40319" y="16475"/>
                  </a:lnTo>
                  <a:lnTo>
                    <a:pt x="39996" y="15728"/>
                  </a:lnTo>
                  <a:lnTo>
                    <a:pt x="39633" y="14981"/>
                  </a:lnTo>
                  <a:lnTo>
                    <a:pt x="39229" y="14234"/>
                  </a:lnTo>
                  <a:lnTo>
                    <a:pt x="38765" y="13487"/>
                  </a:lnTo>
                  <a:lnTo>
                    <a:pt x="38240" y="12740"/>
                  </a:lnTo>
                  <a:lnTo>
                    <a:pt x="37695" y="11993"/>
                  </a:lnTo>
                  <a:lnTo>
                    <a:pt x="37089" y="11246"/>
                  </a:lnTo>
                  <a:lnTo>
                    <a:pt x="36443" y="10499"/>
                  </a:lnTo>
                  <a:lnTo>
                    <a:pt x="35736" y="9772"/>
                  </a:lnTo>
                  <a:lnTo>
                    <a:pt x="35736" y="9772"/>
                  </a:lnTo>
                  <a:lnTo>
                    <a:pt x="34989" y="9045"/>
                  </a:lnTo>
                  <a:lnTo>
                    <a:pt x="34222" y="8339"/>
                  </a:lnTo>
                  <a:lnTo>
                    <a:pt x="33414" y="7672"/>
                  </a:lnTo>
                  <a:lnTo>
                    <a:pt x="32607" y="7006"/>
                  </a:lnTo>
                  <a:lnTo>
                    <a:pt x="31759" y="6380"/>
                  </a:lnTo>
                  <a:lnTo>
                    <a:pt x="30891" y="5795"/>
                  </a:lnTo>
                  <a:lnTo>
                    <a:pt x="30002" y="5209"/>
                  </a:lnTo>
                  <a:lnTo>
                    <a:pt x="29094" y="4664"/>
                  </a:lnTo>
                  <a:lnTo>
                    <a:pt x="28165" y="4139"/>
                  </a:lnTo>
                  <a:lnTo>
                    <a:pt x="27216" y="3655"/>
                  </a:lnTo>
                  <a:lnTo>
                    <a:pt x="26267" y="3190"/>
                  </a:lnTo>
                  <a:lnTo>
                    <a:pt x="25318" y="2746"/>
                  </a:lnTo>
                  <a:lnTo>
                    <a:pt x="24349" y="2342"/>
                  </a:lnTo>
                  <a:lnTo>
                    <a:pt x="23360" y="1979"/>
                  </a:lnTo>
                  <a:lnTo>
                    <a:pt x="22370" y="1636"/>
                  </a:lnTo>
                  <a:lnTo>
                    <a:pt x="21381" y="1313"/>
                  </a:lnTo>
                  <a:lnTo>
                    <a:pt x="20392" y="1030"/>
                  </a:lnTo>
                  <a:lnTo>
                    <a:pt x="19403" y="788"/>
                  </a:lnTo>
                  <a:lnTo>
                    <a:pt x="18433" y="565"/>
                  </a:lnTo>
                  <a:lnTo>
                    <a:pt x="17444" y="384"/>
                  </a:lnTo>
                  <a:lnTo>
                    <a:pt x="16455" y="242"/>
                  </a:lnTo>
                  <a:lnTo>
                    <a:pt x="15486" y="121"/>
                  </a:lnTo>
                  <a:lnTo>
                    <a:pt x="14537" y="41"/>
                  </a:lnTo>
                  <a:lnTo>
                    <a:pt x="13588" y="0"/>
                  </a:lnTo>
                  <a:lnTo>
                    <a:pt x="12639" y="0"/>
                  </a:lnTo>
                  <a:lnTo>
                    <a:pt x="11710" y="20"/>
                  </a:lnTo>
                  <a:lnTo>
                    <a:pt x="10822" y="101"/>
                  </a:lnTo>
                  <a:lnTo>
                    <a:pt x="9934" y="202"/>
                  </a:lnTo>
                  <a:lnTo>
                    <a:pt x="9065" y="343"/>
                  </a:lnTo>
                  <a:lnTo>
                    <a:pt x="8217" y="525"/>
                  </a:lnTo>
                  <a:lnTo>
                    <a:pt x="7390" y="747"/>
                  </a:lnTo>
                  <a:lnTo>
                    <a:pt x="6582" y="1010"/>
                  </a:lnTo>
                  <a:lnTo>
                    <a:pt x="6582" y="1010"/>
                  </a:lnTo>
                  <a:lnTo>
                    <a:pt x="5916" y="1272"/>
                  </a:lnTo>
                  <a:lnTo>
                    <a:pt x="5270" y="1555"/>
                  </a:lnTo>
                  <a:lnTo>
                    <a:pt x="4664" y="1878"/>
                  </a:lnTo>
                  <a:lnTo>
                    <a:pt x="4099" y="2221"/>
                  </a:lnTo>
                  <a:lnTo>
                    <a:pt x="3574" y="2584"/>
                  </a:lnTo>
                  <a:lnTo>
                    <a:pt x="3069" y="2968"/>
                  </a:lnTo>
                  <a:lnTo>
                    <a:pt x="2625" y="3372"/>
                  </a:lnTo>
                  <a:lnTo>
                    <a:pt x="2201" y="3796"/>
                  </a:lnTo>
                  <a:lnTo>
                    <a:pt x="1817" y="4240"/>
                  </a:lnTo>
                  <a:lnTo>
                    <a:pt x="1454" y="4704"/>
                  </a:lnTo>
                  <a:lnTo>
                    <a:pt x="1151" y="5189"/>
                  </a:lnTo>
                  <a:lnTo>
                    <a:pt x="868" y="5694"/>
                  </a:lnTo>
                  <a:lnTo>
                    <a:pt x="646" y="6219"/>
                  </a:lnTo>
                  <a:lnTo>
                    <a:pt x="444" y="6744"/>
                  </a:lnTo>
                  <a:lnTo>
                    <a:pt x="283" y="7289"/>
                  </a:lnTo>
                  <a:lnTo>
                    <a:pt x="142" y="7854"/>
                  </a:lnTo>
                  <a:lnTo>
                    <a:pt x="61" y="8419"/>
                  </a:lnTo>
                  <a:lnTo>
                    <a:pt x="0" y="9005"/>
                  </a:lnTo>
                  <a:lnTo>
                    <a:pt x="0" y="9611"/>
                  </a:lnTo>
                  <a:lnTo>
                    <a:pt x="20" y="10216"/>
                  </a:lnTo>
                  <a:lnTo>
                    <a:pt x="81" y="10842"/>
                  </a:lnTo>
                  <a:lnTo>
                    <a:pt x="162" y="11468"/>
                  </a:lnTo>
                  <a:lnTo>
                    <a:pt x="303" y="12094"/>
                  </a:lnTo>
                  <a:lnTo>
                    <a:pt x="465" y="12740"/>
                  </a:lnTo>
                  <a:lnTo>
                    <a:pt x="687" y="13386"/>
                  </a:lnTo>
                  <a:lnTo>
                    <a:pt x="929" y="14032"/>
                  </a:lnTo>
                  <a:lnTo>
                    <a:pt x="1212" y="14698"/>
                  </a:lnTo>
                  <a:lnTo>
                    <a:pt x="1535" y="15344"/>
                  </a:lnTo>
                  <a:lnTo>
                    <a:pt x="1898" y="16011"/>
                  </a:lnTo>
                  <a:lnTo>
                    <a:pt x="2282" y="16677"/>
                  </a:lnTo>
                  <a:lnTo>
                    <a:pt x="2726" y="17343"/>
                  </a:lnTo>
                  <a:lnTo>
                    <a:pt x="3190" y="18009"/>
                  </a:lnTo>
                  <a:lnTo>
                    <a:pt x="3634" y="18595"/>
                  </a:lnTo>
                  <a:lnTo>
                    <a:pt x="3634" y="18595"/>
                  </a:lnTo>
                  <a:lnTo>
                    <a:pt x="3150" y="17929"/>
                  </a:lnTo>
                  <a:lnTo>
                    <a:pt x="2685" y="17262"/>
                  </a:lnTo>
                  <a:lnTo>
                    <a:pt x="2261" y="16596"/>
                  </a:lnTo>
                  <a:lnTo>
                    <a:pt x="1878" y="15930"/>
                  </a:lnTo>
                  <a:lnTo>
                    <a:pt x="1535" y="15264"/>
                  </a:lnTo>
                  <a:lnTo>
                    <a:pt x="1232" y="14597"/>
                  </a:lnTo>
                  <a:lnTo>
                    <a:pt x="949" y="13931"/>
                  </a:lnTo>
                  <a:lnTo>
                    <a:pt x="727" y="13285"/>
                  </a:lnTo>
                  <a:lnTo>
                    <a:pt x="545" y="12639"/>
                  </a:lnTo>
                  <a:lnTo>
                    <a:pt x="384" y="11993"/>
                  </a:lnTo>
                  <a:lnTo>
                    <a:pt x="283" y="11347"/>
                  </a:lnTo>
                  <a:lnTo>
                    <a:pt x="202" y="10721"/>
                  </a:lnTo>
                  <a:lnTo>
                    <a:pt x="162" y="10115"/>
                  </a:lnTo>
                  <a:lnTo>
                    <a:pt x="162" y="9510"/>
                  </a:lnTo>
                  <a:lnTo>
                    <a:pt x="202" y="8904"/>
                  </a:lnTo>
                  <a:lnTo>
                    <a:pt x="283" y="8339"/>
                  </a:lnTo>
                  <a:lnTo>
                    <a:pt x="404" y="7753"/>
                  </a:lnTo>
                  <a:lnTo>
                    <a:pt x="545" y="7208"/>
                  </a:lnTo>
                  <a:lnTo>
                    <a:pt x="747" y="6663"/>
                  </a:lnTo>
                  <a:lnTo>
                    <a:pt x="969" y="6138"/>
                  </a:lnTo>
                  <a:lnTo>
                    <a:pt x="1232" y="5633"/>
                  </a:lnTo>
                  <a:lnTo>
                    <a:pt x="1555" y="5128"/>
                  </a:lnTo>
                  <a:lnTo>
                    <a:pt x="1898" y="4664"/>
                  </a:lnTo>
                  <a:lnTo>
                    <a:pt x="2261" y="4220"/>
                  </a:lnTo>
                  <a:lnTo>
                    <a:pt x="2685" y="3776"/>
                  </a:lnTo>
                  <a:lnTo>
                    <a:pt x="3150" y="3372"/>
                  </a:lnTo>
                  <a:lnTo>
                    <a:pt x="3634" y="2968"/>
                  </a:lnTo>
                  <a:lnTo>
                    <a:pt x="4179" y="2605"/>
                  </a:lnTo>
                  <a:lnTo>
                    <a:pt x="4745" y="2261"/>
                  </a:lnTo>
                  <a:lnTo>
                    <a:pt x="5350" y="1938"/>
                  </a:lnTo>
                  <a:lnTo>
                    <a:pt x="5997" y="1656"/>
                  </a:lnTo>
                  <a:lnTo>
                    <a:pt x="6683" y="1393"/>
                  </a:lnTo>
                  <a:lnTo>
                    <a:pt x="6683" y="1393"/>
                  </a:lnTo>
                  <a:lnTo>
                    <a:pt x="7470" y="1131"/>
                  </a:lnTo>
                  <a:lnTo>
                    <a:pt x="8278" y="909"/>
                  </a:lnTo>
                  <a:lnTo>
                    <a:pt x="9106" y="727"/>
                  </a:lnTo>
                  <a:lnTo>
                    <a:pt x="9974" y="586"/>
                  </a:lnTo>
                  <a:lnTo>
                    <a:pt x="10842" y="485"/>
                  </a:lnTo>
                  <a:lnTo>
                    <a:pt x="11730" y="424"/>
                  </a:lnTo>
                  <a:lnTo>
                    <a:pt x="12639" y="384"/>
                  </a:lnTo>
                  <a:lnTo>
                    <a:pt x="13568" y="404"/>
                  </a:lnTo>
                  <a:lnTo>
                    <a:pt x="14517" y="444"/>
                  </a:lnTo>
                  <a:lnTo>
                    <a:pt x="15466" y="525"/>
                  </a:lnTo>
                  <a:lnTo>
                    <a:pt x="16414" y="626"/>
                  </a:lnTo>
                  <a:lnTo>
                    <a:pt x="17384" y="767"/>
                  </a:lnTo>
                  <a:lnTo>
                    <a:pt x="18353" y="949"/>
                  </a:lnTo>
                  <a:lnTo>
                    <a:pt x="19322" y="1171"/>
                  </a:lnTo>
                  <a:lnTo>
                    <a:pt x="20311" y="1413"/>
                  </a:lnTo>
                  <a:lnTo>
                    <a:pt x="21280" y="1696"/>
                  </a:lnTo>
                  <a:lnTo>
                    <a:pt x="22270" y="1999"/>
                  </a:lnTo>
                  <a:lnTo>
                    <a:pt x="23239" y="2342"/>
                  </a:lnTo>
                  <a:lnTo>
                    <a:pt x="24208" y="2706"/>
                  </a:lnTo>
                  <a:lnTo>
                    <a:pt x="25157" y="3109"/>
                  </a:lnTo>
                  <a:lnTo>
                    <a:pt x="26106" y="3533"/>
                  </a:lnTo>
                  <a:lnTo>
                    <a:pt x="27055" y="3998"/>
                  </a:lnTo>
                  <a:lnTo>
                    <a:pt x="27963" y="4482"/>
                  </a:lnTo>
                  <a:lnTo>
                    <a:pt x="28892" y="5007"/>
                  </a:lnTo>
                  <a:lnTo>
                    <a:pt x="29780" y="5532"/>
                  </a:lnTo>
                  <a:lnTo>
                    <a:pt x="30648" y="6097"/>
                  </a:lnTo>
                  <a:lnTo>
                    <a:pt x="31516" y="6703"/>
                  </a:lnTo>
                  <a:lnTo>
                    <a:pt x="32344" y="7309"/>
                  </a:lnTo>
                  <a:lnTo>
                    <a:pt x="33172" y="7955"/>
                  </a:lnTo>
                  <a:lnTo>
                    <a:pt x="33959" y="8621"/>
                  </a:lnTo>
                  <a:lnTo>
                    <a:pt x="34706" y="9328"/>
                  </a:lnTo>
                  <a:lnTo>
                    <a:pt x="35453" y="10034"/>
                  </a:lnTo>
                  <a:lnTo>
                    <a:pt x="35453" y="10034"/>
                  </a:lnTo>
                  <a:lnTo>
                    <a:pt x="36140" y="10761"/>
                  </a:lnTo>
                  <a:lnTo>
                    <a:pt x="36786" y="11508"/>
                  </a:lnTo>
                  <a:lnTo>
                    <a:pt x="37372" y="12235"/>
                  </a:lnTo>
                  <a:lnTo>
                    <a:pt x="37937" y="12982"/>
                  </a:lnTo>
                  <a:lnTo>
                    <a:pt x="38442" y="13709"/>
                  </a:lnTo>
                  <a:lnTo>
                    <a:pt x="38886" y="14456"/>
                  </a:lnTo>
                  <a:lnTo>
                    <a:pt x="39290" y="15183"/>
                  </a:lnTo>
                  <a:lnTo>
                    <a:pt x="39653" y="15930"/>
                  </a:lnTo>
                  <a:lnTo>
                    <a:pt x="39976" y="16657"/>
                  </a:lnTo>
                  <a:lnTo>
                    <a:pt x="40238" y="17384"/>
                  </a:lnTo>
                  <a:lnTo>
                    <a:pt x="40461" y="18090"/>
                  </a:lnTo>
                  <a:lnTo>
                    <a:pt x="40642" y="18797"/>
                  </a:lnTo>
                  <a:lnTo>
                    <a:pt x="40763" y="19504"/>
                  </a:lnTo>
                  <a:lnTo>
                    <a:pt x="40844" y="20190"/>
                  </a:lnTo>
                  <a:lnTo>
                    <a:pt x="40864" y="20876"/>
                  </a:lnTo>
                  <a:lnTo>
                    <a:pt x="40864" y="21543"/>
                  </a:lnTo>
                  <a:lnTo>
                    <a:pt x="40804" y="22189"/>
                  </a:lnTo>
                  <a:lnTo>
                    <a:pt x="40683" y="22815"/>
                  </a:lnTo>
                  <a:lnTo>
                    <a:pt x="40622" y="23138"/>
                  </a:lnTo>
                  <a:lnTo>
                    <a:pt x="40541" y="23441"/>
                  </a:lnTo>
                  <a:lnTo>
                    <a:pt x="40440" y="23743"/>
                  </a:lnTo>
                  <a:lnTo>
                    <a:pt x="40339" y="24046"/>
                  </a:lnTo>
                  <a:lnTo>
                    <a:pt x="40218" y="24349"/>
                  </a:lnTo>
                  <a:lnTo>
                    <a:pt x="40097" y="24632"/>
                  </a:lnTo>
                  <a:lnTo>
                    <a:pt x="39956" y="24914"/>
                  </a:lnTo>
                  <a:lnTo>
                    <a:pt x="39794" y="25197"/>
                  </a:lnTo>
                  <a:lnTo>
                    <a:pt x="39633" y="25460"/>
                  </a:lnTo>
                  <a:lnTo>
                    <a:pt x="39471" y="25742"/>
                  </a:lnTo>
                  <a:lnTo>
                    <a:pt x="39269" y="26005"/>
                  </a:lnTo>
                  <a:lnTo>
                    <a:pt x="39088" y="26247"/>
                  </a:lnTo>
                  <a:lnTo>
                    <a:pt x="38866" y="26509"/>
                  </a:lnTo>
                  <a:lnTo>
                    <a:pt x="38643" y="26752"/>
                  </a:lnTo>
                  <a:lnTo>
                    <a:pt x="38421" y="26994"/>
                  </a:lnTo>
                  <a:lnTo>
                    <a:pt x="38179" y="27216"/>
                  </a:lnTo>
                  <a:lnTo>
                    <a:pt x="37917" y="27438"/>
                  </a:lnTo>
                  <a:lnTo>
                    <a:pt x="37654" y="27660"/>
                  </a:lnTo>
                  <a:lnTo>
                    <a:pt x="37372" y="27882"/>
                  </a:lnTo>
                  <a:lnTo>
                    <a:pt x="37089" y="28084"/>
                  </a:lnTo>
                  <a:lnTo>
                    <a:pt x="36786" y="28286"/>
                  </a:lnTo>
                  <a:lnTo>
                    <a:pt x="36463" y="28468"/>
                  </a:lnTo>
                  <a:lnTo>
                    <a:pt x="36140" y="28650"/>
                  </a:lnTo>
                  <a:lnTo>
                    <a:pt x="35817" y="28831"/>
                  </a:lnTo>
                  <a:lnTo>
                    <a:pt x="35110" y="29154"/>
                  </a:lnTo>
                  <a:lnTo>
                    <a:pt x="34363" y="29457"/>
                  </a:lnTo>
                  <a:lnTo>
                    <a:pt x="34363" y="29457"/>
                  </a:lnTo>
                  <a:lnTo>
                    <a:pt x="33737" y="29659"/>
                  </a:lnTo>
                  <a:lnTo>
                    <a:pt x="33091" y="29841"/>
                  </a:lnTo>
                  <a:lnTo>
                    <a:pt x="32425" y="30002"/>
                  </a:lnTo>
                  <a:lnTo>
                    <a:pt x="31739" y="30144"/>
                  </a:lnTo>
                  <a:lnTo>
                    <a:pt x="31052" y="30265"/>
                  </a:lnTo>
                  <a:lnTo>
                    <a:pt x="30345" y="30345"/>
                  </a:lnTo>
                  <a:lnTo>
                    <a:pt x="29639" y="30406"/>
                  </a:lnTo>
                  <a:lnTo>
                    <a:pt x="28912" y="3044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4" name="Google Shape;2734;p33"/>
            <p:cNvSpPr/>
            <p:nvPr/>
          </p:nvSpPr>
          <p:spPr>
            <a:xfrm>
              <a:off x="1879575" y="1130000"/>
              <a:ext cx="863650" cy="638025"/>
            </a:xfrm>
            <a:custGeom>
              <a:avLst/>
              <a:gdLst/>
              <a:ahLst/>
              <a:cxnLst/>
              <a:rect l="l" t="t" r="r" b="b"/>
              <a:pathLst>
                <a:path w="34546" h="25521" extrusionOk="0">
                  <a:moveTo>
                    <a:pt x="8706" y="20703"/>
                  </a:moveTo>
                  <a:lnTo>
                    <a:pt x="8723" y="20715"/>
                  </a:lnTo>
                  <a:lnTo>
                    <a:pt x="8763" y="20740"/>
                  </a:lnTo>
                  <a:lnTo>
                    <a:pt x="8706" y="20703"/>
                  </a:lnTo>
                  <a:close/>
                  <a:moveTo>
                    <a:pt x="8763" y="20740"/>
                  </a:moveTo>
                  <a:lnTo>
                    <a:pt x="9409" y="21159"/>
                  </a:lnTo>
                  <a:lnTo>
                    <a:pt x="10176" y="21603"/>
                  </a:lnTo>
                  <a:lnTo>
                    <a:pt x="10420" y="21745"/>
                  </a:lnTo>
                  <a:lnTo>
                    <a:pt x="10217" y="21624"/>
                  </a:lnTo>
                  <a:lnTo>
                    <a:pt x="9470" y="21179"/>
                  </a:lnTo>
                  <a:lnTo>
                    <a:pt x="8763" y="20740"/>
                  </a:lnTo>
                  <a:close/>
                  <a:moveTo>
                    <a:pt x="10420" y="21745"/>
                  </a:moveTo>
                  <a:lnTo>
                    <a:pt x="10964" y="22068"/>
                  </a:lnTo>
                  <a:lnTo>
                    <a:pt x="11327" y="22254"/>
                  </a:lnTo>
                  <a:lnTo>
                    <a:pt x="11327" y="22254"/>
                  </a:lnTo>
                  <a:lnTo>
                    <a:pt x="10944" y="22048"/>
                  </a:lnTo>
                  <a:lnTo>
                    <a:pt x="10420" y="21745"/>
                  </a:lnTo>
                  <a:close/>
                  <a:moveTo>
                    <a:pt x="11327" y="22254"/>
                  </a:moveTo>
                  <a:lnTo>
                    <a:pt x="11731" y="22472"/>
                  </a:lnTo>
                  <a:lnTo>
                    <a:pt x="12518" y="22855"/>
                  </a:lnTo>
                  <a:lnTo>
                    <a:pt x="11751" y="22472"/>
                  </a:lnTo>
                  <a:lnTo>
                    <a:pt x="11327" y="22254"/>
                  </a:lnTo>
                  <a:close/>
                  <a:moveTo>
                    <a:pt x="12518" y="22855"/>
                  </a:moveTo>
                  <a:lnTo>
                    <a:pt x="13326" y="23219"/>
                  </a:lnTo>
                  <a:lnTo>
                    <a:pt x="14154" y="23562"/>
                  </a:lnTo>
                  <a:lnTo>
                    <a:pt x="14961" y="23865"/>
                  </a:lnTo>
                  <a:lnTo>
                    <a:pt x="15671" y="24107"/>
                  </a:lnTo>
                  <a:lnTo>
                    <a:pt x="15671" y="24107"/>
                  </a:lnTo>
                  <a:lnTo>
                    <a:pt x="14921" y="23845"/>
                  </a:lnTo>
                  <a:lnTo>
                    <a:pt x="14113" y="23542"/>
                  </a:lnTo>
                  <a:lnTo>
                    <a:pt x="13326" y="23198"/>
                  </a:lnTo>
                  <a:lnTo>
                    <a:pt x="12518" y="22855"/>
                  </a:lnTo>
                  <a:close/>
                  <a:moveTo>
                    <a:pt x="15671" y="24107"/>
                  </a:moveTo>
                  <a:lnTo>
                    <a:pt x="15728" y="24127"/>
                  </a:lnTo>
                  <a:lnTo>
                    <a:pt x="15749" y="24134"/>
                  </a:lnTo>
                  <a:lnTo>
                    <a:pt x="15671" y="24107"/>
                  </a:lnTo>
                  <a:close/>
                  <a:moveTo>
                    <a:pt x="15749" y="24134"/>
                  </a:moveTo>
                  <a:lnTo>
                    <a:pt x="15789" y="24147"/>
                  </a:lnTo>
                  <a:lnTo>
                    <a:pt x="16617" y="24410"/>
                  </a:lnTo>
                  <a:lnTo>
                    <a:pt x="17445" y="24652"/>
                  </a:lnTo>
                  <a:lnTo>
                    <a:pt x="18029" y="24795"/>
                  </a:lnTo>
                  <a:lnTo>
                    <a:pt x="18029" y="24795"/>
                  </a:lnTo>
                  <a:lnTo>
                    <a:pt x="17364" y="24612"/>
                  </a:lnTo>
                  <a:lnTo>
                    <a:pt x="16556" y="24390"/>
                  </a:lnTo>
                  <a:lnTo>
                    <a:pt x="15749" y="24134"/>
                  </a:lnTo>
                  <a:close/>
                  <a:moveTo>
                    <a:pt x="18029" y="24795"/>
                  </a:moveTo>
                  <a:lnTo>
                    <a:pt x="18171" y="24834"/>
                  </a:lnTo>
                  <a:lnTo>
                    <a:pt x="18262" y="24852"/>
                  </a:lnTo>
                  <a:lnTo>
                    <a:pt x="18262" y="24852"/>
                  </a:lnTo>
                  <a:lnTo>
                    <a:pt x="18029" y="24795"/>
                  </a:lnTo>
                  <a:close/>
                  <a:moveTo>
                    <a:pt x="10600" y="0"/>
                  </a:moveTo>
                  <a:lnTo>
                    <a:pt x="9813" y="41"/>
                  </a:lnTo>
                  <a:lnTo>
                    <a:pt x="9066" y="81"/>
                  </a:lnTo>
                  <a:lnTo>
                    <a:pt x="8319" y="182"/>
                  </a:lnTo>
                  <a:lnTo>
                    <a:pt x="7592" y="303"/>
                  </a:lnTo>
                  <a:lnTo>
                    <a:pt x="6885" y="445"/>
                  </a:lnTo>
                  <a:lnTo>
                    <a:pt x="6199" y="626"/>
                  </a:lnTo>
                  <a:lnTo>
                    <a:pt x="5533" y="848"/>
                  </a:lnTo>
                  <a:lnTo>
                    <a:pt x="4887" y="1111"/>
                  </a:lnTo>
                  <a:lnTo>
                    <a:pt x="4281" y="1393"/>
                  </a:lnTo>
                  <a:lnTo>
                    <a:pt x="3736" y="1696"/>
                  </a:lnTo>
                  <a:lnTo>
                    <a:pt x="3211" y="2019"/>
                  </a:lnTo>
                  <a:lnTo>
                    <a:pt x="2726" y="2383"/>
                  </a:lnTo>
                  <a:lnTo>
                    <a:pt x="2282" y="2746"/>
                  </a:lnTo>
                  <a:lnTo>
                    <a:pt x="1878" y="3150"/>
                  </a:lnTo>
                  <a:lnTo>
                    <a:pt x="1515" y="3574"/>
                  </a:lnTo>
                  <a:lnTo>
                    <a:pt x="1192" y="4018"/>
                  </a:lnTo>
                  <a:lnTo>
                    <a:pt x="909" y="4462"/>
                  </a:lnTo>
                  <a:lnTo>
                    <a:pt x="647" y="4947"/>
                  </a:lnTo>
                  <a:lnTo>
                    <a:pt x="445" y="5452"/>
                  </a:lnTo>
                  <a:lnTo>
                    <a:pt x="283" y="5956"/>
                  </a:lnTo>
                  <a:lnTo>
                    <a:pt x="142" y="6481"/>
                  </a:lnTo>
                  <a:lnTo>
                    <a:pt x="61" y="7026"/>
                  </a:lnTo>
                  <a:lnTo>
                    <a:pt x="1" y="7572"/>
                  </a:lnTo>
                  <a:lnTo>
                    <a:pt x="1" y="8137"/>
                  </a:lnTo>
                  <a:lnTo>
                    <a:pt x="21" y="8722"/>
                  </a:lnTo>
                  <a:lnTo>
                    <a:pt x="81" y="9308"/>
                  </a:lnTo>
                  <a:lnTo>
                    <a:pt x="203" y="9893"/>
                  </a:lnTo>
                  <a:lnTo>
                    <a:pt x="344" y="10499"/>
                  </a:lnTo>
                  <a:lnTo>
                    <a:pt x="526" y="11105"/>
                  </a:lnTo>
                  <a:lnTo>
                    <a:pt x="748" y="11731"/>
                  </a:lnTo>
                  <a:lnTo>
                    <a:pt x="1030" y="12336"/>
                  </a:lnTo>
                  <a:lnTo>
                    <a:pt x="1333" y="12962"/>
                  </a:lnTo>
                  <a:lnTo>
                    <a:pt x="1676" y="13588"/>
                  </a:lnTo>
                  <a:lnTo>
                    <a:pt x="2060" y="14214"/>
                  </a:lnTo>
                  <a:lnTo>
                    <a:pt x="2484" y="14840"/>
                  </a:lnTo>
                  <a:lnTo>
                    <a:pt x="2948" y="15466"/>
                  </a:lnTo>
                  <a:lnTo>
                    <a:pt x="3473" y="16092"/>
                  </a:lnTo>
                  <a:lnTo>
                    <a:pt x="4018" y="16718"/>
                  </a:lnTo>
                  <a:lnTo>
                    <a:pt x="4604" y="17343"/>
                  </a:lnTo>
                  <a:lnTo>
                    <a:pt x="5230" y="17949"/>
                  </a:lnTo>
                  <a:lnTo>
                    <a:pt x="5876" y="18535"/>
                  </a:lnTo>
                  <a:lnTo>
                    <a:pt x="6542" y="19100"/>
                  </a:lnTo>
                  <a:lnTo>
                    <a:pt x="7229" y="19645"/>
                  </a:lnTo>
                  <a:lnTo>
                    <a:pt x="7935" y="20170"/>
                  </a:lnTo>
                  <a:lnTo>
                    <a:pt x="8662" y="20675"/>
                  </a:lnTo>
                  <a:lnTo>
                    <a:pt x="8706" y="20703"/>
                  </a:lnTo>
                  <a:lnTo>
                    <a:pt x="8016" y="20210"/>
                  </a:lnTo>
                  <a:lnTo>
                    <a:pt x="7309" y="19685"/>
                  </a:lnTo>
                  <a:lnTo>
                    <a:pt x="6643" y="19161"/>
                  </a:lnTo>
                  <a:lnTo>
                    <a:pt x="5977" y="18595"/>
                  </a:lnTo>
                  <a:lnTo>
                    <a:pt x="5351" y="18030"/>
                  </a:lnTo>
                  <a:lnTo>
                    <a:pt x="4745" y="17424"/>
                  </a:lnTo>
                  <a:lnTo>
                    <a:pt x="4160" y="16818"/>
                  </a:lnTo>
                  <a:lnTo>
                    <a:pt x="3615" y="16213"/>
                  </a:lnTo>
                  <a:lnTo>
                    <a:pt x="3130" y="15587"/>
                  </a:lnTo>
                  <a:lnTo>
                    <a:pt x="2666" y="14981"/>
                  </a:lnTo>
                  <a:lnTo>
                    <a:pt x="2242" y="14355"/>
                  </a:lnTo>
                  <a:lnTo>
                    <a:pt x="1858" y="13750"/>
                  </a:lnTo>
                  <a:lnTo>
                    <a:pt x="1535" y="13124"/>
                  </a:lnTo>
                  <a:lnTo>
                    <a:pt x="1232" y="12518"/>
                  </a:lnTo>
                  <a:lnTo>
                    <a:pt x="970" y="11912"/>
                  </a:lnTo>
                  <a:lnTo>
                    <a:pt x="748" y="11307"/>
                  </a:lnTo>
                  <a:lnTo>
                    <a:pt x="546" y="10701"/>
                  </a:lnTo>
                  <a:lnTo>
                    <a:pt x="404" y="10115"/>
                  </a:lnTo>
                  <a:lnTo>
                    <a:pt x="303" y="9530"/>
                  </a:lnTo>
                  <a:lnTo>
                    <a:pt x="243" y="8965"/>
                  </a:lnTo>
                  <a:lnTo>
                    <a:pt x="203" y="8399"/>
                  </a:lnTo>
                  <a:lnTo>
                    <a:pt x="223" y="7834"/>
                  </a:lnTo>
                  <a:lnTo>
                    <a:pt x="283" y="7289"/>
                  </a:lnTo>
                  <a:lnTo>
                    <a:pt x="364" y="6764"/>
                  </a:lnTo>
                  <a:lnTo>
                    <a:pt x="485" y="6239"/>
                  </a:lnTo>
                  <a:lnTo>
                    <a:pt x="647" y="5734"/>
                  </a:lnTo>
                  <a:lnTo>
                    <a:pt x="869" y="5250"/>
                  </a:lnTo>
                  <a:lnTo>
                    <a:pt x="1111" y="4785"/>
                  </a:lnTo>
                  <a:lnTo>
                    <a:pt x="1394" y="4341"/>
                  </a:lnTo>
                  <a:lnTo>
                    <a:pt x="1717" y="3897"/>
                  </a:lnTo>
                  <a:lnTo>
                    <a:pt x="2060" y="3493"/>
                  </a:lnTo>
                  <a:lnTo>
                    <a:pt x="2464" y="3089"/>
                  </a:lnTo>
                  <a:lnTo>
                    <a:pt x="2908" y="2726"/>
                  </a:lnTo>
                  <a:lnTo>
                    <a:pt x="3372" y="2383"/>
                  </a:lnTo>
                  <a:lnTo>
                    <a:pt x="3877" y="2060"/>
                  </a:lnTo>
                  <a:lnTo>
                    <a:pt x="4442" y="1757"/>
                  </a:lnTo>
                  <a:lnTo>
                    <a:pt x="5028" y="1474"/>
                  </a:lnTo>
                  <a:lnTo>
                    <a:pt x="5654" y="1232"/>
                  </a:lnTo>
                  <a:lnTo>
                    <a:pt x="6300" y="1010"/>
                  </a:lnTo>
                  <a:lnTo>
                    <a:pt x="6986" y="828"/>
                  </a:lnTo>
                  <a:lnTo>
                    <a:pt x="7673" y="687"/>
                  </a:lnTo>
                  <a:lnTo>
                    <a:pt x="8400" y="566"/>
                  </a:lnTo>
                  <a:lnTo>
                    <a:pt x="9126" y="485"/>
                  </a:lnTo>
                  <a:lnTo>
                    <a:pt x="9873" y="424"/>
                  </a:lnTo>
                  <a:lnTo>
                    <a:pt x="10620" y="404"/>
                  </a:lnTo>
                  <a:lnTo>
                    <a:pt x="11408" y="404"/>
                  </a:lnTo>
                  <a:lnTo>
                    <a:pt x="12175" y="445"/>
                  </a:lnTo>
                  <a:lnTo>
                    <a:pt x="12983" y="505"/>
                  </a:lnTo>
                  <a:lnTo>
                    <a:pt x="13770" y="606"/>
                  </a:lnTo>
                  <a:lnTo>
                    <a:pt x="14578" y="727"/>
                  </a:lnTo>
                  <a:lnTo>
                    <a:pt x="15385" y="869"/>
                  </a:lnTo>
                  <a:lnTo>
                    <a:pt x="16213" y="1050"/>
                  </a:lnTo>
                  <a:lnTo>
                    <a:pt x="17021" y="1252"/>
                  </a:lnTo>
                  <a:lnTo>
                    <a:pt x="17828" y="1474"/>
                  </a:lnTo>
                  <a:lnTo>
                    <a:pt x="18656" y="1737"/>
                  </a:lnTo>
                  <a:lnTo>
                    <a:pt x="19464" y="2019"/>
                  </a:lnTo>
                  <a:lnTo>
                    <a:pt x="20271" y="2342"/>
                  </a:lnTo>
                  <a:lnTo>
                    <a:pt x="21059" y="2665"/>
                  </a:lnTo>
                  <a:lnTo>
                    <a:pt x="21846" y="3029"/>
                  </a:lnTo>
                  <a:lnTo>
                    <a:pt x="22633" y="3412"/>
                  </a:lnTo>
                  <a:lnTo>
                    <a:pt x="23421" y="3816"/>
                  </a:lnTo>
                  <a:lnTo>
                    <a:pt x="24168" y="4240"/>
                  </a:lnTo>
                  <a:lnTo>
                    <a:pt x="24915" y="4684"/>
                  </a:lnTo>
                  <a:lnTo>
                    <a:pt x="25642" y="5169"/>
                  </a:lnTo>
                  <a:lnTo>
                    <a:pt x="26369" y="5654"/>
                  </a:lnTo>
                  <a:lnTo>
                    <a:pt x="27055" y="6178"/>
                  </a:lnTo>
                  <a:lnTo>
                    <a:pt x="27741" y="6724"/>
                  </a:lnTo>
                  <a:lnTo>
                    <a:pt x="28408" y="7269"/>
                  </a:lnTo>
                  <a:lnTo>
                    <a:pt x="29034" y="7854"/>
                  </a:lnTo>
                  <a:lnTo>
                    <a:pt x="29639" y="8440"/>
                  </a:lnTo>
                  <a:lnTo>
                    <a:pt x="30225" y="9045"/>
                  </a:lnTo>
                  <a:lnTo>
                    <a:pt x="30750" y="9671"/>
                  </a:lnTo>
                  <a:lnTo>
                    <a:pt x="31254" y="10277"/>
                  </a:lnTo>
                  <a:lnTo>
                    <a:pt x="31719" y="10903"/>
                  </a:lnTo>
                  <a:lnTo>
                    <a:pt x="32143" y="11509"/>
                  </a:lnTo>
                  <a:lnTo>
                    <a:pt x="32526" y="12134"/>
                  </a:lnTo>
                  <a:lnTo>
                    <a:pt x="32849" y="12740"/>
                  </a:lnTo>
                  <a:lnTo>
                    <a:pt x="33152" y="13346"/>
                  </a:lnTo>
                  <a:lnTo>
                    <a:pt x="33415" y="13952"/>
                  </a:lnTo>
                  <a:lnTo>
                    <a:pt x="33637" y="14557"/>
                  </a:lnTo>
                  <a:lnTo>
                    <a:pt x="33819" y="15163"/>
                  </a:lnTo>
                  <a:lnTo>
                    <a:pt x="33980" y="15748"/>
                  </a:lnTo>
                  <a:lnTo>
                    <a:pt x="34081" y="16334"/>
                  </a:lnTo>
                  <a:lnTo>
                    <a:pt x="34142" y="16919"/>
                  </a:lnTo>
                  <a:lnTo>
                    <a:pt x="34162" y="17485"/>
                  </a:lnTo>
                  <a:lnTo>
                    <a:pt x="34162" y="18030"/>
                  </a:lnTo>
                  <a:lnTo>
                    <a:pt x="34101" y="18575"/>
                  </a:lnTo>
                  <a:lnTo>
                    <a:pt x="34020" y="19120"/>
                  </a:lnTo>
                  <a:lnTo>
                    <a:pt x="33899" y="19625"/>
                  </a:lnTo>
                  <a:lnTo>
                    <a:pt x="33718" y="20130"/>
                  </a:lnTo>
                  <a:lnTo>
                    <a:pt x="33516" y="20614"/>
                  </a:lnTo>
                  <a:lnTo>
                    <a:pt x="33273" y="21079"/>
                  </a:lnTo>
                  <a:lnTo>
                    <a:pt x="32991" y="21543"/>
                  </a:lnTo>
                  <a:lnTo>
                    <a:pt x="32668" y="21967"/>
                  </a:lnTo>
                  <a:lnTo>
                    <a:pt x="32324" y="22391"/>
                  </a:lnTo>
                  <a:lnTo>
                    <a:pt x="31921" y="22774"/>
                  </a:lnTo>
                  <a:lnTo>
                    <a:pt x="31477" y="23158"/>
                  </a:lnTo>
                  <a:lnTo>
                    <a:pt x="31012" y="23501"/>
                  </a:lnTo>
                  <a:lnTo>
                    <a:pt x="30507" y="23824"/>
                  </a:lnTo>
                  <a:lnTo>
                    <a:pt x="29942" y="24127"/>
                  </a:lnTo>
                  <a:lnTo>
                    <a:pt x="29357" y="24390"/>
                  </a:lnTo>
                  <a:lnTo>
                    <a:pt x="28731" y="24632"/>
                  </a:lnTo>
                  <a:lnTo>
                    <a:pt x="28085" y="24854"/>
                  </a:lnTo>
                  <a:lnTo>
                    <a:pt x="27398" y="25036"/>
                  </a:lnTo>
                  <a:lnTo>
                    <a:pt x="26712" y="25197"/>
                  </a:lnTo>
                  <a:lnTo>
                    <a:pt x="25985" y="25298"/>
                  </a:lnTo>
                  <a:lnTo>
                    <a:pt x="25258" y="25399"/>
                  </a:lnTo>
                  <a:lnTo>
                    <a:pt x="24511" y="25440"/>
                  </a:lnTo>
                  <a:lnTo>
                    <a:pt x="23744" y="25480"/>
                  </a:lnTo>
                  <a:lnTo>
                    <a:pt x="22977" y="25460"/>
                  </a:lnTo>
                  <a:lnTo>
                    <a:pt x="22189" y="25440"/>
                  </a:lnTo>
                  <a:lnTo>
                    <a:pt x="21402" y="25359"/>
                  </a:lnTo>
                  <a:lnTo>
                    <a:pt x="20614" y="25278"/>
                  </a:lnTo>
                  <a:lnTo>
                    <a:pt x="19807" y="25157"/>
                  </a:lnTo>
                  <a:lnTo>
                    <a:pt x="18999" y="24995"/>
                  </a:lnTo>
                  <a:lnTo>
                    <a:pt x="18262" y="24852"/>
                  </a:lnTo>
                  <a:lnTo>
                    <a:pt x="18262" y="24852"/>
                  </a:lnTo>
                  <a:lnTo>
                    <a:pt x="18272" y="24854"/>
                  </a:lnTo>
                  <a:lnTo>
                    <a:pt x="19100" y="25036"/>
                  </a:lnTo>
                  <a:lnTo>
                    <a:pt x="19928" y="25197"/>
                  </a:lnTo>
                  <a:lnTo>
                    <a:pt x="20756" y="25318"/>
                  </a:lnTo>
                  <a:lnTo>
                    <a:pt x="21563" y="25419"/>
                  </a:lnTo>
                  <a:lnTo>
                    <a:pt x="22371" y="25480"/>
                  </a:lnTo>
                  <a:lnTo>
                    <a:pt x="23158" y="25520"/>
                  </a:lnTo>
                  <a:lnTo>
                    <a:pt x="23946" y="25520"/>
                  </a:lnTo>
                  <a:lnTo>
                    <a:pt x="24713" y="25500"/>
                  </a:lnTo>
                  <a:lnTo>
                    <a:pt x="25480" y="25440"/>
                  </a:lnTo>
                  <a:lnTo>
                    <a:pt x="26227" y="25359"/>
                  </a:lnTo>
                  <a:lnTo>
                    <a:pt x="26954" y="25238"/>
                  </a:lnTo>
                  <a:lnTo>
                    <a:pt x="27661" y="25076"/>
                  </a:lnTo>
                  <a:lnTo>
                    <a:pt x="28347" y="24894"/>
                  </a:lnTo>
                  <a:lnTo>
                    <a:pt x="29013" y="24672"/>
                  </a:lnTo>
                  <a:lnTo>
                    <a:pt x="29659" y="24430"/>
                  </a:lnTo>
                  <a:lnTo>
                    <a:pt x="30245" y="24147"/>
                  </a:lnTo>
                  <a:lnTo>
                    <a:pt x="30810" y="23845"/>
                  </a:lnTo>
                  <a:lnTo>
                    <a:pt x="31335" y="23522"/>
                  </a:lnTo>
                  <a:lnTo>
                    <a:pt x="31820" y="23158"/>
                  </a:lnTo>
                  <a:lnTo>
                    <a:pt x="32264" y="22774"/>
                  </a:lnTo>
                  <a:lnTo>
                    <a:pt x="32668" y="22391"/>
                  </a:lnTo>
                  <a:lnTo>
                    <a:pt x="33031" y="21967"/>
                  </a:lnTo>
                  <a:lnTo>
                    <a:pt x="33354" y="21523"/>
                  </a:lnTo>
                  <a:lnTo>
                    <a:pt x="33637" y="21058"/>
                  </a:lnTo>
                  <a:lnTo>
                    <a:pt x="33879" y="20574"/>
                  </a:lnTo>
                  <a:lnTo>
                    <a:pt x="34101" y="20089"/>
                  </a:lnTo>
                  <a:lnTo>
                    <a:pt x="34263" y="19585"/>
                  </a:lnTo>
                  <a:lnTo>
                    <a:pt x="34404" y="19039"/>
                  </a:lnTo>
                  <a:lnTo>
                    <a:pt x="34485" y="18514"/>
                  </a:lnTo>
                  <a:lnTo>
                    <a:pt x="34545" y="17949"/>
                  </a:lnTo>
                  <a:lnTo>
                    <a:pt x="34545" y="17384"/>
                  </a:lnTo>
                  <a:lnTo>
                    <a:pt x="34525" y="16818"/>
                  </a:lnTo>
                  <a:lnTo>
                    <a:pt x="34444" y="16233"/>
                  </a:lnTo>
                  <a:lnTo>
                    <a:pt x="34343" y="15627"/>
                  </a:lnTo>
                  <a:lnTo>
                    <a:pt x="34202" y="15042"/>
                  </a:lnTo>
                  <a:lnTo>
                    <a:pt x="34020" y="14416"/>
                  </a:lnTo>
                  <a:lnTo>
                    <a:pt x="33778" y="13810"/>
                  </a:lnTo>
                  <a:lnTo>
                    <a:pt x="33516" y="13184"/>
                  </a:lnTo>
                  <a:lnTo>
                    <a:pt x="33213" y="12558"/>
                  </a:lnTo>
                  <a:lnTo>
                    <a:pt x="32870" y="11953"/>
                  </a:lnTo>
                  <a:lnTo>
                    <a:pt x="32486" y="11307"/>
                  </a:lnTo>
                  <a:lnTo>
                    <a:pt x="32062" y="10681"/>
                  </a:lnTo>
                  <a:lnTo>
                    <a:pt x="31577" y="10055"/>
                  </a:lnTo>
                  <a:lnTo>
                    <a:pt x="31073" y="9429"/>
                  </a:lnTo>
                  <a:lnTo>
                    <a:pt x="30528" y="8823"/>
                  </a:lnTo>
                  <a:lnTo>
                    <a:pt x="29942" y="8197"/>
                  </a:lnTo>
                  <a:lnTo>
                    <a:pt x="29316" y="7592"/>
                  </a:lnTo>
                  <a:lnTo>
                    <a:pt x="28670" y="7006"/>
                  </a:lnTo>
                  <a:lnTo>
                    <a:pt x="28004" y="6441"/>
                  </a:lnTo>
                  <a:lnTo>
                    <a:pt x="27317" y="5896"/>
                  </a:lnTo>
                  <a:lnTo>
                    <a:pt x="26611" y="5371"/>
                  </a:lnTo>
                  <a:lnTo>
                    <a:pt x="25884" y="4866"/>
                  </a:lnTo>
                  <a:lnTo>
                    <a:pt x="25137" y="4382"/>
                  </a:lnTo>
                  <a:lnTo>
                    <a:pt x="24370" y="3917"/>
                  </a:lnTo>
                  <a:lnTo>
                    <a:pt x="23603" y="3473"/>
                  </a:lnTo>
                  <a:lnTo>
                    <a:pt x="22815" y="3069"/>
                  </a:lnTo>
                  <a:lnTo>
                    <a:pt x="22008" y="2686"/>
                  </a:lnTo>
                  <a:lnTo>
                    <a:pt x="21220" y="2322"/>
                  </a:lnTo>
                  <a:lnTo>
                    <a:pt x="20392" y="1979"/>
                  </a:lnTo>
                  <a:lnTo>
                    <a:pt x="19585" y="1656"/>
                  </a:lnTo>
                  <a:lnTo>
                    <a:pt x="18757" y="1373"/>
                  </a:lnTo>
                  <a:lnTo>
                    <a:pt x="17929" y="1111"/>
                  </a:lnTo>
                  <a:lnTo>
                    <a:pt x="17101" y="869"/>
                  </a:lnTo>
                  <a:lnTo>
                    <a:pt x="16274" y="667"/>
                  </a:lnTo>
                  <a:lnTo>
                    <a:pt x="15446" y="485"/>
                  </a:lnTo>
                  <a:lnTo>
                    <a:pt x="14618" y="344"/>
                  </a:lnTo>
                  <a:lnTo>
                    <a:pt x="13790" y="202"/>
                  </a:lnTo>
                  <a:lnTo>
                    <a:pt x="12983" y="122"/>
                  </a:lnTo>
                  <a:lnTo>
                    <a:pt x="12175" y="41"/>
                  </a:lnTo>
                  <a:lnTo>
                    <a:pt x="11388" y="21"/>
                  </a:lnTo>
                  <a:lnTo>
                    <a:pt x="1060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5" name="Google Shape;2735;p33"/>
            <p:cNvSpPr/>
            <p:nvPr/>
          </p:nvSpPr>
          <p:spPr>
            <a:xfrm>
              <a:off x="1879575" y="1130000"/>
              <a:ext cx="863650" cy="638025"/>
            </a:xfrm>
            <a:custGeom>
              <a:avLst/>
              <a:gdLst/>
              <a:ahLst/>
              <a:cxnLst/>
              <a:rect l="l" t="t" r="r" b="b"/>
              <a:pathLst>
                <a:path w="34546" h="25521" fill="none" extrusionOk="0">
                  <a:moveTo>
                    <a:pt x="4745" y="17424"/>
                  </a:moveTo>
                  <a:lnTo>
                    <a:pt x="4745" y="17424"/>
                  </a:lnTo>
                  <a:lnTo>
                    <a:pt x="4160" y="16818"/>
                  </a:lnTo>
                  <a:lnTo>
                    <a:pt x="3615" y="16213"/>
                  </a:lnTo>
                  <a:lnTo>
                    <a:pt x="3130" y="15587"/>
                  </a:lnTo>
                  <a:lnTo>
                    <a:pt x="2666" y="14981"/>
                  </a:lnTo>
                  <a:lnTo>
                    <a:pt x="2242" y="14355"/>
                  </a:lnTo>
                  <a:lnTo>
                    <a:pt x="1858" y="13750"/>
                  </a:lnTo>
                  <a:lnTo>
                    <a:pt x="1535" y="13124"/>
                  </a:lnTo>
                  <a:lnTo>
                    <a:pt x="1232" y="12518"/>
                  </a:lnTo>
                  <a:lnTo>
                    <a:pt x="970" y="11912"/>
                  </a:lnTo>
                  <a:lnTo>
                    <a:pt x="748" y="11307"/>
                  </a:lnTo>
                  <a:lnTo>
                    <a:pt x="546" y="10701"/>
                  </a:lnTo>
                  <a:lnTo>
                    <a:pt x="404" y="10115"/>
                  </a:lnTo>
                  <a:lnTo>
                    <a:pt x="303" y="9530"/>
                  </a:lnTo>
                  <a:lnTo>
                    <a:pt x="243" y="8965"/>
                  </a:lnTo>
                  <a:lnTo>
                    <a:pt x="203" y="8399"/>
                  </a:lnTo>
                  <a:lnTo>
                    <a:pt x="223" y="7834"/>
                  </a:lnTo>
                  <a:lnTo>
                    <a:pt x="283" y="7289"/>
                  </a:lnTo>
                  <a:lnTo>
                    <a:pt x="364" y="6764"/>
                  </a:lnTo>
                  <a:lnTo>
                    <a:pt x="485" y="6239"/>
                  </a:lnTo>
                  <a:lnTo>
                    <a:pt x="647" y="5734"/>
                  </a:lnTo>
                  <a:lnTo>
                    <a:pt x="869" y="5250"/>
                  </a:lnTo>
                  <a:lnTo>
                    <a:pt x="1111" y="4785"/>
                  </a:lnTo>
                  <a:lnTo>
                    <a:pt x="1394" y="4341"/>
                  </a:lnTo>
                  <a:lnTo>
                    <a:pt x="1717" y="3897"/>
                  </a:lnTo>
                  <a:lnTo>
                    <a:pt x="2060" y="3493"/>
                  </a:lnTo>
                  <a:lnTo>
                    <a:pt x="2464" y="3089"/>
                  </a:lnTo>
                  <a:lnTo>
                    <a:pt x="2908" y="2726"/>
                  </a:lnTo>
                  <a:lnTo>
                    <a:pt x="3372" y="2383"/>
                  </a:lnTo>
                  <a:lnTo>
                    <a:pt x="3877" y="2060"/>
                  </a:lnTo>
                  <a:lnTo>
                    <a:pt x="4442" y="1757"/>
                  </a:lnTo>
                  <a:lnTo>
                    <a:pt x="5028" y="1474"/>
                  </a:lnTo>
                  <a:lnTo>
                    <a:pt x="5654" y="1232"/>
                  </a:lnTo>
                  <a:lnTo>
                    <a:pt x="5654" y="1232"/>
                  </a:lnTo>
                  <a:lnTo>
                    <a:pt x="6300" y="1010"/>
                  </a:lnTo>
                  <a:lnTo>
                    <a:pt x="6986" y="828"/>
                  </a:lnTo>
                  <a:lnTo>
                    <a:pt x="7673" y="687"/>
                  </a:lnTo>
                  <a:lnTo>
                    <a:pt x="8400" y="566"/>
                  </a:lnTo>
                  <a:lnTo>
                    <a:pt x="9126" y="485"/>
                  </a:lnTo>
                  <a:lnTo>
                    <a:pt x="9873" y="424"/>
                  </a:lnTo>
                  <a:lnTo>
                    <a:pt x="10620" y="404"/>
                  </a:lnTo>
                  <a:lnTo>
                    <a:pt x="11408" y="404"/>
                  </a:lnTo>
                  <a:lnTo>
                    <a:pt x="12175" y="445"/>
                  </a:lnTo>
                  <a:lnTo>
                    <a:pt x="12983" y="505"/>
                  </a:lnTo>
                  <a:lnTo>
                    <a:pt x="13770" y="606"/>
                  </a:lnTo>
                  <a:lnTo>
                    <a:pt x="14578" y="727"/>
                  </a:lnTo>
                  <a:lnTo>
                    <a:pt x="15385" y="869"/>
                  </a:lnTo>
                  <a:lnTo>
                    <a:pt x="16213" y="1050"/>
                  </a:lnTo>
                  <a:lnTo>
                    <a:pt x="17021" y="1252"/>
                  </a:lnTo>
                  <a:lnTo>
                    <a:pt x="17828" y="1474"/>
                  </a:lnTo>
                  <a:lnTo>
                    <a:pt x="18656" y="1737"/>
                  </a:lnTo>
                  <a:lnTo>
                    <a:pt x="19464" y="2019"/>
                  </a:lnTo>
                  <a:lnTo>
                    <a:pt x="20271" y="2342"/>
                  </a:lnTo>
                  <a:lnTo>
                    <a:pt x="21059" y="2665"/>
                  </a:lnTo>
                  <a:lnTo>
                    <a:pt x="21846" y="3029"/>
                  </a:lnTo>
                  <a:lnTo>
                    <a:pt x="22633" y="3412"/>
                  </a:lnTo>
                  <a:lnTo>
                    <a:pt x="23421" y="3816"/>
                  </a:lnTo>
                  <a:lnTo>
                    <a:pt x="24168" y="4240"/>
                  </a:lnTo>
                  <a:lnTo>
                    <a:pt x="24915" y="4684"/>
                  </a:lnTo>
                  <a:lnTo>
                    <a:pt x="25642" y="5169"/>
                  </a:lnTo>
                  <a:lnTo>
                    <a:pt x="26369" y="5654"/>
                  </a:lnTo>
                  <a:lnTo>
                    <a:pt x="27055" y="6178"/>
                  </a:lnTo>
                  <a:lnTo>
                    <a:pt x="27741" y="6724"/>
                  </a:lnTo>
                  <a:lnTo>
                    <a:pt x="28408" y="7269"/>
                  </a:lnTo>
                  <a:lnTo>
                    <a:pt x="29034" y="7854"/>
                  </a:lnTo>
                  <a:lnTo>
                    <a:pt x="29639" y="8440"/>
                  </a:lnTo>
                  <a:lnTo>
                    <a:pt x="29639" y="8440"/>
                  </a:lnTo>
                  <a:lnTo>
                    <a:pt x="30225" y="9045"/>
                  </a:lnTo>
                  <a:lnTo>
                    <a:pt x="30750" y="9671"/>
                  </a:lnTo>
                  <a:lnTo>
                    <a:pt x="31254" y="10277"/>
                  </a:lnTo>
                  <a:lnTo>
                    <a:pt x="31719" y="10903"/>
                  </a:lnTo>
                  <a:lnTo>
                    <a:pt x="32143" y="11509"/>
                  </a:lnTo>
                  <a:lnTo>
                    <a:pt x="32526" y="12134"/>
                  </a:lnTo>
                  <a:lnTo>
                    <a:pt x="32849" y="12740"/>
                  </a:lnTo>
                  <a:lnTo>
                    <a:pt x="33152" y="13346"/>
                  </a:lnTo>
                  <a:lnTo>
                    <a:pt x="33415" y="13952"/>
                  </a:lnTo>
                  <a:lnTo>
                    <a:pt x="33637" y="14557"/>
                  </a:lnTo>
                  <a:lnTo>
                    <a:pt x="33819" y="15163"/>
                  </a:lnTo>
                  <a:lnTo>
                    <a:pt x="33980" y="15748"/>
                  </a:lnTo>
                  <a:lnTo>
                    <a:pt x="34081" y="16334"/>
                  </a:lnTo>
                  <a:lnTo>
                    <a:pt x="34142" y="16919"/>
                  </a:lnTo>
                  <a:lnTo>
                    <a:pt x="34162" y="17485"/>
                  </a:lnTo>
                  <a:lnTo>
                    <a:pt x="34162" y="18030"/>
                  </a:lnTo>
                  <a:lnTo>
                    <a:pt x="34101" y="18575"/>
                  </a:lnTo>
                  <a:lnTo>
                    <a:pt x="34020" y="19120"/>
                  </a:lnTo>
                  <a:lnTo>
                    <a:pt x="33899" y="19625"/>
                  </a:lnTo>
                  <a:lnTo>
                    <a:pt x="33718" y="20130"/>
                  </a:lnTo>
                  <a:lnTo>
                    <a:pt x="33516" y="20614"/>
                  </a:lnTo>
                  <a:lnTo>
                    <a:pt x="33273" y="21079"/>
                  </a:lnTo>
                  <a:lnTo>
                    <a:pt x="32991" y="21543"/>
                  </a:lnTo>
                  <a:lnTo>
                    <a:pt x="32668" y="21967"/>
                  </a:lnTo>
                  <a:lnTo>
                    <a:pt x="32324" y="22391"/>
                  </a:lnTo>
                  <a:lnTo>
                    <a:pt x="31921" y="22774"/>
                  </a:lnTo>
                  <a:lnTo>
                    <a:pt x="31477" y="23158"/>
                  </a:lnTo>
                  <a:lnTo>
                    <a:pt x="31012" y="23501"/>
                  </a:lnTo>
                  <a:lnTo>
                    <a:pt x="30507" y="23824"/>
                  </a:lnTo>
                  <a:lnTo>
                    <a:pt x="29942" y="24127"/>
                  </a:lnTo>
                  <a:lnTo>
                    <a:pt x="29357" y="24390"/>
                  </a:lnTo>
                  <a:lnTo>
                    <a:pt x="28731" y="24632"/>
                  </a:lnTo>
                  <a:lnTo>
                    <a:pt x="28731" y="24632"/>
                  </a:lnTo>
                  <a:lnTo>
                    <a:pt x="28085" y="24854"/>
                  </a:lnTo>
                  <a:lnTo>
                    <a:pt x="27398" y="25036"/>
                  </a:lnTo>
                  <a:lnTo>
                    <a:pt x="26712" y="25197"/>
                  </a:lnTo>
                  <a:lnTo>
                    <a:pt x="25985" y="25298"/>
                  </a:lnTo>
                  <a:lnTo>
                    <a:pt x="25258" y="25399"/>
                  </a:lnTo>
                  <a:lnTo>
                    <a:pt x="24511" y="25440"/>
                  </a:lnTo>
                  <a:lnTo>
                    <a:pt x="23744" y="25480"/>
                  </a:lnTo>
                  <a:lnTo>
                    <a:pt x="22977" y="25460"/>
                  </a:lnTo>
                  <a:lnTo>
                    <a:pt x="22189" y="25440"/>
                  </a:lnTo>
                  <a:lnTo>
                    <a:pt x="21402" y="25359"/>
                  </a:lnTo>
                  <a:lnTo>
                    <a:pt x="20614" y="25278"/>
                  </a:lnTo>
                  <a:lnTo>
                    <a:pt x="19807" y="25157"/>
                  </a:lnTo>
                  <a:lnTo>
                    <a:pt x="18999" y="24995"/>
                  </a:lnTo>
                  <a:lnTo>
                    <a:pt x="18171" y="24834"/>
                  </a:lnTo>
                  <a:lnTo>
                    <a:pt x="17364" y="24612"/>
                  </a:lnTo>
                  <a:lnTo>
                    <a:pt x="16556" y="24390"/>
                  </a:lnTo>
                  <a:lnTo>
                    <a:pt x="15728" y="24127"/>
                  </a:lnTo>
                  <a:lnTo>
                    <a:pt x="14921" y="23845"/>
                  </a:lnTo>
                  <a:lnTo>
                    <a:pt x="14113" y="23542"/>
                  </a:lnTo>
                  <a:lnTo>
                    <a:pt x="13326" y="23198"/>
                  </a:lnTo>
                  <a:lnTo>
                    <a:pt x="12518" y="22855"/>
                  </a:lnTo>
                  <a:lnTo>
                    <a:pt x="11751" y="22472"/>
                  </a:lnTo>
                  <a:lnTo>
                    <a:pt x="10964" y="22068"/>
                  </a:lnTo>
                  <a:lnTo>
                    <a:pt x="10217" y="21624"/>
                  </a:lnTo>
                  <a:lnTo>
                    <a:pt x="9470" y="21179"/>
                  </a:lnTo>
                  <a:lnTo>
                    <a:pt x="8723" y="20715"/>
                  </a:lnTo>
                  <a:lnTo>
                    <a:pt x="8016" y="20210"/>
                  </a:lnTo>
                  <a:lnTo>
                    <a:pt x="7309" y="19685"/>
                  </a:lnTo>
                  <a:lnTo>
                    <a:pt x="6643" y="19161"/>
                  </a:lnTo>
                  <a:lnTo>
                    <a:pt x="5977" y="18595"/>
                  </a:lnTo>
                  <a:lnTo>
                    <a:pt x="5351" y="18030"/>
                  </a:lnTo>
                  <a:lnTo>
                    <a:pt x="4745" y="17424"/>
                  </a:lnTo>
                  <a:lnTo>
                    <a:pt x="4745" y="17424"/>
                  </a:lnTo>
                  <a:lnTo>
                    <a:pt x="4604" y="17343"/>
                  </a:lnTo>
                  <a:lnTo>
                    <a:pt x="4604" y="17343"/>
                  </a:lnTo>
                  <a:lnTo>
                    <a:pt x="5230" y="17949"/>
                  </a:lnTo>
                  <a:lnTo>
                    <a:pt x="5876" y="18535"/>
                  </a:lnTo>
                  <a:lnTo>
                    <a:pt x="6542" y="19100"/>
                  </a:lnTo>
                  <a:lnTo>
                    <a:pt x="7229" y="19645"/>
                  </a:lnTo>
                  <a:lnTo>
                    <a:pt x="7935" y="20170"/>
                  </a:lnTo>
                  <a:lnTo>
                    <a:pt x="8662" y="20675"/>
                  </a:lnTo>
                  <a:lnTo>
                    <a:pt x="9409" y="21159"/>
                  </a:lnTo>
                  <a:lnTo>
                    <a:pt x="10176" y="21603"/>
                  </a:lnTo>
                  <a:lnTo>
                    <a:pt x="10944" y="22048"/>
                  </a:lnTo>
                  <a:lnTo>
                    <a:pt x="11731" y="22472"/>
                  </a:lnTo>
                  <a:lnTo>
                    <a:pt x="12518" y="22855"/>
                  </a:lnTo>
                  <a:lnTo>
                    <a:pt x="13326" y="23219"/>
                  </a:lnTo>
                  <a:lnTo>
                    <a:pt x="14154" y="23562"/>
                  </a:lnTo>
                  <a:lnTo>
                    <a:pt x="14961" y="23865"/>
                  </a:lnTo>
                  <a:lnTo>
                    <a:pt x="15789" y="24147"/>
                  </a:lnTo>
                  <a:lnTo>
                    <a:pt x="16617" y="24410"/>
                  </a:lnTo>
                  <a:lnTo>
                    <a:pt x="17445" y="24652"/>
                  </a:lnTo>
                  <a:lnTo>
                    <a:pt x="18272" y="24854"/>
                  </a:lnTo>
                  <a:lnTo>
                    <a:pt x="19100" y="25036"/>
                  </a:lnTo>
                  <a:lnTo>
                    <a:pt x="19928" y="25197"/>
                  </a:lnTo>
                  <a:lnTo>
                    <a:pt x="20756" y="25318"/>
                  </a:lnTo>
                  <a:lnTo>
                    <a:pt x="21563" y="25419"/>
                  </a:lnTo>
                  <a:lnTo>
                    <a:pt x="22371" y="25480"/>
                  </a:lnTo>
                  <a:lnTo>
                    <a:pt x="23158" y="25520"/>
                  </a:lnTo>
                  <a:lnTo>
                    <a:pt x="23946" y="25520"/>
                  </a:lnTo>
                  <a:lnTo>
                    <a:pt x="24713" y="25500"/>
                  </a:lnTo>
                  <a:lnTo>
                    <a:pt x="25480" y="25440"/>
                  </a:lnTo>
                  <a:lnTo>
                    <a:pt x="26227" y="25359"/>
                  </a:lnTo>
                  <a:lnTo>
                    <a:pt x="26954" y="25238"/>
                  </a:lnTo>
                  <a:lnTo>
                    <a:pt x="27661" y="25076"/>
                  </a:lnTo>
                  <a:lnTo>
                    <a:pt x="28347" y="24894"/>
                  </a:lnTo>
                  <a:lnTo>
                    <a:pt x="29013" y="24672"/>
                  </a:lnTo>
                  <a:lnTo>
                    <a:pt x="29013" y="24672"/>
                  </a:lnTo>
                  <a:lnTo>
                    <a:pt x="29659" y="24430"/>
                  </a:lnTo>
                  <a:lnTo>
                    <a:pt x="30245" y="24147"/>
                  </a:lnTo>
                  <a:lnTo>
                    <a:pt x="30810" y="23845"/>
                  </a:lnTo>
                  <a:lnTo>
                    <a:pt x="31335" y="23522"/>
                  </a:lnTo>
                  <a:lnTo>
                    <a:pt x="31820" y="23158"/>
                  </a:lnTo>
                  <a:lnTo>
                    <a:pt x="32264" y="22774"/>
                  </a:lnTo>
                  <a:lnTo>
                    <a:pt x="32668" y="22391"/>
                  </a:lnTo>
                  <a:lnTo>
                    <a:pt x="33031" y="21967"/>
                  </a:lnTo>
                  <a:lnTo>
                    <a:pt x="33354" y="21523"/>
                  </a:lnTo>
                  <a:lnTo>
                    <a:pt x="33637" y="21058"/>
                  </a:lnTo>
                  <a:lnTo>
                    <a:pt x="33879" y="20574"/>
                  </a:lnTo>
                  <a:lnTo>
                    <a:pt x="34101" y="20089"/>
                  </a:lnTo>
                  <a:lnTo>
                    <a:pt x="34263" y="19585"/>
                  </a:lnTo>
                  <a:lnTo>
                    <a:pt x="34404" y="19039"/>
                  </a:lnTo>
                  <a:lnTo>
                    <a:pt x="34485" y="18514"/>
                  </a:lnTo>
                  <a:lnTo>
                    <a:pt x="34545" y="17949"/>
                  </a:lnTo>
                  <a:lnTo>
                    <a:pt x="34545" y="17384"/>
                  </a:lnTo>
                  <a:lnTo>
                    <a:pt x="34525" y="16818"/>
                  </a:lnTo>
                  <a:lnTo>
                    <a:pt x="34444" y="16233"/>
                  </a:lnTo>
                  <a:lnTo>
                    <a:pt x="34343" y="15627"/>
                  </a:lnTo>
                  <a:lnTo>
                    <a:pt x="34202" y="15042"/>
                  </a:lnTo>
                  <a:lnTo>
                    <a:pt x="34020" y="14416"/>
                  </a:lnTo>
                  <a:lnTo>
                    <a:pt x="33778" y="13810"/>
                  </a:lnTo>
                  <a:lnTo>
                    <a:pt x="33516" y="13184"/>
                  </a:lnTo>
                  <a:lnTo>
                    <a:pt x="33213" y="12558"/>
                  </a:lnTo>
                  <a:lnTo>
                    <a:pt x="32870" y="11953"/>
                  </a:lnTo>
                  <a:lnTo>
                    <a:pt x="32486" y="11307"/>
                  </a:lnTo>
                  <a:lnTo>
                    <a:pt x="32062" y="10681"/>
                  </a:lnTo>
                  <a:lnTo>
                    <a:pt x="31577" y="10055"/>
                  </a:lnTo>
                  <a:lnTo>
                    <a:pt x="31073" y="9429"/>
                  </a:lnTo>
                  <a:lnTo>
                    <a:pt x="30528" y="8823"/>
                  </a:lnTo>
                  <a:lnTo>
                    <a:pt x="29942" y="8197"/>
                  </a:lnTo>
                  <a:lnTo>
                    <a:pt x="29942" y="8197"/>
                  </a:lnTo>
                  <a:lnTo>
                    <a:pt x="29316" y="7592"/>
                  </a:lnTo>
                  <a:lnTo>
                    <a:pt x="28670" y="7006"/>
                  </a:lnTo>
                  <a:lnTo>
                    <a:pt x="28004" y="6441"/>
                  </a:lnTo>
                  <a:lnTo>
                    <a:pt x="27317" y="5896"/>
                  </a:lnTo>
                  <a:lnTo>
                    <a:pt x="26611" y="5371"/>
                  </a:lnTo>
                  <a:lnTo>
                    <a:pt x="25884" y="4866"/>
                  </a:lnTo>
                  <a:lnTo>
                    <a:pt x="25137" y="4382"/>
                  </a:lnTo>
                  <a:lnTo>
                    <a:pt x="24370" y="3917"/>
                  </a:lnTo>
                  <a:lnTo>
                    <a:pt x="23603" y="3473"/>
                  </a:lnTo>
                  <a:lnTo>
                    <a:pt x="22815" y="3069"/>
                  </a:lnTo>
                  <a:lnTo>
                    <a:pt x="22008" y="2686"/>
                  </a:lnTo>
                  <a:lnTo>
                    <a:pt x="21220" y="2322"/>
                  </a:lnTo>
                  <a:lnTo>
                    <a:pt x="20392" y="1979"/>
                  </a:lnTo>
                  <a:lnTo>
                    <a:pt x="19585" y="1656"/>
                  </a:lnTo>
                  <a:lnTo>
                    <a:pt x="18757" y="1373"/>
                  </a:lnTo>
                  <a:lnTo>
                    <a:pt x="17929" y="1111"/>
                  </a:lnTo>
                  <a:lnTo>
                    <a:pt x="17101" y="869"/>
                  </a:lnTo>
                  <a:lnTo>
                    <a:pt x="16274" y="667"/>
                  </a:lnTo>
                  <a:lnTo>
                    <a:pt x="15446" y="485"/>
                  </a:lnTo>
                  <a:lnTo>
                    <a:pt x="14618" y="344"/>
                  </a:lnTo>
                  <a:lnTo>
                    <a:pt x="13790" y="202"/>
                  </a:lnTo>
                  <a:lnTo>
                    <a:pt x="12983" y="122"/>
                  </a:lnTo>
                  <a:lnTo>
                    <a:pt x="12175" y="41"/>
                  </a:lnTo>
                  <a:lnTo>
                    <a:pt x="11388" y="21"/>
                  </a:lnTo>
                  <a:lnTo>
                    <a:pt x="10600" y="0"/>
                  </a:lnTo>
                  <a:lnTo>
                    <a:pt x="9813" y="41"/>
                  </a:lnTo>
                  <a:lnTo>
                    <a:pt x="9066" y="81"/>
                  </a:lnTo>
                  <a:lnTo>
                    <a:pt x="8319" y="182"/>
                  </a:lnTo>
                  <a:lnTo>
                    <a:pt x="7592" y="303"/>
                  </a:lnTo>
                  <a:lnTo>
                    <a:pt x="6885" y="445"/>
                  </a:lnTo>
                  <a:lnTo>
                    <a:pt x="6199" y="626"/>
                  </a:lnTo>
                  <a:lnTo>
                    <a:pt x="5533" y="848"/>
                  </a:lnTo>
                  <a:lnTo>
                    <a:pt x="5533" y="848"/>
                  </a:lnTo>
                  <a:lnTo>
                    <a:pt x="4887" y="1111"/>
                  </a:lnTo>
                  <a:lnTo>
                    <a:pt x="4281" y="1393"/>
                  </a:lnTo>
                  <a:lnTo>
                    <a:pt x="3736" y="1696"/>
                  </a:lnTo>
                  <a:lnTo>
                    <a:pt x="3211" y="2019"/>
                  </a:lnTo>
                  <a:lnTo>
                    <a:pt x="2726" y="2383"/>
                  </a:lnTo>
                  <a:lnTo>
                    <a:pt x="2282" y="2746"/>
                  </a:lnTo>
                  <a:lnTo>
                    <a:pt x="1878" y="3150"/>
                  </a:lnTo>
                  <a:lnTo>
                    <a:pt x="1515" y="3574"/>
                  </a:lnTo>
                  <a:lnTo>
                    <a:pt x="1192" y="4018"/>
                  </a:lnTo>
                  <a:lnTo>
                    <a:pt x="909" y="4462"/>
                  </a:lnTo>
                  <a:lnTo>
                    <a:pt x="647" y="4947"/>
                  </a:lnTo>
                  <a:lnTo>
                    <a:pt x="445" y="5452"/>
                  </a:lnTo>
                  <a:lnTo>
                    <a:pt x="283" y="5956"/>
                  </a:lnTo>
                  <a:lnTo>
                    <a:pt x="142" y="6481"/>
                  </a:lnTo>
                  <a:lnTo>
                    <a:pt x="61" y="7026"/>
                  </a:lnTo>
                  <a:lnTo>
                    <a:pt x="1" y="7572"/>
                  </a:lnTo>
                  <a:lnTo>
                    <a:pt x="1" y="8137"/>
                  </a:lnTo>
                  <a:lnTo>
                    <a:pt x="21" y="8722"/>
                  </a:lnTo>
                  <a:lnTo>
                    <a:pt x="81" y="9308"/>
                  </a:lnTo>
                  <a:lnTo>
                    <a:pt x="203" y="9893"/>
                  </a:lnTo>
                  <a:lnTo>
                    <a:pt x="344" y="10499"/>
                  </a:lnTo>
                  <a:lnTo>
                    <a:pt x="526" y="11105"/>
                  </a:lnTo>
                  <a:lnTo>
                    <a:pt x="748" y="11731"/>
                  </a:lnTo>
                  <a:lnTo>
                    <a:pt x="1030" y="12336"/>
                  </a:lnTo>
                  <a:lnTo>
                    <a:pt x="1333" y="12962"/>
                  </a:lnTo>
                  <a:lnTo>
                    <a:pt x="1676" y="13588"/>
                  </a:lnTo>
                  <a:lnTo>
                    <a:pt x="2060" y="14214"/>
                  </a:lnTo>
                  <a:lnTo>
                    <a:pt x="2484" y="14840"/>
                  </a:lnTo>
                  <a:lnTo>
                    <a:pt x="2948" y="15466"/>
                  </a:lnTo>
                  <a:lnTo>
                    <a:pt x="3473" y="16092"/>
                  </a:lnTo>
                  <a:lnTo>
                    <a:pt x="4018" y="16718"/>
                  </a:lnTo>
                  <a:lnTo>
                    <a:pt x="4604" y="17343"/>
                  </a:lnTo>
                  <a:lnTo>
                    <a:pt x="4604" y="17343"/>
                  </a:lnTo>
                  <a:lnTo>
                    <a:pt x="4745" y="1742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6" name="Google Shape;2736;p33"/>
            <p:cNvSpPr/>
            <p:nvPr/>
          </p:nvSpPr>
          <p:spPr>
            <a:xfrm>
              <a:off x="1951750" y="1245575"/>
              <a:ext cx="675875" cy="499225"/>
            </a:xfrm>
            <a:custGeom>
              <a:avLst/>
              <a:gdLst/>
              <a:ahLst/>
              <a:cxnLst/>
              <a:rect l="l" t="t" r="r" b="b"/>
              <a:pathLst>
                <a:path w="27035" h="19969" extrusionOk="0">
                  <a:moveTo>
                    <a:pt x="8965" y="384"/>
                  </a:moveTo>
                  <a:lnTo>
                    <a:pt x="9571" y="425"/>
                  </a:lnTo>
                  <a:lnTo>
                    <a:pt x="10176" y="465"/>
                  </a:lnTo>
                  <a:lnTo>
                    <a:pt x="10802" y="546"/>
                  </a:lnTo>
                  <a:lnTo>
                    <a:pt x="11428" y="627"/>
                  </a:lnTo>
                  <a:lnTo>
                    <a:pt x="12054" y="748"/>
                  </a:lnTo>
                  <a:lnTo>
                    <a:pt x="12680" y="889"/>
                  </a:lnTo>
                  <a:lnTo>
                    <a:pt x="13326" y="1051"/>
                  </a:lnTo>
                  <a:lnTo>
                    <a:pt x="13952" y="1232"/>
                  </a:lnTo>
                  <a:lnTo>
                    <a:pt x="14578" y="1434"/>
                  </a:lnTo>
                  <a:lnTo>
                    <a:pt x="15224" y="1656"/>
                  </a:lnTo>
                  <a:lnTo>
                    <a:pt x="15830" y="1879"/>
                  </a:lnTo>
                  <a:lnTo>
                    <a:pt x="16455" y="2141"/>
                  </a:lnTo>
                  <a:lnTo>
                    <a:pt x="17081" y="2424"/>
                  </a:lnTo>
                  <a:lnTo>
                    <a:pt x="17687" y="2726"/>
                  </a:lnTo>
                  <a:lnTo>
                    <a:pt x="18293" y="3029"/>
                  </a:lnTo>
                  <a:lnTo>
                    <a:pt x="18878" y="3373"/>
                  </a:lnTo>
                  <a:lnTo>
                    <a:pt x="19464" y="3716"/>
                  </a:lnTo>
                  <a:lnTo>
                    <a:pt x="20029" y="4079"/>
                  </a:lnTo>
                  <a:lnTo>
                    <a:pt x="20574" y="4463"/>
                  </a:lnTo>
                  <a:lnTo>
                    <a:pt x="21119" y="4867"/>
                  </a:lnTo>
                  <a:lnTo>
                    <a:pt x="21644" y="5291"/>
                  </a:lnTo>
                  <a:lnTo>
                    <a:pt x="22149" y="5715"/>
                  </a:lnTo>
                  <a:lnTo>
                    <a:pt x="22654" y="6159"/>
                  </a:lnTo>
                  <a:lnTo>
                    <a:pt x="23118" y="6623"/>
                  </a:lnTo>
                  <a:lnTo>
                    <a:pt x="23562" y="7108"/>
                  </a:lnTo>
                  <a:lnTo>
                    <a:pt x="23986" y="7572"/>
                  </a:lnTo>
                  <a:lnTo>
                    <a:pt x="24370" y="8057"/>
                  </a:lnTo>
                  <a:lnTo>
                    <a:pt x="24733" y="8541"/>
                  </a:lnTo>
                  <a:lnTo>
                    <a:pt x="25056" y="9006"/>
                  </a:lnTo>
                  <a:lnTo>
                    <a:pt x="25359" y="9490"/>
                  </a:lnTo>
                  <a:lnTo>
                    <a:pt x="25622" y="9975"/>
                  </a:lnTo>
                  <a:lnTo>
                    <a:pt x="25844" y="10439"/>
                  </a:lnTo>
                  <a:lnTo>
                    <a:pt x="26046" y="10924"/>
                  </a:lnTo>
                  <a:lnTo>
                    <a:pt x="26227" y="11388"/>
                  </a:lnTo>
                  <a:lnTo>
                    <a:pt x="26369" y="11852"/>
                  </a:lnTo>
                  <a:lnTo>
                    <a:pt x="26490" y="12317"/>
                  </a:lnTo>
                  <a:lnTo>
                    <a:pt x="26571" y="12761"/>
                  </a:lnTo>
                  <a:lnTo>
                    <a:pt x="26611" y="13205"/>
                  </a:lnTo>
                  <a:lnTo>
                    <a:pt x="26631" y="13649"/>
                  </a:lnTo>
                  <a:lnTo>
                    <a:pt x="26631" y="14073"/>
                  </a:lnTo>
                  <a:lnTo>
                    <a:pt x="26591" y="14497"/>
                  </a:lnTo>
                  <a:lnTo>
                    <a:pt x="26510" y="14921"/>
                  </a:lnTo>
                  <a:lnTo>
                    <a:pt x="26429" y="15305"/>
                  </a:lnTo>
                  <a:lnTo>
                    <a:pt x="26288" y="15709"/>
                  </a:lnTo>
                  <a:lnTo>
                    <a:pt x="26126" y="16072"/>
                  </a:lnTo>
                  <a:lnTo>
                    <a:pt x="25945" y="16456"/>
                  </a:lnTo>
                  <a:lnTo>
                    <a:pt x="25723" y="16799"/>
                  </a:lnTo>
                  <a:lnTo>
                    <a:pt x="25480" y="17142"/>
                  </a:lnTo>
                  <a:lnTo>
                    <a:pt x="25198" y="17445"/>
                  </a:lnTo>
                  <a:lnTo>
                    <a:pt x="24895" y="17768"/>
                  </a:lnTo>
                  <a:lnTo>
                    <a:pt x="24552" y="18051"/>
                  </a:lnTo>
                  <a:lnTo>
                    <a:pt x="24188" y="18313"/>
                  </a:lnTo>
                  <a:lnTo>
                    <a:pt x="23784" y="18575"/>
                  </a:lnTo>
                  <a:lnTo>
                    <a:pt x="23360" y="18798"/>
                  </a:lnTo>
                  <a:lnTo>
                    <a:pt x="22896" y="19020"/>
                  </a:lnTo>
                  <a:lnTo>
                    <a:pt x="22411" y="19201"/>
                  </a:lnTo>
                  <a:lnTo>
                    <a:pt x="21907" y="19363"/>
                  </a:lnTo>
                  <a:lnTo>
                    <a:pt x="21382" y="19504"/>
                  </a:lnTo>
                  <a:lnTo>
                    <a:pt x="20837" y="19625"/>
                  </a:lnTo>
                  <a:lnTo>
                    <a:pt x="20292" y="19726"/>
                  </a:lnTo>
                  <a:lnTo>
                    <a:pt x="19726" y="19787"/>
                  </a:lnTo>
                  <a:lnTo>
                    <a:pt x="19141" y="19827"/>
                  </a:lnTo>
                  <a:lnTo>
                    <a:pt x="18555" y="19847"/>
                  </a:lnTo>
                  <a:lnTo>
                    <a:pt x="17950" y="19847"/>
                  </a:lnTo>
                  <a:lnTo>
                    <a:pt x="17344" y="19827"/>
                  </a:lnTo>
                  <a:lnTo>
                    <a:pt x="16718" y="19767"/>
                  </a:lnTo>
                  <a:lnTo>
                    <a:pt x="16112" y="19706"/>
                  </a:lnTo>
                  <a:lnTo>
                    <a:pt x="15486" y="19605"/>
                  </a:lnTo>
                  <a:lnTo>
                    <a:pt x="14860" y="19484"/>
                  </a:lnTo>
                  <a:lnTo>
                    <a:pt x="14214" y="19343"/>
                  </a:lnTo>
                  <a:lnTo>
                    <a:pt x="13589" y="19181"/>
                  </a:lnTo>
                  <a:lnTo>
                    <a:pt x="12963" y="18999"/>
                  </a:lnTo>
                  <a:lnTo>
                    <a:pt x="12317" y="18818"/>
                  </a:lnTo>
                  <a:lnTo>
                    <a:pt x="11691" y="18596"/>
                  </a:lnTo>
                  <a:lnTo>
                    <a:pt x="11065" y="18353"/>
                  </a:lnTo>
                  <a:lnTo>
                    <a:pt x="10459" y="18091"/>
                  </a:lnTo>
                  <a:lnTo>
                    <a:pt x="9833" y="17808"/>
                  </a:lnTo>
                  <a:lnTo>
                    <a:pt x="9228" y="17505"/>
                  </a:lnTo>
                  <a:lnTo>
                    <a:pt x="8622" y="17203"/>
                  </a:lnTo>
                  <a:lnTo>
                    <a:pt x="8036" y="16859"/>
                  </a:lnTo>
                  <a:lnTo>
                    <a:pt x="7451" y="16516"/>
                  </a:lnTo>
                  <a:lnTo>
                    <a:pt x="6886" y="16153"/>
                  </a:lnTo>
                  <a:lnTo>
                    <a:pt x="6340" y="15769"/>
                  </a:lnTo>
                  <a:lnTo>
                    <a:pt x="5795" y="15365"/>
                  </a:lnTo>
                  <a:lnTo>
                    <a:pt x="5270" y="14941"/>
                  </a:lnTo>
                  <a:lnTo>
                    <a:pt x="4745" y="14517"/>
                  </a:lnTo>
                  <a:lnTo>
                    <a:pt x="4261" y="14073"/>
                  </a:lnTo>
                  <a:lnTo>
                    <a:pt x="3796" y="13609"/>
                  </a:lnTo>
                  <a:lnTo>
                    <a:pt x="3332" y="13124"/>
                  </a:lnTo>
                  <a:lnTo>
                    <a:pt x="2928" y="12660"/>
                  </a:lnTo>
                  <a:lnTo>
                    <a:pt x="2545" y="12175"/>
                  </a:lnTo>
                  <a:lnTo>
                    <a:pt x="2181" y="11711"/>
                  </a:lnTo>
                  <a:lnTo>
                    <a:pt x="1858" y="11226"/>
                  </a:lnTo>
                  <a:lnTo>
                    <a:pt x="1555" y="10742"/>
                  </a:lnTo>
                  <a:lnTo>
                    <a:pt x="1293" y="10277"/>
                  </a:lnTo>
                  <a:lnTo>
                    <a:pt x="1051" y="9793"/>
                  </a:lnTo>
                  <a:lnTo>
                    <a:pt x="849" y="9329"/>
                  </a:lnTo>
                  <a:lnTo>
                    <a:pt x="687" y="8844"/>
                  </a:lnTo>
                  <a:lnTo>
                    <a:pt x="546" y="8380"/>
                  </a:lnTo>
                  <a:lnTo>
                    <a:pt x="425" y="7935"/>
                  </a:lnTo>
                  <a:lnTo>
                    <a:pt x="344" y="7471"/>
                  </a:lnTo>
                  <a:lnTo>
                    <a:pt x="304" y="7027"/>
                  </a:lnTo>
                  <a:lnTo>
                    <a:pt x="283" y="6583"/>
                  </a:lnTo>
                  <a:lnTo>
                    <a:pt x="283" y="6159"/>
                  </a:lnTo>
                  <a:lnTo>
                    <a:pt x="324" y="5735"/>
                  </a:lnTo>
                  <a:lnTo>
                    <a:pt x="384" y="5331"/>
                  </a:lnTo>
                  <a:lnTo>
                    <a:pt x="485" y="4927"/>
                  </a:lnTo>
                  <a:lnTo>
                    <a:pt x="627" y="4544"/>
                  </a:lnTo>
                  <a:lnTo>
                    <a:pt x="788" y="4160"/>
                  </a:lnTo>
                  <a:lnTo>
                    <a:pt x="970" y="3797"/>
                  </a:lnTo>
                  <a:lnTo>
                    <a:pt x="1192" y="3433"/>
                  </a:lnTo>
                  <a:lnTo>
                    <a:pt x="1434" y="3110"/>
                  </a:lnTo>
                  <a:lnTo>
                    <a:pt x="1717" y="2787"/>
                  </a:lnTo>
                  <a:lnTo>
                    <a:pt x="2020" y="2484"/>
                  </a:lnTo>
                  <a:lnTo>
                    <a:pt x="2363" y="2181"/>
                  </a:lnTo>
                  <a:lnTo>
                    <a:pt x="2726" y="1919"/>
                  </a:lnTo>
                  <a:lnTo>
                    <a:pt x="3130" y="1677"/>
                  </a:lnTo>
                  <a:lnTo>
                    <a:pt x="3554" y="1434"/>
                  </a:lnTo>
                  <a:lnTo>
                    <a:pt x="3998" y="1232"/>
                  </a:lnTo>
                  <a:lnTo>
                    <a:pt x="4503" y="1031"/>
                  </a:lnTo>
                  <a:lnTo>
                    <a:pt x="5008" y="869"/>
                  </a:lnTo>
                  <a:lnTo>
                    <a:pt x="5533" y="728"/>
                  </a:lnTo>
                  <a:lnTo>
                    <a:pt x="6078" y="607"/>
                  </a:lnTo>
                  <a:lnTo>
                    <a:pt x="6623" y="506"/>
                  </a:lnTo>
                  <a:lnTo>
                    <a:pt x="7188" y="445"/>
                  </a:lnTo>
                  <a:lnTo>
                    <a:pt x="7774" y="405"/>
                  </a:lnTo>
                  <a:lnTo>
                    <a:pt x="8359" y="384"/>
                  </a:lnTo>
                  <a:close/>
                  <a:moveTo>
                    <a:pt x="8299" y="1"/>
                  </a:moveTo>
                  <a:lnTo>
                    <a:pt x="7693" y="21"/>
                  </a:lnTo>
                  <a:lnTo>
                    <a:pt x="7087" y="61"/>
                  </a:lnTo>
                  <a:lnTo>
                    <a:pt x="6522" y="142"/>
                  </a:lnTo>
                  <a:lnTo>
                    <a:pt x="5937" y="243"/>
                  </a:lnTo>
                  <a:lnTo>
                    <a:pt x="5391" y="344"/>
                  </a:lnTo>
                  <a:lnTo>
                    <a:pt x="4846" y="506"/>
                  </a:lnTo>
                  <a:lnTo>
                    <a:pt x="4321" y="667"/>
                  </a:lnTo>
                  <a:lnTo>
                    <a:pt x="3837" y="869"/>
                  </a:lnTo>
                  <a:lnTo>
                    <a:pt x="3372" y="1091"/>
                  </a:lnTo>
                  <a:lnTo>
                    <a:pt x="2928" y="1313"/>
                  </a:lnTo>
                  <a:lnTo>
                    <a:pt x="2525" y="1576"/>
                  </a:lnTo>
                  <a:lnTo>
                    <a:pt x="2141" y="1858"/>
                  </a:lnTo>
                  <a:lnTo>
                    <a:pt x="1798" y="2161"/>
                  </a:lnTo>
                  <a:lnTo>
                    <a:pt x="1475" y="2464"/>
                  </a:lnTo>
                  <a:lnTo>
                    <a:pt x="1192" y="2787"/>
                  </a:lnTo>
                  <a:lnTo>
                    <a:pt x="950" y="3130"/>
                  </a:lnTo>
                  <a:lnTo>
                    <a:pt x="707" y="3494"/>
                  </a:lnTo>
                  <a:lnTo>
                    <a:pt x="526" y="3877"/>
                  </a:lnTo>
                  <a:lnTo>
                    <a:pt x="364" y="4261"/>
                  </a:lnTo>
                  <a:lnTo>
                    <a:pt x="223" y="4665"/>
                  </a:lnTo>
                  <a:lnTo>
                    <a:pt x="122" y="5068"/>
                  </a:lnTo>
                  <a:lnTo>
                    <a:pt x="61" y="5492"/>
                  </a:lnTo>
                  <a:lnTo>
                    <a:pt x="21" y="5916"/>
                  </a:lnTo>
                  <a:lnTo>
                    <a:pt x="1" y="6361"/>
                  </a:lnTo>
                  <a:lnTo>
                    <a:pt x="21" y="6825"/>
                  </a:lnTo>
                  <a:lnTo>
                    <a:pt x="82" y="7269"/>
                  </a:lnTo>
                  <a:lnTo>
                    <a:pt x="162" y="7734"/>
                  </a:lnTo>
                  <a:lnTo>
                    <a:pt x="283" y="8218"/>
                  </a:lnTo>
                  <a:lnTo>
                    <a:pt x="425" y="8682"/>
                  </a:lnTo>
                  <a:lnTo>
                    <a:pt x="606" y="9167"/>
                  </a:lnTo>
                  <a:lnTo>
                    <a:pt x="808" y="9652"/>
                  </a:lnTo>
                  <a:lnTo>
                    <a:pt x="1051" y="10136"/>
                  </a:lnTo>
                  <a:lnTo>
                    <a:pt x="1313" y="10621"/>
                  </a:lnTo>
                  <a:lnTo>
                    <a:pt x="1616" y="11125"/>
                  </a:lnTo>
                  <a:lnTo>
                    <a:pt x="1959" y="11610"/>
                  </a:lnTo>
                  <a:lnTo>
                    <a:pt x="2323" y="12095"/>
                  </a:lnTo>
                  <a:lnTo>
                    <a:pt x="2726" y="12579"/>
                  </a:lnTo>
                  <a:lnTo>
                    <a:pt x="3150" y="13084"/>
                  </a:lnTo>
                  <a:lnTo>
                    <a:pt x="3615" y="13568"/>
                  </a:lnTo>
                  <a:lnTo>
                    <a:pt x="4099" y="14033"/>
                  </a:lnTo>
                  <a:lnTo>
                    <a:pt x="4604" y="14497"/>
                  </a:lnTo>
                  <a:lnTo>
                    <a:pt x="5129" y="14941"/>
                  </a:lnTo>
                  <a:lnTo>
                    <a:pt x="5654" y="15365"/>
                  </a:lnTo>
                  <a:lnTo>
                    <a:pt x="6219" y="15769"/>
                  </a:lnTo>
                  <a:lnTo>
                    <a:pt x="6785" y="16173"/>
                  </a:lnTo>
                  <a:lnTo>
                    <a:pt x="7370" y="16536"/>
                  </a:lnTo>
                  <a:lnTo>
                    <a:pt x="7956" y="16900"/>
                  </a:lnTo>
                  <a:lnTo>
                    <a:pt x="8561" y="17243"/>
                  </a:lnTo>
                  <a:lnTo>
                    <a:pt x="9187" y="17566"/>
                  </a:lnTo>
                  <a:lnTo>
                    <a:pt x="9813" y="17869"/>
                  </a:lnTo>
                  <a:lnTo>
                    <a:pt x="10439" y="18151"/>
                  </a:lnTo>
                  <a:lnTo>
                    <a:pt x="11065" y="18414"/>
                  </a:lnTo>
                  <a:lnTo>
                    <a:pt x="11711" y="18676"/>
                  </a:lnTo>
                  <a:lnTo>
                    <a:pt x="12357" y="18899"/>
                  </a:lnTo>
                  <a:lnTo>
                    <a:pt x="13003" y="19100"/>
                  </a:lnTo>
                  <a:lnTo>
                    <a:pt x="13649" y="19282"/>
                  </a:lnTo>
                  <a:lnTo>
                    <a:pt x="14295" y="19444"/>
                  </a:lnTo>
                  <a:lnTo>
                    <a:pt x="14941" y="19585"/>
                  </a:lnTo>
                  <a:lnTo>
                    <a:pt x="15587" y="19706"/>
                  </a:lnTo>
                  <a:lnTo>
                    <a:pt x="16233" y="19807"/>
                  </a:lnTo>
                  <a:lnTo>
                    <a:pt x="16879" y="19888"/>
                  </a:lnTo>
                  <a:lnTo>
                    <a:pt x="17505" y="19928"/>
                  </a:lnTo>
                  <a:lnTo>
                    <a:pt x="18131" y="19948"/>
                  </a:lnTo>
                  <a:lnTo>
                    <a:pt x="18737" y="19969"/>
                  </a:lnTo>
                  <a:lnTo>
                    <a:pt x="19343" y="19948"/>
                  </a:lnTo>
                  <a:lnTo>
                    <a:pt x="19948" y="19908"/>
                  </a:lnTo>
                  <a:lnTo>
                    <a:pt x="20514" y="19827"/>
                  </a:lnTo>
                  <a:lnTo>
                    <a:pt x="21099" y="19726"/>
                  </a:lnTo>
                  <a:lnTo>
                    <a:pt x="21644" y="19625"/>
                  </a:lnTo>
                  <a:lnTo>
                    <a:pt x="22189" y="19464"/>
                  </a:lnTo>
                  <a:lnTo>
                    <a:pt x="22714" y="19302"/>
                  </a:lnTo>
                  <a:lnTo>
                    <a:pt x="23199" y="19100"/>
                  </a:lnTo>
                  <a:lnTo>
                    <a:pt x="23663" y="18878"/>
                  </a:lnTo>
                  <a:lnTo>
                    <a:pt x="24107" y="18656"/>
                  </a:lnTo>
                  <a:lnTo>
                    <a:pt x="24511" y="18394"/>
                  </a:lnTo>
                  <a:lnTo>
                    <a:pt x="24895" y="18111"/>
                  </a:lnTo>
                  <a:lnTo>
                    <a:pt x="25238" y="17808"/>
                  </a:lnTo>
                  <a:lnTo>
                    <a:pt x="25561" y="17505"/>
                  </a:lnTo>
                  <a:lnTo>
                    <a:pt x="25844" y="17182"/>
                  </a:lnTo>
                  <a:lnTo>
                    <a:pt x="26086" y="16839"/>
                  </a:lnTo>
                  <a:lnTo>
                    <a:pt x="26328" y="16476"/>
                  </a:lnTo>
                  <a:lnTo>
                    <a:pt x="26510" y="16092"/>
                  </a:lnTo>
                  <a:lnTo>
                    <a:pt x="26671" y="15709"/>
                  </a:lnTo>
                  <a:lnTo>
                    <a:pt x="26813" y="15305"/>
                  </a:lnTo>
                  <a:lnTo>
                    <a:pt x="26914" y="14901"/>
                  </a:lnTo>
                  <a:lnTo>
                    <a:pt x="26974" y="14477"/>
                  </a:lnTo>
                  <a:lnTo>
                    <a:pt x="27015" y="14053"/>
                  </a:lnTo>
                  <a:lnTo>
                    <a:pt x="27035" y="13609"/>
                  </a:lnTo>
                  <a:lnTo>
                    <a:pt x="27015" y="13144"/>
                  </a:lnTo>
                  <a:lnTo>
                    <a:pt x="26954" y="12700"/>
                  </a:lnTo>
                  <a:lnTo>
                    <a:pt x="26873" y="12236"/>
                  </a:lnTo>
                  <a:lnTo>
                    <a:pt x="26752" y="11751"/>
                  </a:lnTo>
                  <a:lnTo>
                    <a:pt x="26611" y="11287"/>
                  </a:lnTo>
                  <a:lnTo>
                    <a:pt x="26429" y="10802"/>
                  </a:lnTo>
                  <a:lnTo>
                    <a:pt x="26227" y="10318"/>
                  </a:lnTo>
                  <a:lnTo>
                    <a:pt x="25985" y="9833"/>
                  </a:lnTo>
                  <a:lnTo>
                    <a:pt x="25723" y="9349"/>
                  </a:lnTo>
                  <a:lnTo>
                    <a:pt x="25420" y="8844"/>
                  </a:lnTo>
                  <a:lnTo>
                    <a:pt x="25077" y="8359"/>
                  </a:lnTo>
                  <a:lnTo>
                    <a:pt x="24713" y="7875"/>
                  </a:lnTo>
                  <a:lnTo>
                    <a:pt x="24309" y="7390"/>
                  </a:lnTo>
                  <a:lnTo>
                    <a:pt x="23885" y="6886"/>
                  </a:lnTo>
                  <a:lnTo>
                    <a:pt x="23421" y="6401"/>
                  </a:lnTo>
                  <a:lnTo>
                    <a:pt x="22936" y="5937"/>
                  </a:lnTo>
                  <a:lnTo>
                    <a:pt x="22432" y="5472"/>
                  </a:lnTo>
                  <a:lnTo>
                    <a:pt x="21907" y="5028"/>
                  </a:lnTo>
                  <a:lnTo>
                    <a:pt x="21382" y="4604"/>
                  </a:lnTo>
                  <a:lnTo>
                    <a:pt x="20816" y="4200"/>
                  </a:lnTo>
                  <a:lnTo>
                    <a:pt x="20251" y="3797"/>
                  </a:lnTo>
                  <a:lnTo>
                    <a:pt x="19666" y="3433"/>
                  </a:lnTo>
                  <a:lnTo>
                    <a:pt x="19080" y="3070"/>
                  </a:lnTo>
                  <a:lnTo>
                    <a:pt x="18474" y="2726"/>
                  </a:lnTo>
                  <a:lnTo>
                    <a:pt x="17849" y="2403"/>
                  </a:lnTo>
                  <a:lnTo>
                    <a:pt x="17223" y="2101"/>
                  </a:lnTo>
                  <a:lnTo>
                    <a:pt x="16597" y="1818"/>
                  </a:lnTo>
                  <a:lnTo>
                    <a:pt x="15971" y="1555"/>
                  </a:lnTo>
                  <a:lnTo>
                    <a:pt x="15325" y="1293"/>
                  </a:lnTo>
                  <a:lnTo>
                    <a:pt x="14679" y="1071"/>
                  </a:lnTo>
                  <a:lnTo>
                    <a:pt x="14033" y="869"/>
                  </a:lnTo>
                  <a:lnTo>
                    <a:pt x="13387" y="687"/>
                  </a:lnTo>
                  <a:lnTo>
                    <a:pt x="12741" y="526"/>
                  </a:lnTo>
                  <a:lnTo>
                    <a:pt x="12094" y="384"/>
                  </a:lnTo>
                  <a:lnTo>
                    <a:pt x="11448" y="263"/>
                  </a:lnTo>
                  <a:lnTo>
                    <a:pt x="10802" y="162"/>
                  </a:lnTo>
                  <a:lnTo>
                    <a:pt x="10156" y="82"/>
                  </a:lnTo>
                  <a:lnTo>
                    <a:pt x="9530" y="41"/>
                  </a:lnTo>
                  <a:lnTo>
                    <a:pt x="8904" y="21"/>
                  </a:lnTo>
                  <a:lnTo>
                    <a:pt x="829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7" name="Google Shape;2737;p33"/>
            <p:cNvSpPr/>
            <p:nvPr/>
          </p:nvSpPr>
          <p:spPr>
            <a:xfrm>
              <a:off x="1951750" y="1245575"/>
              <a:ext cx="675875" cy="499225"/>
            </a:xfrm>
            <a:custGeom>
              <a:avLst/>
              <a:gdLst/>
              <a:ahLst/>
              <a:cxnLst/>
              <a:rect l="l" t="t" r="r" b="b"/>
              <a:pathLst>
                <a:path w="27035" h="19969" fill="none" extrusionOk="0">
                  <a:moveTo>
                    <a:pt x="3796" y="13609"/>
                  </a:moveTo>
                  <a:lnTo>
                    <a:pt x="3796" y="13609"/>
                  </a:lnTo>
                  <a:lnTo>
                    <a:pt x="3332" y="13124"/>
                  </a:lnTo>
                  <a:lnTo>
                    <a:pt x="2928" y="12660"/>
                  </a:lnTo>
                  <a:lnTo>
                    <a:pt x="2545" y="12175"/>
                  </a:lnTo>
                  <a:lnTo>
                    <a:pt x="2181" y="11711"/>
                  </a:lnTo>
                  <a:lnTo>
                    <a:pt x="1858" y="11226"/>
                  </a:lnTo>
                  <a:lnTo>
                    <a:pt x="1555" y="10742"/>
                  </a:lnTo>
                  <a:lnTo>
                    <a:pt x="1293" y="10277"/>
                  </a:lnTo>
                  <a:lnTo>
                    <a:pt x="1051" y="9793"/>
                  </a:lnTo>
                  <a:lnTo>
                    <a:pt x="849" y="9329"/>
                  </a:lnTo>
                  <a:lnTo>
                    <a:pt x="687" y="8844"/>
                  </a:lnTo>
                  <a:lnTo>
                    <a:pt x="546" y="8380"/>
                  </a:lnTo>
                  <a:lnTo>
                    <a:pt x="425" y="7935"/>
                  </a:lnTo>
                  <a:lnTo>
                    <a:pt x="344" y="7471"/>
                  </a:lnTo>
                  <a:lnTo>
                    <a:pt x="304" y="7027"/>
                  </a:lnTo>
                  <a:lnTo>
                    <a:pt x="283" y="6583"/>
                  </a:lnTo>
                  <a:lnTo>
                    <a:pt x="283" y="6159"/>
                  </a:lnTo>
                  <a:lnTo>
                    <a:pt x="324" y="5735"/>
                  </a:lnTo>
                  <a:lnTo>
                    <a:pt x="384" y="5331"/>
                  </a:lnTo>
                  <a:lnTo>
                    <a:pt x="485" y="4927"/>
                  </a:lnTo>
                  <a:lnTo>
                    <a:pt x="627" y="4544"/>
                  </a:lnTo>
                  <a:lnTo>
                    <a:pt x="788" y="4160"/>
                  </a:lnTo>
                  <a:lnTo>
                    <a:pt x="970" y="3797"/>
                  </a:lnTo>
                  <a:lnTo>
                    <a:pt x="1192" y="3433"/>
                  </a:lnTo>
                  <a:lnTo>
                    <a:pt x="1434" y="3110"/>
                  </a:lnTo>
                  <a:lnTo>
                    <a:pt x="1717" y="2787"/>
                  </a:lnTo>
                  <a:lnTo>
                    <a:pt x="2020" y="2484"/>
                  </a:lnTo>
                  <a:lnTo>
                    <a:pt x="2363" y="2181"/>
                  </a:lnTo>
                  <a:lnTo>
                    <a:pt x="2726" y="1919"/>
                  </a:lnTo>
                  <a:lnTo>
                    <a:pt x="3130" y="1677"/>
                  </a:lnTo>
                  <a:lnTo>
                    <a:pt x="3554" y="1434"/>
                  </a:lnTo>
                  <a:lnTo>
                    <a:pt x="3998" y="1232"/>
                  </a:lnTo>
                  <a:lnTo>
                    <a:pt x="4503" y="1031"/>
                  </a:lnTo>
                  <a:lnTo>
                    <a:pt x="4503" y="1031"/>
                  </a:lnTo>
                  <a:lnTo>
                    <a:pt x="5008" y="869"/>
                  </a:lnTo>
                  <a:lnTo>
                    <a:pt x="5533" y="728"/>
                  </a:lnTo>
                  <a:lnTo>
                    <a:pt x="6078" y="607"/>
                  </a:lnTo>
                  <a:lnTo>
                    <a:pt x="6623" y="506"/>
                  </a:lnTo>
                  <a:lnTo>
                    <a:pt x="7188" y="445"/>
                  </a:lnTo>
                  <a:lnTo>
                    <a:pt x="7774" y="405"/>
                  </a:lnTo>
                  <a:lnTo>
                    <a:pt x="8359" y="384"/>
                  </a:lnTo>
                  <a:lnTo>
                    <a:pt x="8965" y="384"/>
                  </a:lnTo>
                  <a:lnTo>
                    <a:pt x="9571" y="425"/>
                  </a:lnTo>
                  <a:lnTo>
                    <a:pt x="10176" y="465"/>
                  </a:lnTo>
                  <a:lnTo>
                    <a:pt x="10802" y="546"/>
                  </a:lnTo>
                  <a:lnTo>
                    <a:pt x="11428" y="627"/>
                  </a:lnTo>
                  <a:lnTo>
                    <a:pt x="12054" y="748"/>
                  </a:lnTo>
                  <a:lnTo>
                    <a:pt x="12680" y="889"/>
                  </a:lnTo>
                  <a:lnTo>
                    <a:pt x="13326" y="1051"/>
                  </a:lnTo>
                  <a:lnTo>
                    <a:pt x="13952" y="1232"/>
                  </a:lnTo>
                  <a:lnTo>
                    <a:pt x="14578" y="1434"/>
                  </a:lnTo>
                  <a:lnTo>
                    <a:pt x="15224" y="1656"/>
                  </a:lnTo>
                  <a:lnTo>
                    <a:pt x="15830" y="1879"/>
                  </a:lnTo>
                  <a:lnTo>
                    <a:pt x="16455" y="2141"/>
                  </a:lnTo>
                  <a:lnTo>
                    <a:pt x="17081" y="2424"/>
                  </a:lnTo>
                  <a:lnTo>
                    <a:pt x="17687" y="2726"/>
                  </a:lnTo>
                  <a:lnTo>
                    <a:pt x="18293" y="3029"/>
                  </a:lnTo>
                  <a:lnTo>
                    <a:pt x="18878" y="3373"/>
                  </a:lnTo>
                  <a:lnTo>
                    <a:pt x="19464" y="3716"/>
                  </a:lnTo>
                  <a:lnTo>
                    <a:pt x="20029" y="4079"/>
                  </a:lnTo>
                  <a:lnTo>
                    <a:pt x="20574" y="4463"/>
                  </a:lnTo>
                  <a:lnTo>
                    <a:pt x="21119" y="4867"/>
                  </a:lnTo>
                  <a:lnTo>
                    <a:pt x="21644" y="5291"/>
                  </a:lnTo>
                  <a:lnTo>
                    <a:pt x="22149" y="5715"/>
                  </a:lnTo>
                  <a:lnTo>
                    <a:pt x="22654" y="6159"/>
                  </a:lnTo>
                  <a:lnTo>
                    <a:pt x="23118" y="6623"/>
                  </a:lnTo>
                  <a:lnTo>
                    <a:pt x="23118" y="6623"/>
                  </a:lnTo>
                  <a:lnTo>
                    <a:pt x="23562" y="7108"/>
                  </a:lnTo>
                  <a:lnTo>
                    <a:pt x="23986" y="7572"/>
                  </a:lnTo>
                  <a:lnTo>
                    <a:pt x="24370" y="8057"/>
                  </a:lnTo>
                  <a:lnTo>
                    <a:pt x="24733" y="8541"/>
                  </a:lnTo>
                  <a:lnTo>
                    <a:pt x="25056" y="9006"/>
                  </a:lnTo>
                  <a:lnTo>
                    <a:pt x="25359" y="9490"/>
                  </a:lnTo>
                  <a:lnTo>
                    <a:pt x="25622" y="9975"/>
                  </a:lnTo>
                  <a:lnTo>
                    <a:pt x="25844" y="10439"/>
                  </a:lnTo>
                  <a:lnTo>
                    <a:pt x="26046" y="10924"/>
                  </a:lnTo>
                  <a:lnTo>
                    <a:pt x="26227" y="11388"/>
                  </a:lnTo>
                  <a:lnTo>
                    <a:pt x="26369" y="11852"/>
                  </a:lnTo>
                  <a:lnTo>
                    <a:pt x="26490" y="12317"/>
                  </a:lnTo>
                  <a:lnTo>
                    <a:pt x="26571" y="12761"/>
                  </a:lnTo>
                  <a:lnTo>
                    <a:pt x="26611" y="13205"/>
                  </a:lnTo>
                  <a:lnTo>
                    <a:pt x="26631" y="13649"/>
                  </a:lnTo>
                  <a:lnTo>
                    <a:pt x="26631" y="14073"/>
                  </a:lnTo>
                  <a:lnTo>
                    <a:pt x="26591" y="14497"/>
                  </a:lnTo>
                  <a:lnTo>
                    <a:pt x="26510" y="14921"/>
                  </a:lnTo>
                  <a:lnTo>
                    <a:pt x="26429" y="15305"/>
                  </a:lnTo>
                  <a:lnTo>
                    <a:pt x="26288" y="15709"/>
                  </a:lnTo>
                  <a:lnTo>
                    <a:pt x="26126" y="16072"/>
                  </a:lnTo>
                  <a:lnTo>
                    <a:pt x="25945" y="16456"/>
                  </a:lnTo>
                  <a:lnTo>
                    <a:pt x="25723" y="16799"/>
                  </a:lnTo>
                  <a:lnTo>
                    <a:pt x="25480" y="17142"/>
                  </a:lnTo>
                  <a:lnTo>
                    <a:pt x="25198" y="17445"/>
                  </a:lnTo>
                  <a:lnTo>
                    <a:pt x="24895" y="17768"/>
                  </a:lnTo>
                  <a:lnTo>
                    <a:pt x="24552" y="18051"/>
                  </a:lnTo>
                  <a:lnTo>
                    <a:pt x="24188" y="18313"/>
                  </a:lnTo>
                  <a:lnTo>
                    <a:pt x="23784" y="18575"/>
                  </a:lnTo>
                  <a:lnTo>
                    <a:pt x="23360" y="18798"/>
                  </a:lnTo>
                  <a:lnTo>
                    <a:pt x="22896" y="19020"/>
                  </a:lnTo>
                  <a:lnTo>
                    <a:pt x="22411" y="19201"/>
                  </a:lnTo>
                  <a:lnTo>
                    <a:pt x="22411" y="19201"/>
                  </a:lnTo>
                  <a:lnTo>
                    <a:pt x="21907" y="19363"/>
                  </a:lnTo>
                  <a:lnTo>
                    <a:pt x="21382" y="19504"/>
                  </a:lnTo>
                  <a:lnTo>
                    <a:pt x="20837" y="19625"/>
                  </a:lnTo>
                  <a:lnTo>
                    <a:pt x="20292" y="19726"/>
                  </a:lnTo>
                  <a:lnTo>
                    <a:pt x="19726" y="19787"/>
                  </a:lnTo>
                  <a:lnTo>
                    <a:pt x="19141" y="19827"/>
                  </a:lnTo>
                  <a:lnTo>
                    <a:pt x="18555" y="19847"/>
                  </a:lnTo>
                  <a:lnTo>
                    <a:pt x="17950" y="19847"/>
                  </a:lnTo>
                  <a:lnTo>
                    <a:pt x="17344" y="19827"/>
                  </a:lnTo>
                  <a:lnTo>
                    <a:pt x="16718" y="19767"/>
                  </a:lnTo>
                  <a:lnTo>
                    <a:pt x="16112" y="19706"/>
                  </a:lnTo>
                  <a:lnTo>
                    <a:pt x="15486" y="19605"/>
                  </a:lnTo>
                  <a:lnTo>
                    <a:pt x="14860" y="19484"/>
                  </a:lnTo>
                  <a:lnTo>
                    <a:pt x="14214" y="19343"/>
                  </a:lnTo>
                  <a:lnTo>
                    <a:pt x="13589" y="19181"/>
                  </a:lnTo>
                  <a:lnTo>
                    <a:pt x="12963" y="18999"/>
                  </a:lnTo>
                  <a:lnTo>
                    <a:pt x="12317" y="18818"/>
                  </a:lnTo>
                  <a:lnTo>
                    <a:pt x="11691" y="18596"/>
                  </a:lnTo>
                  <a:lnTo>
                    <a:pt x="11065" y="18353"/>
                  </a:lnTo>
                  <a:lnTo>
                    <a:pt x="10459" y="18091"/>
                  </a:lnTo>
                  <a:lnTo>
                    <a:pt x="9833" y="17808"/>
                  </a:lnTo>
                  <a:lnTo>
                    <a:pt x="9228" y="17505"/>
                  </a:lnTo>
                  <a:lnTo>
                    <a:pt x="8622" y="17203"/>
                  </a:lnTo>
                  <a:lnTo>
                    <a:pt x="8036" y="16859"/>
                  </a:lnTo>
                  <a:lnTo>
                    <a:pt x="7451" y="16516"/>
                  </a:lnTo>
                  <a:lnTo>
                    <a:pt x="6886" y="16153"/>
                  </a:lnTo>
                  <a:lnTo>
                    <a:pt x="6340" y="15769"/>
                  </a:lnTo>
                  <a:lnTo>
                    <a:pt x="5795" y="15365"/>
                  </a:lnTo>
                  <a:lnTo>
                    <a:pt x="5270" y="14941"/>
                  </a:lnTo>
                  <a:lnTo>
                    <a:pt x="4745" y="14517"/>
                  </a:lnTo>
                  <a:lnTo>
                    <a:pt x="4261" y="14073"/>
                  </a:lnTo>
                  <a:lnTo>
                    <a:pt x="3796" y="13609"/>
                  </a:lnTo>
                  <a:lnTo>
                    <a:pt x="3796" y="13609"/>
                  </a:lnTo>
                  <a:lnTo>
                    <a:pt x="3615" y="13568"/>
                  </a:lnTo>
                  <a:lnTo>
                    <a:pt x="3615" y="13568"/>
                  </a:lnTo>
                  <a:lnTo>
                    <a:pt x="4099" y="14033"/>
                  </a:lnTo>
                  <a:lnTo>
                    <a:pt x="4604" y="14497"/>
                  </a:lnTo>
                  <a:lnTo>
                    <a:pt x="5129" y="14941"/>
                  </a:lnTo>
                  <a:lnTo>
                    <a:pt x="5654" y="15365"/>
                  </a:lnTo>
                  <a:lnTo>
                    <a:pt x="6219" y="15769"/>
                  </a:lnTo>
                  <a:lnTo>
                    <a:pt x="6785" y="16173"/>
                  </a:lnTo>
                  <a:lnTo>
                    <a:pt x="7370" y="16536"/>
                  </a:lnTo>
                  <a:lnTo>
                    <a:pt x="7956" y="16900"/>
                  </a:lnTo>
                  <a:lnTo>
                    <a:pt x="8561" y="17243"/>
                  </a:lnTo>
                  <a:lnTo>
                    <a:pt x="9187" y="17566"/>
                  </a:lnTo>
                  <a:lnTo>
                    <a:pt x="9813" y="17869"/>
                  </a:lnTo>
                  <a:lnTo>
                    <a:pt x="10439" y="18151"/>
                  </a:lnTo>
                  <a:lnTo>
                    <a:pt x="11065" y="18414"/>
                  </a:lnTo>
                  <a:lnTo>
                    <a:pt x="11711" y="18676"/>
                  </a:lnTo>
                  <a:lnTo>
                    <a:pt x="12357" y="18899"/>
                  </a:lnTo>
                  <a:lnTo>
                    <a:pt x="13003" y="19100"/>
                  </a:lnTo>
                  <a:lnTo>
                    <a:pt x="13649" y="19282"/>
                  </a:lnTo>
                  <a:lnTo>
                    <a:pt x="14295" y="19444"/>
                  </a:lnTo>
                  <a:lnTo>
                    <a:pt x="14941" y="19585"/>
                  </a:lnTo>
                  <a:lnTo>
                    <a:pt x="15587" y="19706"/>
                  </a:lnTo>
                  <a:lnTo>
                    <a:pt x="16233" y="19807"/>
                  </a:lnTo>
                  <a:lnTo>
                    <a:pt x="16879" y="19888"/>
                  </a:lnTo>
                  <a:lnTo>
                    <a:pt x="17505" y="19928"/>
                  </a:lnTo>
                  <a:lnTo>
                    <a:pt x="18131" y="19948"/>
                  </a:lnTo>
                  <a:lnTo>
                    <a:pt x="18737" y="19969"/>
                  </a:lnTo>
                  <a:lnTo>
                    <a:pt x="19343" y="19948"/>
                  </a:lnTo>
                  <a:lnTo>
                    <a:pt x="19948" y="19908"/>
                  </a:lnTo>
                  <a:lnTo>
                    <a:pt x="20514" y="19827"/>
                  </a:lnTo>
                  <a:lnTo>
                    <a:pt x="21099" y="19726"/>
                  </a:lnTo>
                  <a:lnTo>
                    <a:pt x="21644" y="19625"/>
                  </a:lnTo>
                  <a:lnTo>
                    <a:pt x="22189" y="19464"/>
                  </a:lnTo>
                  <a:lnTo>
                    <a:pt x="22714" y="19302"/>
                  </a:lnTo>
                  <a:lnTo>
                    <a:pt x="22714" y="19302"/>
                  </a:lnTo>
                  <a:lnTo>
                    <a:pt x="23199" y="19100"/>
                  </a:lnTo>
                  <a:lnTo>
                    <a:pt x="23663" y="18878"/>
                  </a:lnTo>
                  <a:lnTo>
                    <a:pt x="24107" y="18656"/>
                  </a:lnTo>
                  <a:lnTo>
                    <a:pt x="24511" y="18394"/>
                  </a:lnTo>
                  <a:lnTo>
                    <a:pt x="24895" y="18111"/>
                  </a:lnTo>
                  <a:lnTo>
                    <a:pt x="25238" y="17808"/>
                  </a:lnTo>
                  <a:lnTo>
                    <a:pt x="25561" y="17505"/>
                  </a:lnTo>
                  <a:lnTo>
                    <a:pt x="25844" y="17182"/>
                  </a:lnTo>
                  <a:lnTo>
                    <a:pt x="26086" y="16839"/>
                  </a:lnTo>
                  <a:lnTo>
                    <a:pt x="26328" y="16476"/>
                  </a:lnTo>
                  <a:lnTo>
                    <a:pt x="26510" y="16092"/>
                  </a:lnTo>
                  <a:lnTo>
                    <a:pt x="26671" y="15709"/>
                  </a:lnTo>
                  <a:lnTo>
                    <a:pt x="26813" y="15305"/>
                  </a:lnTo>
                  <a:lnTo>
                    <a:pt x="26914" y="14901"/>
                  </a:lnTo>
                  <a:lnTo>
                    <a:pt x="26974" y="14477"/>
                  </a:lnTo>
                  <a:lnTo>
                    <a:pt x="27015" y="14053"/>
                  </a:lnTo>
                  <a:lnTo>
                    <a:pt x="27035" y="13609"/>
                  </a:lnTo>
                  <a:lnTo>
                    <a:pt x="27015" y="13144"/>
                  </a:lnTo>
                  <a:lnTo>
                    <a:pt x="26954" y="12700"/>
                  </a:lnTo>
                  <a:lnTo>
                    <a:pt x="26873" y="12236"/>
                  </a:lnTo>
                  <a:lnTo>
                    <a:pt x="26752" y="11751"/>
                  </a:lnTo>
                  <a:lnTo>
                    <a:pt x="26611" y="11287"/>
                  </a:lnTo>
                  <a:lnTo>
                    <a:pt x="26429" y="10802"/>
                  </a:lnTo>
                  <a:lnTo>
                    <a:pt x="26227" y="10318"/>
                  </a:lnTo>
                  <a:lnTo>
                    <a:pt x="25985" y="9833"/>
                  </a:lnTo>
                  <a:lnTo>
                    <a:pt x="25723" y="9349"/>
                  </a:lnTo>
                  <a:lnTo>
                    <a:pt x="25420" y="8844"/>
                  </a:lnTo>
                  <a:lnTo>
                    <a:pt x="25077" y="8359"/>
                  </a:lnTo>
                  <a:lnTo>
                    <a:pt x="24713" y="7875"/>
                  </a:lnTo>
                  <a:lnTo>
                    <a:pt x="24309" y="7390"/>
                  </a:lnTo>
                  <a:lnTo>
                    <a:pt x="23885" y="6886"/>
                  </a:lnTo>
                  <a:lnTo>
                    <a:pt x="23421" y="6401"/>
                  </a:lnTo>
                  <a:lnTo>
                    <a:pt x="23421" y="6401"/>
                  </a:lnTo>
                  <a:lnTo>
                    <a:pt x="22936" y="5937"/>
                  </a:lnTo>
                  <a:lnTo>
                    <a:pt x="22432" y="5472"/>
                  </a:lnTo>
                  <a:lnTo>
                    <a:pt x="21907" y="5028"/>
                  </a:lnTo>
                  <a:lnTo>
                    <a:pt x="21382" y="4604"/>
                  </a:lnTo>
                  <a:lnTo>
                    <a:pt x="20816" y="4200"/>
                  </a:lnTo>
                  <a:lnTo>
                    <a:pt x="20251" y="3797"/>
                  </a:lnTo>
                  <a:lnTo>
                    <a:pt x="19666" y="3433"/>
                  </a:lnTo>
                  <a:lnTo>
                    <a:pt x="19080" y="3070"/>
                  </a:lnTo>
                  <a:lnTo>
                    <a:pt x="18474" y="2726"/>
                  </a:lnTo>
                  <a:lnTo>
                    <a:pt x="17849" y="2403"/>
                  </a:lnTo>
                  <a:lnTo>
                    <a:pt x="17223" y="2101"/>
                  </a:lnTo>
                  <a:lnTo>
                    <a:pt x="16597" y="1818"/>
                  </a:lnTo>
                  <a:lnTo>
                    <a:pt x="15971" y="1555"/>
                  </a:lnTo>
                  <a:lnTo>
                    <a:pt x="15325" y="1293"/>
                  </a:lnTo>
                  <a:lnTo>
                    <a:pt x="14679" y="1071"/>
                  </a:lnTo>
                  <a:lnTo>
                    <a:pt x="14033" y="869"/>
                  </a:lnTo>
                  <a:lnTo>
                    <a:pt x="13387" y="687"/>
                  </a:lnTo>
                  <a:lnTo>
                    <a:pt x="12741" y="526"/>
                  </a:lnTo>
                  <a:lnTo>
                    <a:pt x="12094" y="384"/>
                  </a:lnTo>
                  <a:lnTo>
                    <a:pt x="11448" y="263"/>
                  </a:lnTo>
                  <a:lnTo>
                    <a:pt x="10802" y="162"/>
                  </a:lnTo>
                  <a:lnTo>
                    <a:pt x="10156" y="82"/>
                  </a:lnTo>
                  <a:lnTo>
                    <a:pt x="9530" y="41"/>
                  </a:lnTo>
                  <a:lnTo>
                    <a:pt x="8904" y="21"/>
                  </a:lnTo>
                  <a:lnTo>
                    <a:pt x="8299" y="1"/>
                  </a:lnTo>
                  <a:lnTo>
                    <a:pt x="7693" y="21"/>
                  </a:lnTo>
                  <a:lnTo>
                    <a:pt x="7087" y="61"/>
                  </a:lnTo>
                  <a:lnTo>
                    <a:pt x="6522" y="142"/>
                  </a:lnTo>
                  <a:lnTo>
                    <a:pt x="5937" y="243"/>
                  </a:lnTo>
                  <a:lnTo>
                    <a:pt x="5391" y="344"/>
                  </a:lnTo>
                  <a:lnTo>
                    <a:pt x="4846" y="506"/>
                  </a:lnTo>
                  <a:lnTo>
                    <a:pt x="4321" y="667"/>
                  </a:lnTo>
                  <a:lnTo>
                    <a:pt x="4321" y="667"/>
                  </a:lnTo>
                  <a:lnTo>
                    <a:pt x="3837" y="869"/>
                  </a:lnTo>
                  <a:lnTo>
                    <a:pt x="3372" y="1091"/>
                  </a:lnTo>
                  <a:lnTo>
                    <a:pt x="2928" y="1313"/>
                  </a:lnTo>
                  <a:lnTo>
                    <a:pt x="2525" y="1576"/>
                  </a:lnTo>
                  <a:lnTo>
                    <a:pt x="2141" y="1858"/>
                  </a:lnTo>
                  <a:lnTo>
                    <a:pt x="1798" y="2161"/>
                  </a:lnTo>
                  <a:lnTo>
                    <a:pt x="1475" y="2464"/>
                  </a:lnTo>
                  <a:lnTo>
                    <a:pt x="1192" y="2787"/>
                  </a:lnTo>
                  <a:lnTo>
                    <a:pt x="950" y="3130"/>
                  </a:lnTo>
                  <a:lnTo>
                    <a:pt x="707" y="3494"/>
                  </a:lnTo>
                  <a:lnTo>
                    <a:pt x="526" y="3877"/>
                  </a:lnTo>
                  <a:lnTo>
                    <a:pt x="364" y="4261"/>
                  </a:lnTo>
                  <a:lnTo>
                    <a:pt x="223" y="4665"/>
                  </a:lnTo>
                  <a:lnTo>
                    <a:pt x="122" y="5068"/>
                  </a:lnTo>
                  <a:lnTo>
                    <a:pt x="61" y="5492"/>
                  </a:lnTo>
                  <a:lnTo>
                    <a:pt x="21" y="5916"/>
                  </a:lnTo>
                  <a:lnTo>
                    <a:pt x="1" y="6361"/>
                  </a:lnTo>
                  <a:lnTo>
                    <a:pt x="21" y="6825"/>
                  </a:lnTo>
                  <a:lnTo>
                    <a:pt x="82" y="7269"/>
                  </a:lnTo>
                  <a:lnTo>
                    <a:pt x="162" y="7734"/>
                  </a:lnTo>
                  <a:lnTo>
                    <a:pt x="283" y="8218"/>
                  </a:lnTo>
                  <a:lnTo>
                    <a:pt x="425" y="8682"/>
                  </a:lnTo>
                  <a:lnTo>
                    <a:pt x="606" y="9167"/>
                  </a:lnTo>
                  <a:lnTo>
                    <a:pt x="808" y="9652"/>
                  </a:lnTo>
                  <a:lnTo>
                    <a:pt x="1051" y="10136"/>
                  </a:lnTo>
                  <a:lnTo>
                    <a:pt x="1313" y="10621"/>
                  </a:lnTo>
                  <a:lnTo>
                    <a:pt x="1616" y="11125"/>
                  </a:lnTo>
                  <a:lnTo>
                    <a:pt x="1959" y="11610"/>
                  </a:lnTo>
                  <a:lnTo>
                    <a:pt x="2323" y="12095"/>
                  </a:lnTo>
                  <a:lnTo>
                    <a:pt x="2726" y="12579"/>
                  </a:lnTo>
                  <a:lnTo>
                    <a:pt x="3150" y="13084"/>
                  </a:lnTo>
                  <a:lnTo>
                    <a:pt x="3615" y="13568"/>
                  </a:lnTo>
                  <a:lnTo>
                    <a:pt x="3615" y="13568"/>
                  </a:lnTo>
                  <a:lnTo>
                    <a:pt x="3796" y="1360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8" name="Google Shape;2738;p33"/>
            <p:cNvSpPr/>
            <p:nvPr/>
          </p:nvSpPr>
          <p:spPr>
            <a:xfrm>
              <a:off x="2039075" y="1356625"/>
              <a:ext cx="468925" cy="346275"/>
            </a:xfrm>
            <a:custGeom>
              <a:avLst/>
              <a:gdLst/>
              <a:ahLst/>
              <a:cxnLst/>
              <a:rect l="l" t="t" r="r" b="b"/>
              <a:pathLst>
                <a:path w="18757" h="13851" extrusionOk="0">
                  <a:moveTo>
                    <a:pt x="6259" y="364"/>
                  </a:moveTo>
                  <a:lnTo>
                    <a:pt x="6663" y="384"/>
                  </a:lnTo>
                  <a:lnTo>
                    <a:pt x="7087" y="425"/>
                  </a:lnTo>
                  <a:lnTo>
                    <a:pt x="7511" y="465"/>
                  </a:lnTo>
                  <a:lnTo>
                    <a:pt x="7935" y="526"/>
                  </a:lnTo>
                  <a:lnTo>
                    <a:pt x="8379" y="606"/>
                  </a:lnTo>
                  <a:lnTo>
                    <a:pt x="8803" y="707"/>
                  </a:lnTo>
                  <a:lnTo>
                    <a:pt x="9227" y="808"/>
                  </a:lnTo>
                  <a:lnTo>
                    <a:pt x="9672" y="950"/>
                  </a:lnTo>
                  <a:lnTo>
                    <a:pt x="10096" y="1071"/>
                  </a:lnTo>
                  <a:lnTo>
                    <a:pt x="10540" y="1232"/>
                  </a:lnTo>
                  <a:lnTo>
                    <a:pt x="10964" y="1394"/>
                  </a:lnTo>
                  <a:lnTo>
                    <a:pt x="11388" y="1575"/>
                  </a:lnTo>
                  <a:lnTo>
                    <a:pt x="11812" y="1757"/>
                  </a:lnTo>
                  <a:lnTo>
                    <a:pt x="12215" y="1959"/>
                  </a:lnTo>
                  <a:lnTo>
                    <a:pt x="12639" y="2181"/>
                  </a:lnTo>
                  <a:lnTo>
                    <a:pt x="13043" y="2403"/>
                  </a:lnTo>
                  <a:lnTo>
                    <a:pt x="13427" y="2645"/>
                  </a:lnTo>
                  <a:lnTo>
                    <a:pt x="13831" y="2888"/>
                  </a:lnTo>
                  <a:lnTo>
                    <a:pt x="14194" y="3150"/>
                  </a:lnTo>
                  <a:lnTo>
                    <a:pt x="14578" y="3433"/>
                  </a:lnTo>
                  <a:lnTo>
                    <a:pt x="14941" y="3716"/>
                  </a:lnTo>
                  <a:lnTo>
                    <a:pt x="15284" y="4018"/>
                  </a:lnTo>
                  <a:lnTo>
                    <a:pt x="15628" y="4321"/>
                  </a:lnTo>
                  <a:lnTo>
                    <a:pt x="15951" y="4644"/>
                  </a:lnTo>
                  <a:lnTo>
                    <a:pt x="16253" y="4967"/>
                  </a:lnTo>
                  <a:lnTo>
                    <a:pt x="16536" y="5290"/>
                  </a:lnTo>
                  <a:lnTo>
                    <a:pt x="16799" y="5613"/>
                  </a:lnTo>
                  <a:lnTo>
                    <a:pt x="17041" y="5936"/>
                  </a:lnTo>
                  <a:lnTo>
                    <a:pt x="17263" y="6259"/>
                  </a:lnTo>
                  <a:lnTo>
                    <a:pt x="17465" y="6603"/>
                  </a:lnTo>
                  <a:lnTo>
                    <a:pt x="17646" y="6926"/>
                  </a:lnTo>
                  <a:lnTo>
                    <a:pt x="17808" y="7249"/>
                  </a:lnTo>
                  <a:lnTo>
                    <a:pt x="17949" y="7572"/>
                  </a:lnTo>
                  <a:lnTo>
                    <a:pt x="18070" y="7895"/>
                  </a:lnTo>
                  <a:lnTo>
                    <a:pt x="18171" y="8218"/>
                  </a:lnTo>
                  <a:lnTo>
                    <a:pt x="18252" y="8521"/>
                  </a:lnTo>
                  <a:lnTo>
                    <a:pt x="18293" y="8824"/>
                  </a:lnTo>
                  <a:lnTo>
                    <a:pt x="18333" y="9147"/>
                  </a:lnTo>
                  <a:lnTo>
                    <a:pt x="18353" y="9429"/>
                  </a:lnTo>
                  <a:lnTo>
                    <a:pt x="18333" y="9732"/>
                  </a:lnTo>
                  <a:lnTo>
                    <a:pt x="18313" y="10015"/>
                  </a:lnTo>
                  <a:lnTo>
                    <a:pt x="18272" y="10297"/>
                  </a:lnTo>
                  <a:lnTo>
                    <a:pt x="18192" y="10580"/>
                  </a:lnTo>
                  <a:lnTo>
                    <a:pt x="18111" y="10843"/>
                  </a:lnTo>
                  <a:lnTo>
                    <a:pt x="18010" y="11105"/>
                  </a:lnTo>
                  <a:lnTo>
                    <a:pt x="17869" y="11347"/>
                  </a:lnTo>
                  <a:lnTo>
                    <a:pt x="17727" y="11590"/>
                  </a:lnTo>
                  <a:lnTo>
                    <a:pt x="17546" y="11832"/>
                  </a:lnTo>
                  <a:lnTo>
                    <a:pt x="17364" y="12054"/>
                  </a:lnTo>
                  <a:lnTo>
                    <a:pt x="17162" y="12256"/>
                  </a:lnTo>
                  <a:lnTo>
                    <a:pt x="16920" y="12458"/>
                  </a:lnTo>
                  <a:lnTo>
                    <a:pt x="16677" y="12639"/>
                  </a:lnTo>
                  <a:lnTo>
                    <a:pt x="16395" y="12801"/>
                  </a:lnTo>
                  <a:lnTo>
                    <a:pt x="16112" y="12962"/>
                  </a:lnTo>
                  <a:lnTo>
                    <a:pt x="15789" y="13104"/>
                  </a:lnTo>
                  <a:lnTo>
                    <a:pt x="15466" y="13245"/>
                  </a:lnTo>
                  <a:lnTo>
                    <a:pt x="15123" y="13366"/>
                  </a:lnTo>
                  <a:lnTo>
                    <a:pt x="14759" y="13447"/>
                  </a:lnTo>
                  <a:lnTo>
                    <a:pt x="14376" y="13528"/>
                  </a:lnTo>
                  <a:lnTo>
                    <a:pt x="14012" y="13588"/>
                  </a:lnTo>
                  <a:lnTo>
                    <a:pt x="13609" y="13649"/>
                  </a:lnTo>
                  <a:lnTo>
                    <a:pt x="13225" y="13669"/>
                  </a:lnTo>
                  <a:lnTo>
                    <a:pt x="12821" y="13689"/>
                  </a:lnTo>
                  <a:lnTo>
                    <a:pt x="12397" y="13689"/>
                  </a:lnTo>
                  <a:lnTo>
                    <a:pt x="11993" y="13669"/>
                  </a:lnTo>
                  <a:lnTo>
                    <a:pt x="11569" y="13629"/>
                  </a:lnTo>
                  <a:lnTo>
                    <a:pt x="11145" y="13588"/>
                  </a:lnTo>
                  <a:lnTo>
                    <a:pt x="10721" y="13508"/>
                  </a:lnTo>
                  <a:lnTo>
                    <a:pt x="10277" y="13427"/>
                  </a:lnTo>
                  <a:lnTo>
                    <a:pt x="9853" y="13346"/>
                  </a:lnTo>
                  <a:lnTo>
                    <a:pt x="9429" y="13225"/>
                  </a:lnTo>
                  <a:lnTo>
                    <a:pt x="8985" y="13104"/>
                  </a:lnTo>
                  <a:lnTo>
                    <a:pt x="8561" y="12962"/>
                  </a:lnTo>
                  <a:lnTo>
                    <a:pt x="8117" y="12821"/>
                  </a:lnTo>
                  <a:lnTo>
                    <a:pt x="7693" y="12660"/>
                  </a:lnTo>
                  <a:lnTo>
                    <a:pt x="7269" y="12478"/>
                  </a:lnTo>
                  <a:lnTo>
                    <a:pt x="6845" y="12296"/>
                  </a:lnTo>
                  <a:lnTo>
                    <a:pt x="6441" y="12094"/>
                  </a:lnTo>
                  <a:lnTo>
                    <a:pt x="6017" y="11872"/>
                  </a:lnTo>
                  <a:lnTo>
                    <a:pt x="5613" y="11650"/>
                  </a:lnTo>
                  <a:lnTo>
                    <a:pt x="5230" y="11408"/>
                  </a:lnTo>
                  <a:lnTo>
                    <a:pt x="4826" y="11145"/>
                  </a:lnTo>
                  <a:lnTo>
                    <a:pt x="4463" y="10883"/>
                  </a:lnTo>
                  <a:lnTo>
                    <a:pt x="4079" y="10620"/>
                  </a:lnTo>
                  <a:lnTo>
                    <a:pt x="3716" y="10338"/>
                  </a:lnTo>
                  <a:lnTo>
                    <a:pt x="3372" y="10035"/>
                  </a:lnTo>
                  <a:lnTo>
                    <a:pt x="3029" y="9732"/>
                  </a:lnTo>
                  <a:lnTo>
                    <a:pt x="2706" y="9409"/>
                  </a:lnTo>
                  <a:lnTo>
                    <a:pt x="2403" y="9086"/>
                  </a:lnTo>
                  <a:lnTo>
                    <a:pt x="2121" y="8763"/>
                  </a:lnTo>
                  <a:lnTo>
                    <a:pt x="1858" y="8440"/>
                  </a:lnTo>
                  <a:lnTo>
                    <a:pt x="1616" y="8117"/>
                  </a:lnTo>
                  <a:lnTo>
                    <a:pt x="1394" y="7774"/>
                  </a:lnTo>
                  <a:lnTo>
                    <a:pt x="1192" y="7451"/>
                  </a:lnTo>
                  <a:lnTo>
                    <a:pt x="1010" y="7128"/>
                  </a:lnTo>
                  <a:lnTo>
                    <a:pt x="849" y="6805"/>
                  </a:lnTo>
                  <a:lnTo>
                    <a:pt x="707" y="6482"/>
                  </a:lnTo>
                  <a:lnTo>
                    <a:pt x="586" y="6159"/>
                  </a:lnTo>
                  <a:lnTo>
                    <a:pt x="485" y="5835"/>
                  </a:lnTo>
                  <a:lnTo>
                    <a:pt x="404" y="5533"/>
                  </a:lnTo>
                  <a:lnTo>
                    <a:pt x="364" y="5210"/>
                  </a:lnTo>
                  <a:lnTo>
                    <a:pt x="324" y="4907"/>
                  </a:lnTo>
                  <a:lnTo>
                    <a:pt x="303" y="4604"/>
                  </a:lnTo>
                  <a:lnTo>
                    <a:pt x="324" y="4321"/>
                  </a:lnTo>
                  <a:lnTo>
                    <a:pt x="344" y="4018"/>
                  </a:lnTo>
                  <a:lnTo>
                    <a:pt x="384" y="3736"/>
                  </a:lnTo>
                  <a:lnTo>
                    <a:pt x="465" y="3473"/>
                  </a:lnTo>
                  <a:lnTo>
                    <a:pt x="546" y="3211"/>
                  </a:lnTo>
                  <a:lnTo>
                    <a:pt x="647" y="2948"/>
                  </a:lnTo>
                  <a:lnTo>
                    <a:pt x="788" y="2686"/>
                  </a:lnTo>
                  <a:lnTo>
                    <a:pt x="929" y="2464"/>
                  </a:lnTo>
                  <a:lnTo>
                    <a:pt x="1111" y="2221"/>
                  </a:lnTo>
                  <a:lnTo>
                    <a:pt x="1293" y="1999"/>
                  </a:lnTo>
                  <a:lnTo>
                    <a:pt x="1495" y="1798"/>
                  </a:lnTo>
                  <a:lnTo>
                    <a:pt x="1737" y="1596"/>
                  </a:lnTo>
                  <a:lnTo>
                    <a:pt x="1979" y="1414"/>
                  </a:lnTo>
                  <a:lnTo>
                    <a:pt x="2262" y="1232"/>
                  </a:lnTo>
                  <a:lnTo>
                    <a:pt x="2545" y="1091"/>
                  </a:lnTo>
                  <a:lnTo>
                    <a:pt x="2868" y="929"/>
                  </a:lnTo>
                  <a:lnTo>
                    <a:pt x="3191" y="808"/>
                  </a:lnTo>
                  <a:lnTo>
                    <a:pt x="3534" y="687"/>
                  </a:lnTo>
                  <a:lnTo>
                    <a:pt x="3897" y="586"/>
                  </a:lnTo>
                  <a:lnTo>
                    <a:pt x="4281" y="505"/>
                  </a:lnTo>
                  <a:lnTo>
                    <a:pt x="4644" y="445"/>
                  </a:lnTo>
                  <a:lnTo>
                    <a:pt x="5048" y="404"/>
                  </a:lnTo>
                  <a:lnTo>
                    <a:pt x="5432" y="384"/>
                  </a:lnTo>
                  <a:lnTo>
                    <a:pt x="5835" y="364"/>
                  </a:lnTo>
                  <a:close/>
                  <a:moveTo>
                    <a:pt x="5755" y="1"/>
                  </a:moveTo>
                  <a:lnTo>
                    <a:pt x="5331" y="21"/>
                  </a:lnTo>
                  <a:lnTo>
                    <a:pt x="4907" y="41"/>
                  </a:lnTo>
                  <a:lnTo>
                    <a:pt x="4503" y="102"/>
                  </a:lnTo>
                  <a:lnTo>
                    <a:pt x="4119" y="162"/>
                  </a:lnTo>
                  <a:lnTo>
                    <a:pt x="3736" y="243"/>
                  </a:lnTo>
                  <a:lnTo>
                    <a:pt x="3352" y="344"/>
                  </a:lnTo>
                  <a:lnTo>
                    <a:pt x="2989" y="465"/>
                  </a:lnTo>
                  <a:lnTo>
                    <a:pt x="2645" y="606"/>
                  </a:lnTo>
                  <a:lnTo>
                    <a:pt x="2322" y="748"/>
                  </a:lnTo>
                  <a:lnTo>
                    <a:pt x="2020" y="909"/>
                  </a:lnTo>
                  <a:lnTo>
                    <a:pt x="1737" y="1091"/>
                  </a:lnTo>
                  <a:lnTo>
                    <a:pt x="1474" y="1293"/>
                  </a:lnTo>
                  <a:lnTo>
                    <a:pt x="1232" y="1495"/>
                  </a:lnTo>
                  <a:lnTo>
                    <a:pt x="1010" y="1717"/>
                  </a:lnTo>
                  <a:lnTo>
                    <a:pt x="828" y="1939"/>
                  </a:lnTo>
                  <a:lnTo>
                    <a:pt x="647" y="2181"/>
                  </a:lnTo>
                  <a:lnTo>
                    <a:pt x="485" y="2423"/>
                  </a:lnTo>
                  <a:lnTo>
                    <a:pt x="344" y="2686"/>
                  </a:lnTo>
                  <a:lnTo>
                    <a:pt x="243" y="2948"/>
                  </a:lnTo>
                  <a:lnTo>
                    <a:pt x="142" y="3231"/>
                  </a:lnTo>
                  <a:lnTo>
                    <a:pt x="81" y="3514"/>
                  </a:lnTo>
                  <a:lnTo>
                    <a:pt x="21" y="3816"/>
                  </a:lnTo>
                  <a:lnTo>
                    <a:pt x="1" y="4119"/>
                  </a:lnTo>
                  <a:lnTo>
                    <a:pt x="1" y="4422"/>
                  </a:lnTo>
                  <a:lnTo>
                    <a:pt x="1" y="4725"/>
                  </a:lnTo>
                  <a:lnTo>
                    <a:pt x="41" y="5048"/>
                  </a:lnTo>
                  <a:lnTo>
                    <a:pt x="102" y="5371"/>
                  </a:lnTo>
                  <a:lnTo>
                    <a:pt x="182" y="5694"/>
                  </a:lnTo>
                  <a:lnTo>
                    <a:pt x="283" y="6037"/>
                  </a:lnTo>
                  <a:lnTo>
                    <a:pt x="404" y="6360"/>
                  </a:lnTo>
                  <a:lnTo>
                    <a:pt x="546" y="6704"/>
                  </a:lnTo>
                  <a:lnTo>
                    <a:pt x="727" y="7047"/>
                  </a:lnTo>
                  <a:lnTo>
                    <a:pt x="909" y="7370"/>
                  </a:lnTo>
                  <a:lnTo>
                    <a:pt x="1111" y="7713"/>
                  </a:lnTo>
                  <a:lnTo>
                    <a:pt x="1353" y="8056"/>
                  </a:lnTo>
                  <a:lnTo>
                    <a:pt x="1596" y="8400"/>
                  </a:lnTo>
                  <a:lnTo>
                    <a:pt x="1878" y="8743"/>
                  </a:lnTo>
                  <a:lnTo>
                    <a:pt x="2181" y="9066"/>
                  </a:lnTo>
                  <a:lnTo>
                    <a:pt x="2484" y="9409"/>
                  </a:lnTo>
                  <a:lnTo>
                    <a:pt x="2827" y="9732"/>
                  </a:lnTo>
                  <a:lnTo>
                    <a:pt x="3191" y="10055"/>
                  </a:lnTo>
                  <a:lnTo>
                    <a:pt x="3554" y="10358"/>
                  </a:lnTo>
                  <a:lnTo>
                    <a:pt x="3917" y="10661"/>
                  </a:lnTo>
                  <a:lnTo>
                    <a:pt x="4301" y="10943"/>
                  </a:lnTo>
                  <a:lnTo>
                    <a:pt x="4705" y="11226"/>
                  </a:lnTo>
                  <a:lnTo>
                    <a:pt x="5109" y="11489"/>
                  </a:lnTo>
                  <a:lnTo>
                    <a:pt x="5512" y="11731"/>
                  </a:lnTo>
                  <a:lnTo>
                    <a:pt x="5936" y="11973"/>
                  </a:lnTo>
                  <a:lnTo>
                    <a:pt x="6360" y="12195"/>
                  </a:lnTo>
                  <a:lnTo>
                    <a:pt x="6805" y="12397"/>
                  </a:lnTo>
                  <a:lnTo>
                    <a:pt x="7229" y="12599"/>
                  </a:lnTo>
                  <a:lnTo>
                    <a:pt x="7673" y="12781"/>
                  </a:lnTo>
                  <a:lnTo>
                    <a:pt x="8117" y="12962"/>
                  </a:lnTo>
                  <a:lnTo>
                    <a:pt x="8561" y="13124"/>
                  </a:lnTo>
                  <a:lnTo>
                    <a:pt x="9025" y="13265"/>
                  </a:lnTo>
                  <a:lnTo>
                    <a:pt x="9470" y="13386"/>
                  </a:lnTo>
                  <a:lnTo>
                    <a:pt x="9914" y="13508"/>
                  </a:lnTo>
                  <a:lnTo>
                    <a:pt x="10358" y="13588"/>
                  </a:lnTo>
                  <a:lnTo>
                    <a:pt x="10822" y="13669"/>
                  </a:lnTo>
                  <a:lnTo>
                    <a:pt x="11267" y="13750"/>
                  </a:lnTo>
                  <a:lnTo>
                    <a:pt x="11711" y="13790"/>
                  </a:lnTo>
                  <a:lnTo>
                    <a:pt x="12135" y="13831"/>
                  </a:lnTo>
                  <a:lnTo>
                    <a:pt x="12579" y="13851"/>
                  </a:lnTo>
                  <a:lnTo>
                    <a:pt x="13427" y="13851"/>
                  </a:lnTo>
                  <a:lnTo>
                    <a:pt x="13831" y="13810"/>
                  </a:lnTo>
                  <a:lnTo>
                    <a:pt x="14234" y="13770"/>
                  </a:lnTo>
                  <a:lnTo>
                    <a:pt x="14638" y="13689"/>
                  </a:lnTo>
                  <a:lnTo>
                    <a:pt x="15022" y="13609"/>
                  </a:lnTo>
                  <a:lnTo>
                    <a:pt x="15385" y="13508"/>
                  </a:lnTo>
                  <a:lnTo>
                    <a:pt x="15749" y="13386"/>
                  </a:lnTo>
                  <a:lnTo>
                    <a:pt x="16092" y="13265"/>
                  </a:lnTo>
                  <a:lnTo>
                    <a:pt x="16415" y="13104"/>
                  </a:lnTo>
                  <a:lnTo>
                    <a:pt x="16718" y="12942"/>
                  </a:lnTo>
                  <a:lnTo>
                    <a:pt x="17000" y="12761"/>
                  </a:lnTo>
                  <a:lnTo>
                    <a:pt x="17263" y="12579"/>
                  </a:lnTo>
                  <a:lnTo>
                    <a:pt x="17505" y="12377"/>
                  </a:lnTo>
                  <a:lnTo>
                    <a:pt x="17727" y="12155"/>
                  </a:lnTo>
                  <a:lnTo>
                    <a:pt x="17929" y="11913"/>
                  </a:lnTo>
                  <a:lnTo>
                    <a:pt x="18111" y="11691"/>
                  </a:lnTo>
                  <a:lnTo>
                    <a:pt x="18252" y="11428"/>
                  </a:lnTo>
                  <a:lnTo>
                    <a:pt x="18394" y="11166"/>
                  </a:lnTo>
                  <a:lnTo>
                    <a:pt x="18515" y="10903"/>
                  </a:lnTo>
                  <a:lnTo>
                    <a:pt x="18595" y="10620"/>
                  </a:lnTo>
                  <a:lnTo>
                    <a:pt x="18676" y="10338"/>
                  </a:lnTo>
                  <a:lnTo>
                    <a:pt x="18717" y="10055"/>
                  </a:lnTo>
                  <a:lnTo>
                    <a:pt x="18737" y="9752"/>
                  </a:lnTo>
                  <a:lnTo>
                    <a:pt x="18757" y="9449"/>
                  </a:lnTo>
                  <a:lnTo>
                    <a:pt x="18737" y="9126"/>
                  </a:lnTo>
                  <a:lnTo>
                    <a:pt x="18696" y="8803"/>
                  </a:lnTo>
                  <a:lnTo>
                    <a:pt x="18636" y="8480"/>
                  </a:lnTo>
                  <a:lnTo>
                    <a:pt x="18555" y="8157"/>
                  </a:lnTo>
                  <a:lnTo>
                    <a:pt x="18454" y="7834"/>
                  </a:lnTo>
                  <a:lnTo>
                    <a:pt x="18333" y="7491"/>
                  </a:lnTo>
                  <a:lnTo>
                    <a:pt x="18192" y="7168"/>
                  </a:lnTo>
                  <a:lnTo>
                    <a:pt x="18030" y="6825"/>
                  </a:lnTo>
                  <a:lnTo>
                    <a:pt x="17828" y="6482"/>
                  </a:lnTo>
                  <a:lnTo>
                    <a:pt x="17626" y="6138"/>
                  </a:lnTo>
                  <a:lnTo>
                    <a:pt x="17404" y="5795"/>
                  </a:lnTo>
                  <a:lnTo>
                    <a:pt x="17142" y="5472"/>
                  </a:lnTo>
                  <a:lnTo>
                    <a:pt x="16859" y="5129"/>
                  </a:lnTo>
                  <a:lnTo>
                    <a:pt x="16576" y="4786"/>
                  </a:lnTo>
                  <a:lnTo>
                    <a:pt x="16253" y="4442"/>
                  </a:lnTo>
                  <a:lnTo>
                    <a:pt x="15910" y="4119"/>
                  </a:lnTo>
                  <a:lnTo>
                    <a:pt x="15567" y="3796"/>
                  </a:lnTo>
                  <a:lnTo>
                    <a:pt x="15204" y="3493"/>
                  </a:lnTo>
                  <a:lnTo>
                    <a:pt x="14820" y="3191"/>
                  </a:lnTo>
                  <a:lnTo>
                    <a:pt x="14436" y="2908"/>
                  </a:lnTo>
                  <a:lnTo>
                    <a:pt x="14053" y="2645"/>
                  </a:lnTo>
                  <a:lnTo>
                    <a:pt x="13649" y="2383"/>
                  </a:lnTo>
                  <a:lnTo>
                    <a:pt x="13225" y="2121"/>
                  </a:lnTo>
                  <a:lnTo>
                    <a:pt x="12801" y="1898"/>
                  </a:lnTo>
                  <a:lnTo>
                    <a:pt x="12377" y="1676"/>
                  </a:lnTo>
                  <a:lnTo>
                    <a:pt x="11953" y="1454"/>
                  </a:lnTo>
                  <a:lnTo>
                    <a:pt x="11509" y="1252"/>
                  </a:lnTo>
                  <a:lnTo>
                    <a:pt x="11065" y="1071"/>
                  </a:lnTo>
                  <a:lnTo>
                    <a:pt x="10620" y="909"/>
                  </a:lnTo>
                  <a:lnTo>
                    <a:pt x="10176" y="748"/>
                  </a:lnTo>
                  <a:lnTo>
                    <a:pt x="9732" y="606"/>
                  </a:lnTo>
                  <a:lnTo>
                    <a:pt x="9268" y="485"/>
                  </a:lnTo>
                  <a:lnTo>
                    <a:pt x="8824" y="364"/>
                  </a:lnTo>
                  <a:lnTo>
                    <a:pt x="8379" y="263"/>
                  </a:lnTo>
                  <a:lnTo>
                    <a:pt x="7935" y="182"/>
                  </a:lnTo>
                  <a:lnTo>
                    <a:pt x="7491" y="122"/>
                  </a:lnTo>
                  <a:lnTo>
                    <a:pt x="7047" y="61"/>
                  </a:lnTo>
                  <a:lnTo>
                    <a:pt x="6603" y="21"/>
                  </a:lnTo>
                  <a:lnTo>
                    <a:pt x="6179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9" name="Google Shape;2739;p33"/>
            <p:cNvSpPr/>
            <p:nvPr/>
          </p:nvSpPr>
          <p:spPr>
            <a:xfrm>
              <a:off x="2039075" y="1356625"/>
              <a:ext cx="468925" cy="346275"/>
            </a:xfrm>
            <a:custGeom>
              <a:avLst/>
              <a:gdLst/>
              <a:ahLst/>
              <a:cxnLst/>
              <a:rect l="l" t="t" r="r" b="b"/>
              <a:pathLst>
                <a:path w="18757" h="13851" fill="none" extrusionOk="0">
                  <a:moveTo>
                    <a:pt x="2706" y="9409"/>
                  </a:moveTo>
                  <a:lnTo>
                    <a:pt x="2706" y="9409"/>
                  </a:lnTo>
                  <a:lnTo>
                    <a:pt x="2403" y="9086"/>
                  </a:lnTo>
                  <a:lnTo>
                    <a:pt x="2121" y="8763"/>
                  </a:lnTo>
                  <a:lnTo>
                    <a:pt x="1858" y="8440"/>
                  </a:lnTo>
                  <a:lnTo>
                    <a:pt x="1616" y="8117"/>
                  </a:lnTo>
                  <a:lnTo>
                    <a:pt x="1394" y="7774"/>
                  </a:lnTo>
                  <a:lnTo>
                    <a:pt x="1192" y="7451"/>
                  </a:lnTo>
                  <a:lnTo>
                    <a:pt x="1010" y="7128"/>
                  </a:lnTo>
                  <a:lnTo>
                    <a:pt x="849" y="6805"/>
                  </a:lnTo>
                  <a:lnTo>
                    <a:pt x="707" y="6482"/>
                  </a:lnTo>
                  <a:lnTo>
                    <a:pt x="586" y="6159"/>
                  </a:lnTo>
                  <a:lnTo>
                    <a:pt x="485" y="5835"/>
                  </a:lnTo>
                  <a:lnTo>
                    <a:pt x="404" y="5533"/>
                  </a:lnTo>
                  <a:lnTo>
                    <a:pt x="364" y="5210"/>
                  </a:lnTo>
                  <a:lnTo>
                    <a:pt x="324" y="4907"/>
                  </a:lnTo>
                  <a:lnTo>
                    <a:pt x="303" y="4604"/>
                  </a:lnTo>
                  <a:lnTo>
                    <a:pt x="324" y="4321"/>
                  </a:lnTo>
                  <a:lnTo>
                    <a:pt x="344" y="4018"/>
                  </a:lnTo>
                  <a:lnTo>
                    <a:pt x="384" y="3736"/>
                  </a:lnTo>
                  <a:lnTo>
                    <a:pt x="465" y="3473"/>
                  </a:lnTo>
                  <a:lnTo>
                    <a:pt x="546" y="3211"/>
                  </a:lnTo>
                  <a:lnTo>
                    <a:pt x="647" y="2948"/>
                  </a:lnTo>
                  <a:lnTo>
                    <a:pt x="788" y="2686"/>
                  </a:lnTo>
                  <a:lnTo>
                    <a:pt x="929" y="2464"/>
                  </a:lnTo>
                  <a:lnTo>
                    <a:pt x="1111" y="2221"/>
                  </a:lnTo>
                  <a:lnTo>
                    <a:pt x="1293" y="1999"/>
                  </a:lnTo>
                  <a:lnTo>
                    <a:pt x="1495" y="1798"/>
                  </a:lnTo>
                  <a:lnTo>
                    <a:pt x="1737" y="1596"/>
                  </a:lnTo>
                  <a:lnTo>
                    <a:pt x="1979" y="1414"/>
                  </a:lnTo>
                  <a:lnTo>
                    <a:pt x="2262" y="1232"/>
                  </a:lnTo>
                  <a:lnTo>
                    <a:pt x="2545" y="1091"/>
                  </a:lnTo>
                  <a:lnTo>
                    <a:pt x="2868" y="929"/>
                  </a:lnTo>
                  <a:lnTo>
                    <a:pt x="3191" y="808"/>
                  </a:lnTo>
                  <a:lnTo>
                    <a:pt x="3191" y="808"/>
                  </a:lnTo>
                  <a:lnTo>
                    <a:pt x="3534" y="687"/>
                  </a:lnTo>
                  <a:lnTo>
                    <a:pt x="3897" y="586"/>
                  </a:lnTo>
                  <a:lnTo>
                    <a:pt x="4281" y="505"/>
                  </a:lnTo>
                  <a:lnTo>
                    <a:pt x="4644" y="445"/>
                  </a:lnTo>
                  <a:lnTo>
                    <a:pt x="5048" y="404"/>
                  </a:lnTo>
                  <a:lnTo>
                    <a:pt x="5432" y="384"/>
                  </a:lnTo>
                  <a:lnTo>
                    <a:pt x="5835" y="364"/>
                  </a:lnTo>
                  <a:lnTo>
                    <a:pt x="6259" y="364"/>
                  </a:lnTo>
                  <a:lnTo>
                    <a:pt x="6663" y="384"/>
                  </a:lnTo>
                  <a:lnTo>
                    <a:pt x="7087" y="425"/>
                  </a:lnTo>
                  <a:lnTo>
                    <a:pt x="7511" y="465"/>
                  </a:lnTo>
                  <a:lnTo>
                    <a:pt x="7935" y="526"/>
                  </a:lnTo>
                  <a:lnTo>
                    <a:pt x="8379" y="606"/>
                  </a:lnTo>
                  <a:lnTo>
                    <a:pt x="8803" y="707"/>
                  </a:lnTo>
                  <a:lnTo>
                    <a:pt x="9227" y="808"/>
                  </a:lnTo>
                  <a:lnTo>
                    <a:pt x="9672" y="950"/>
                  </a:lnTo>
                  <a:lnTo>
                    <a:pt x="10096" y="1071"/>
                  </a:lnTo>
                  <a:lnTo>
                    <a:pt x="10540" y="1232"/>
                  </a:lnTo>
                  <a:lnTo>
                    <a:pt x="10964" y="1394"/>
                  </a:lnTo>
                  <a:lnTo>
                    <a:pt x="11388" y="1575"/>
                  </a:lnTo>
                  <a:lnTo>
                    <a:pt x="11812" y="1757"/>
                  </a:lnTo>
                  <a:lnTo>
                    <a:pt x="12215" y="1959"/>
                  </a:lnTo>
                  <a:lnTo>
                    <a:pt x="12639" y="2181"/>
                  </a:lnTo>
                  <a:lnTo>
                    <a:pt x="13043" y="2403"/>
                  </a:lnTo>
                  <a:lnTo>
                    <a:pt x="13427" y="2645"/>
                  </a:lnTo>
                  <a:lnTo>
                    <a:pt x="13831" y="2888"/>
                  </a:lnTo>
                  <a:lnTo>
                    <a:pt x="14194" y="3150"/>
                  </a:lnTo>
                  <a:lnTo>
                    <a:pt x="14578" y="3433"/>
                  </a:lnTo>
                  <a:lnTo>
                    <a:pt x="14941" y="3716"/>
                  </a:lnTo>
                  <a:lnTo>
                    <a:pt x="15284" y="4018"/>
                  </a:lnTo>
                  <a:lnTo>
                    <a:pt x="15628" y="4321"/>
                  </a:lnTo>
                  <a:lnTo>
                    <a:pt x="15951" y="4644"/>
                  </a:lnTo>
                  <a:lnTo>
                    <a:pt x="15951" y="4644"/>
                  </a:lnTo>
                  <a:lnTo>
                    <a:pt x="16253" y="4967"/>
                  </a:lnTo>
                  <a:lnTo>
                    <a:pt x="16536" y="5290"/>
                  </a:lnTo>
                  <a:lnTo>
                    <a:pt x="16799" y="5613"/>
                  </a:lnTo>
                  <a:lnTo>
                    <a:pt x="17041" y="5936"/>
                  </a:lnTo>
                  <a:lnTo>
                    <a:pt x="17263" y="6259"/>
                  </a:lnTo>
                  <a:lnTo>
                    <a:pt x="17465" y="6603"/>
                  </a:lnTo>
                  <a:lnTo>
                    <a:pt x="17646" y="6926"/>
                  </a:lnTo>
                  <a:lnTo>
                    <a:pt x="17808" y="7249"/>
                  </a:lnTo>
                  <a:lnTo>
                    <a:pt x="17949" y="7572"/>
                  </a:lnTo>
                  <a:lnTo>
                    <a:pt x="18070" y="7895"/>
                  </a:lnTo>
                  <a:lnTo>
                    <a:pt x="18171" y="8218"/>
                  </a:lnTo>
                  <a:lnTo>
                    <a:pt x="18252" y="8521"/>
                  </a:lnTo>
                  <a:lnTo>
                    <a:pt x="18293" y="8824"/>
                  </a:lnTo>
                  <a:lnTo>
                    <a:pt x="18333" y="9147"/>
                  </a:lnTo>
                  <a:lnTo>
                    <a:pt x="18353" y="9429"/>
                  </a:lnTo>
                  <a:lnTo>
                    <a:pt x="18333" y="9732"/>
                  </a:lnTo>
                  <a:lnTo>
                    <a:pt x="18313" y="10015"/>
                  </a:lnTo>
                  <a:lnTo>
                    <a:pt x="18272" y="10297"/>
                  </a:lnTo>
                  <a:lnTo>
                    <a:pt x="18192" y="10580"/>
                  </a:lnTo>
                  <a:lnTo>
                    <a:pt x="18111" y="10843"/>
                  </a:lnTo>
                  <a:lnTo>
                    <a:pt x="18010" y="11105"/>
                  </a:lnTo>
                  <a:lnTo>
                    <a:pt x="17869" y="11347"/>
                  </a:lnTo>
                  <a:lnTo>
                    <a:pt x="17727" y="11590"/>
                  </a:lnTo>
                  <a:lnTo>
                    <a:pt x="17546" y="11832"/>
                  </a:lnTo>
                  <a:lnTo>
                    <a:pt x="17364" y="12054"/>
                  </a:lnTo>
                  <a:lnTo>
                    <a:pt x="17162" y="12256"/>
                  </a:lnTo>
                  <a:lnTo>
                    <a:pt x="16920" y="12458"/>
                  </a:lnTo>
                  <a:lnTo>
                    <a:pt x="16677" y="12639"/>
                  </a:lnTo>
                  <a:lnTo>
                    <a:pt x="16395" y="12801"/>
                  </a:lnTo>
                  <a:lnTo>
                    <a:pt x="16112" y="12962"/>
                  </a:lnTo>
                  <a:lnTo>
                    <a:pt x="15789" y="13104"/>
                  </a:lnTo>
                  <a:lnTo>
                    <a:pt x="15466" y="13245"/>
                  </a:lnTo>
                  <a:lnTo>
                    <a:pt x="15466" y="13245"/>
                  </a:lnTo>
                  <a:lnTo>
                    <a:pt x="15123" y="13366"/>
                  </a:lnTo>
                  <a:lnTo>
                    <a:pt x="14759" y="13447"/>
                  </a:lnTo>
                  <a:lnTo>
                    <a:pt x="14376" y="13528"/>
                  </a:lnTo>
                  <a:lnTo>
                    <a:pt x="14012" y="13588"/>
                  </a:lnTo>
                  <a:lnTo>
                    <a:pt x="13609" y="13649"/>
                  </a:lnTo>
                  <a:lnTo>
                    <a:pt x="13225" y="13669"/>
                  </a:lnTo>
                  <a:lnTo>
                    <a:pt x="12821" y="13689"/>
                  </a:lnTo>
                  <a:lnTo>
                    <a:pt x="12397" y="13689"/>
                  </a:lnTo>
                  <a:lnTo>
                    <a:pt x="11993" y="13669"/>
                  </a:lnTo>
                  <a:lnTo>
                    <a:pt x="11569" y="13629"/>
                  </a:lnTo>
                  <a:lnTo>
                    <a:pt x="11145" y="13588"/>
                  </a:lnTo>
                  <a:lnTo>
                    <a:pt x="10721" y="13508"/>
                  </a:lnTo>
                  <a:lnTo>
                    <a:pt x="10277" y="13427"/>
                  </a:lnTo>
                  <a:lnTo>
                    <a:pt x="9853" y="13346"/>
                  </a:lnTo>
                  <a:lnTo>
                    <a:pt x="9429" y="13225"/>
                  </a:lnTo>
                  <a:lnTo>
                    <a:pt x="8985" y="13104"/>
                  </a:lnTo>
                  <a:lnTo>
                    <a:pt x="8561" y="12962"/>
                  </a:lnTo>
                  <a:lnTo>
                    <a:pt x="8117" y="12821"/>
                  </a:lnTo>
                  <a:lnTo>
                    <a:pt x="7693" y="12660"/>
                  </a:lnTo>
                  <a:lnTo>
                    <a:pt x="7269" y="12478"/>
                  </a:lnTo>
                  <a:lnTo>
                    <a:pt x="6845" y="12296"/>
                  </a:lnTo>
                  <a:lnTo>
                    <a:pt x="6441" y="12094"/>
                  </a:lnTo>
                  <a:lnTo>
                    <a:pt x="6017" y="11872"/>
                  </a:lnTo>
                  <a:lnTo>
                    <a:pt x="5613" y="11650"/>
                  </a:lnTo>
                  <a:lnTo>
                    <a:pt x="5230" y="11408"/>
                  </a:lnTo>
                  <a:lnTo>
                    <a:pt x="4826" y="11145"/>
                  </a:lnTo>
                  <a:lnTo>
                    <a:pt x="4463" y="10883"/>
                  </a:lnTo>
                  <a:lnTo>
                    <a:pt x="4079" y="10620"/>
                  </a:lnTo>
                  <a:lnTo>
                    <a:pt x="3716" y="10338"/>
                  </a:lnTo>
                  <a:lnTo>
                    <a:pt x="3372" y="10035"/>
                  </a:lnTo>
                  <a:lnTo>
                    <a:pt x="3029" y="9732"/>
                  </a:lnTo>
                  <a:lnTo>
                    <a:pt x="2706" y="9409"/>
                  </a:lnTo>
                  <a:lnTo>
                    <a:pt x="2706" y="9409"/>
                  </a:lnTo>
                  <a:lnTo>
                    <a:pt x="2484" y="9409"/>
                  </a:lnTo>
                  <a:lnTo>
                    <a:pt x="2484" y="9409"/>
                  </a:lnTo>
                  <a:lnTo>
                    <a:pt x="2827" y="9732"/>
                  </a:lnTo>
                  <a:lnTo>
                    <a:pt x="3191" y="10055"/>
                  </a:lnTo>
                  <a:lnTo>
                    <a:pt x="3554" y="10358"/>
                  </a:lnTo>
                  <a:lnTo>
                    <a:pt x="3917" y="10661"/>
                  </a:lnTo>
                  <a:lnTo>
                    <a:pt x="4301" y="10943"/>
                  </a:lnTo>
                  <a:lnTo>
                    <a:pt x="4705" y="11226"/>
                  </a:lnTo>
                  <a:lnTo>
                    <a:pt x="5109" y="11489"/>
                  </a:lnTo>
                  <a:lnTo>
                    <a:pt x="5512" y="11731"/>
                  </a:lnTo>
                  <a:lnTo>
                    <a:pt x="5936" y="11973"/>
                  </a:lnTo>
                  <a:lnTo>
                    <a:pt x="6360" y="12195"/>
                  </a:lnTo>
                  <a:lnTo>
                    <a:pt x="6805" y="12397"/>
                  </a:lnTo>
                  <a:lnTo>
                    <a:pt x="7229" y="12599"/>
                  </a:lnTo>
                  <a:lnTo>
                    <a:pt x="7673" y="12781"/>
                  </a:lnTo>
                  <a:lnTo>
                    <a:pt x="8117" y="12962"/>
                  </a:lnTo>
                  <a:lnTo>
                    <a:pt x="8561" y="13124"/>
                  </a:lnTo>
                  <a:lnTo>
                    <a:pt x="9025" y="13265"/>
                  </a:lnTo>
                  <a:lnTo>
                    <a:pt x="9470" y="13386"/>
                  </a:lnTo>
                  <a:lnTo>
                    <a:pt x="9914" y="13508"/>
                  </a:lnTo>
                  <a:lnTo>
                    <a:pt x="10358" y="13588"/>
                  </a:lnTo>
                  <a:lnTo>
                    <a:pt x="10822" y="13669"/>
                  </a:lnTo>
                  <a:lnTo>
                    <a:pt x="11267" y="13750"/>
                  </a:lnTo>
                  <a:lnTo>
                    <a:pt x="11711" y="13790"/>
                  </a:lnTo>
                  <a:lnTo>
                    <a:pt x="12135" y="13831"/>
                  </a:lnTo>
                  <a:lnTo>
                    <a:pt x="12579" y="13851"/>
                  </a:lnTo>
                  <a:lnTo>
                    <a:pt x="13003" y="13851"/>
                  </a:lnTo>
                  <a:lnTo>
                    <a:pt x="13427" y="13851"/>
                  </a:lnTo>
                  <a:lnTo>
                    <a:pt x="13831" y="13810"/>
                  </a:lnTo>
                  <a:lnTo>
                    <a:pt x="14234" y="13770"/>
                  </a:lnTo>
                  <a:lnTo>
                    <a:pt x="14638" y="13689"/>
                  </a:lnTo>
                  <a:lnTo>
                    <a:pt x="15022" y="13609"/>
                  </a:lnTo>
                  <a:lnTo>
                    <a:pt x="15385" y="13508"/>
                  </a:lnTo>
                  <a:lnTo>
                    <a:pt x="15749" y="13386"/>
                  </a:lnTo>
                  <a:lnTo>
                    <a:pt x="15749" y="13386"/>
                  </a:lnTo>
                  <a:lnTo>
                    <a:pt x="16092" y="13265"/>
                  </a:lnTo>
                  <a:lnTo>
                    <a:pt x="16415" y="13104"/>
                  </a:lnTo>
                  <a:lnTo>
                    <a:pt x="16718" y="12942"/>
                  </a:lnTo>
                  <a:lnTo>
                    <a:pt x="17000" y="12761"/>
                  </a:lnTo>
                  <a:lnTo>
                    <a:pt x="17263" y="12579"/>
                  </a:lnTo>
                  <a:lnTo>
                    <a:pt x="17505" y="12377"/>
                  </a:lnTo>
                  <a:lnTo>
                    <a:pt x="17727" y="12155"/>
                  </a:lnTo>
                  <a:lnTo>
                    <a:pt x="17929" y="11913"/>
                  </a:lnTo>
                  <a:lnTo>
                    <a:pt x="18111" y="11691"/>
                  </a:lnTo>
                  <a:lnTo>
                    <a:pt x="18252" y="11428"/>
                  </a:lnTo>
                  <a:lnTo>
                    <a:pt x="18394" y="11166"/>
                  </a:lnTo>
                  <a:lnTo>
                    <a:pt x="18515" y="10903"/>
                  </a:lnTo>
                  <a:lnTo>
                    <a:pt x="18595" y="10620"/>
                  </a:lnTo>
                  <a:lnTo>
                    <a:pt x="18676" y="10338"/>
                  </a:lnTo>
                  <a:lnTo>
                    <a:pt x="18717" y="10055"/>
                  </a:lnTo>
                  <a:lnTo>
                    <a:pt x="18737" y="9752"/>
                  </a:lnTo>
                  <a:lnTo>
                    <a:pt x="18757" y="9449"/>
                  </a:lnTo>
                  <a:lnTo>
                    <a:pt x="18737" y="9126"/>
                  </a:lnTo>
                  <a:lnTo>
                    <a:pt x="18696" y="8803"/>
                  </a:lnTo>
                  <a:lnTo>
                    <a:pt x="18636" y="8480"/>
                  </a:lnTo>
                  <a:lnTo>
                    <a:pt x="18555" y="8157"/>
                  </a:lnTo>
                  <a:lnTo>
                    <a:pt x="18454" y="7834"/>
                  </a:lnTo>
                  <a:lnTo>
                    <a:pt x="18333" y="7491"/>
                  </a:lnTo>
                  <a:lnTo>
                    <a:pt x="18192" y="7168"/>
                  </a:lnTo>
                  <a:lnTo>
                    <a:pt x="18030" y="6825"/>
                  </a:lnTo>
                  <a:lnTo>
                    <a:pt x="17828" y="6482"/>
                  </a:lnTo>
                  <a:lnTo>
                    <a:pt x="17626" y="6138"/>
                  </a:lnTo>
                  <a:lnTo>
                    <a:pt x="17404" y="5795"/>
                  </a:lnTo>
                  <a:lnTo>
                    <a:pt x="17142" y="5472"/>
                  </a:lnTo>
                  <a:lnTo>
                    <a:pt x="16859" y="5129"/>
                  </a:lnTo>
                  <a:lnTo>
                    <a:pt x="16576" y="4786"/>
                  </a:lnTo>
                  <a:lnTo>
                    <a:pt x="16253" y="4442"/>
                  </a:lnTo>
                  <a:lnTo>
                    <a:pt x="16253" y="4442"/>
                  </a:lnTo>
                  <a:lnTo>
                    <a:pt x="15910" y="4119"/>
                  </a:lnTo>
                  <a:lnTo>
                    <a:pt x="15567" y="3796"/>
                  </a:lnTo>
                  <a:lnTo>
                    <a:pt x="15204" y="3493"/>
                  </a:lnTo>
                  <a:lnTo>
                    <a:pt x="14820" y="3191"/>
                  </a:lnTo>
                  <a:lnTo>
                    <a:pt x="14436" y="2908"/>
                  </a:lnTo>
                  <a:lnTo>
                    <a:pt x="14053" y="2645"/>
                  </a:lnTo>
                  <a:lnTo>
                    <a:pt x="13649" y="2383"/>
                  </a:lnTo>
                  <a:lnTo>
                    <a:pt x="13225" y="2121"/>
                  </a:lnTo>
                  <a:lnTo>
                    <a:pt x="12801" y="1898"/>
                  </a:lnTo>
                  <a:lnTo>
                    <a:pt x="12377" y="1676"/>
                  </a:lnTo>
                  <a:lnTo>
                    <a:pt x="11953" y="1454"/>
                  </a:lnTo>
                  <a:lnTo>
                    <a:pt x="11509" y="1252"/>
                  </a:lnTo>
                  <a:lnTo>
                    <a:pt x="11065" y="1071"/>
                  </a:lnTo>
                  <a:lnTo>
                    <a:pt x="10620" y="909"/>
                  </a:lnTo>
                  <a:lnTo>
                    <a:pt x="10176" y="748"/>
                  </a:lnTo>
                  <a:lnTo>
                    <a:pt x="9732" y="606"/>
                  </a:lnTo>
                  <a:lnTo>
                    <a:pt x="9268" y="485"/>
                  </a:lnTo>
                  <a:lnTo>
                    <a:pt x="8824" y="364"/>
                  </a:lnTo>
                  <a:lnTo>
                    <a:pt x="8379" y="263"/>
                  </a:lnTo>
                  <a:lnTo>
                    <a:pt x="7935" y="182"/>
                  </a:lnTo>
                  <a:lnTo>
                    <a:pt x="7491" y="122"/>
                  </a:lnTo>
                  <a:lnTo>
                    <a:pt x="7047" y="61"/>
                  </a:lnTo>
                  <a:lnTo>
                    <a:pt x="6603" y="21"/>
                  </a:lnTo>
                  <a:lnTo>
                    <a:pt x="6179" y="1"/>
                  </a:lnTo>
                  <a:lnTo>
                    <a:pt x="5755" y="1"/>
                  </a:lnTo>
                  <a:lnTo>
                    <a:pt x="5331" y="21"/>
                  </a:lnTo>
                  <a:lnTo>
                    <a:pt x="4907" y="41"/>
                  </a:lnTo>
                  <a:lnTo>
                    <a:pt x="4503" y="102"/>
                  </a:lnTo>
                  <a:lnTo>
                    <a:pt x="4119" y="162"/>
                  </a:lnTo>
                  <a:lnTo>
                    <a:pt x="3736" y="243"/>
                  </a:lnTo>
                  <a:lnTo>
                    <a:pt x="3352" y="344"/>
                  </a:lnTo>
                  <a:lnTo>
                    <a:pt x="2989" y="465"/>
                  </a:lnTo>
                  <a:lnTo>
                    <a:pt x="2989" y="465"/>
                  </a:lnTo>
                  <a:lnTo>
                    <a:pt x="2645" y="606"/>
                  </a:lnTo>
                  <a:lnTo>
                    <a:pt x="2322" y="748"/>
                  </a:lnTo>
                  <a:lnTo>
                    <a:pt x="2020" y="909"/>
                  </a:lnTo>
                  <a:lnTo>
                    <a:pt x="1737" y="1091"/>
                  </a:lnTo>
                  <a:lnTo>
                    <a:pt x="1474" y="1293"/>
                  </a:lnTo>
                  <a:lnTo>
                    <a:pt x="1232" y="1495"/>
                  </a:lnTo>
                  <a:lnTo>
                    <a:pt x="1010" y="1717"/>
                  </a:lnTo>
                  <a:lnTo>
                    <a:pt x="828" y="1939"/>
                  </a:lnTo>
                  <a:lnTo>
                    <a:pt x="647" y="2181"/>
                  </a:lnTo>
                  <a:lnTo>
                    <a:pt x="485" y="2423"/>
                  </a:lnTo>
                  <a:lnTo>
                    <a:pt x="344" y="2686"/>
                  </a:lnTo>
                  <a:lnTo>
                    <a:pt x="243" y="2948"/>
                  </a:lnTo>
                  <a:lnTo>
                    <a:pt x="142" y="3231"/>
                  </a:lnTo>
                  <a:lnTo>
                    <a:pt x="81" y="3514"/>
                  </a:lnTo>
                  <a:lnTo>
                    <a:pt x="21" y="3816"/>
                  </a:lnTo>
                  <a:lnTo>
                    <a:pt x="1" y="4119"/>
                  </a:lnTo>
                  <a:lnTo>
                    <a:pt x="1" y="4422"/>
                  </a:lnTo>
                  <a:lnTo>
                    <a:pt x="1" y="4725"/>
                  </a:lnTo>
                  <a:lnTo>
                    <a:pt x="41" y="5048"/>
                  </a:lnTo>
                  <a:lnTo>
                    <a:pt x="102" y="5371"/>
                  </a:lnTo>
                  <a:lnTo>
                    <a:pt x="182" y="5694"/>
                  </a:lnTo>
                  <a:lnTo>
                    <a:pt x="283" y="6037"/>
                  </a:lnTo>
                  <a:lnTo>
                    <a:pt x="404" y="6360"/>
                  </a:lnTo>
                  <a:lnTo>
                    <a:pt x="546" y="6704"/>
                  </a:lnTo>
                  <a:lnTo>
                    <a:pt x="727" y="7047"/>
                  </a:lnTo>
                  <a:lnTo>
                    <a:pt x="909" y="7370"/>
                  </a:lnTo>
                  <a:lnTo>
                    <a:pt x="1111" y="7713"/>
                  </a:lnTo>
                  <a:lnTo>
                    <a:pt x="1353" y="8056"/>
                  </a:lnTo>
                  <a:lnTo>
                    <a:pt x="1596" y="8400"/>
                  </a:lnTo>
                  <a:lnTo>
                    <a:pt x="1878" y="8743"/>
                  </a:lnTo>
                  <a:lnTo>
                    <a:pt x="2181" y="9066"/>
                  </a:lnTo>
                  <a:lnTo>
                    <a:pt x="2484" y="9409"/>
                  </a:lnTo>
                  <a:lnTo>
                    <a:pt x="2484" y="9409"/>
                  </a:lnTo>
                  <a:lnTo>
                    <a:pt x="2706" y="940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0" name="Google Shape;2740;p33"/>
            <p:cNvSpPr/>
            <p:nvPr/>
          </p:nvSpPr>
          <p:spPr>
            <a:xfrm>
              <a:off x="2139525" y="1461100"/>
              <a:ext cx="246850" cy="182250"/>
            </a:xfrm>
            <a:custGeom>
              <a:avLst/>
              <a:gdLst/>
              <a:ahLst/>
              <a:cxnLst/>
              <a:rect l="l" t="t" r="r" b="b"/>
              <a:pathLst>
                <a:path w="9874" h="7290" extrusionOk="0">
                  <a:moveTo>
                    <a:pt x="3352" y="324"/>
                  </a:moveTo>
                  <a:lnTo>
                    <a:pt x="3776" y="364"/>
                  </a:lnTo>
                  <a:lnTo>
                    <a:pt x="4220" y="405"/>
                  </a:lnTo>
                  <a:lnTo>
                    <a:pt x="4644" y="506"/>
                  </a:lnTo>
                  <a:lnTo>
                    <a:pt x="5088" y="627"/>
                  </a:lnTo>
                  <a:lnTo>
                    <a:pt x="5512" y="768"/>
                  </a:lnTo>
                  <a:lnTo>
                    <a:pt x="5956" y="930"/>
                  </a:lnTo>
                  <a:lnTo>
                    <a:pt x="6380" y="1132"/>
                  </a:lnTo>
                  <a:lnTo>
                    <a:pt x="6784" y="1354"/>
                  </a:lnTo>
                  <a:lnTo>
                    <a:pt x="7188" y="1596"/>
                  </a:lnTo>
                  <a:lnTo>
                    <a:pt x="7572" y="1879"/>
                  </a:lnTo>
                  <a:lnTo>
                    <a:pt x="7915" y="2161"/>
                  </a:lnTo>
                  <a:lnTo>
                    <a:pt x="8258" y="2484"/>
                  </a:lnTo>
                  <a:lnTo>
                    <a:pt x="8561" y="2807"/>
                  </a:lnTo>
                  <a:lnTo>
                    <a:pt x="8803" y="3151"/>
                  </a:lnTo>
                  <a:lnTo>
                    <a:pt x="9025" y="3474"/>
                  </a:lnTo>
                  <a:lnTo>
                    <a:pt x="9187" y="3797"/>
                  </a:lnTo>
                  <a:lnTo>
                    <a:pt x="9328" y="4120"/>
                  </a:lnTo>
                  <a:lnTo>
                    <a:pt x="9409" y="4443"/>
                  </a:lnTo>
                  <a:lnTo>
                    <a:pt x="9469" y="4766"/>
                  </a:lnTo>
                  <a:lnTo>
                    <a:pt x="9469" y="5069"/>
                  </a:lnTo>
                  <a:lnTo>
                    <a:pt x="9429" y="5351"/>
                  </a:lnTo>
                  <a:lnTo>
                    <a:pt x="9348" y="5614"/>
                  </a:lnTo>
                  <a:lnTo>
                    <a:pt x="9227" y="5876"/>
                  </a:lnTo>
                  <a:lnTo>
                    <a:pt x="9066" y="6118"/>
                  </a:lnTo>
                  <a:lnTo>
                    <a:pt x="8864" y="6341"/>
                  </a:lnTo>
                  <a:lnTo>
                    <a:pt x="8621" y="6522"/>
                  </a:lnTo>
                  <a:lnTo>
                    <a:pt x="8339" y="6684"/>
                  </a:lnTo>
                  <a:lnTo>
                    <a:pt x="8016" y="6825"/>
                  </a:lnTo>
                  <a:lnTo>
                    <a:pt x="7652" y="6946"/>
                  </a:lnTo>
                  <a:lnTo>
                    <a:pt x="7269" y="7007"/>
                  </a:lnTo>
                  <a:lnTo>
                    <a:pt x="6885" y="7047"/>
                  </a:lnTo>
                  <a:lnTo>
                    <a:pt x="6461" y="7047"/>
                  </a:lnTo>
                  <a:lnTo>
                    <a:pt x="6037" y="7027"/>
                  </a:lnTo>
                  <a:lnTo>
                    <a:pt x="5613" y="6966"/>
                  </a:lnTo>
                  <a:lnTo>
                    <a:pt x="5169" y="6886"/>
                  </a:lnTo>
                  <a:lnTo>
                    <a:pt x="4745" y="6764"/>
                  </a:lnTo>
                  <a:lnTo>
                    <a:pt x="4301" y="6623"/>
                  </a:lnTo>
                  <a:lnTo>
                    <a:pt x="3877" y="6441"/>
                  </a:lnTo>
                  <a:lnTo>
                    <a:pt x="3453" y="6240"/>
                  </a:lnTo>
                  <a:lnTo>
                    <a:pt x="3049" y="6017"/>
                  </a:lnTo>
                  <a:lnTo>
                    <a:pt x="2645" y="5775"/>
                  </a:lnTo>
                  <a:lnTo>
                    <a:pt x="2262" y="5513"/>
                  </a:lnTo>
                  <a:lnTo>
                    <a:pt x="1898" y="5210"/>
                  </a:lnTo>
                  <a:lnTo>
                    <a:pt x="1575" y="4887"/>
                  </a:lnTo>
                  <a:lnTo>
                    <a:pt x="1272" y="4564"/>
                  </a:lnTo>
                  <a:lnTo>
                    <a:pt x="1010" y="4241"/>
                  </a:lnTo>
                  <a:lnTo>
                    <a:pt x="808" y="3898"/>
                  </a:lnTo>
                  <a:lnTo>
                    <a:pt x="626" y="3574"/>
                  </a:lnTo>
                  <a:lnTo>
                    <a:pt x="505" y="3251"/>
                  </a:lnTo>
                  <a:lnTo>
                    <a:pt x="404" y="2928"/>
                  </a:lnTo>
                  <a:lnTo>
                    <a:pt x="364" y="2626"/>
                  </a:lnTo>
                  <a:lnTo>
                    <a:pt x="364" y="2323"/>
                  </a:lnTo>
                  <a:lnTo>
                    <a:pt x="404" y="2040"/>
                  </a:lnTo>
                  <a:lnTo>
                    <a:pt x="485" y="1757"/>
                  </a:lnTo>
                  <a:lnTo>
                    <a:pt x="606" y="1495"/>
                  </a:lnTo>
                  <a:lnTo>
                    <a:pt x="768" y="1273"/>
                  </a:lnTo>
                  <a:lnTo>
                    <a:pt x="969" y="1051"/>
                  </a:lnTo>
                  <a:lnTo>
                    <a:pt x="1212" y="849"/>
                  </a:lnTo>
                  <a:lnTo>
                    <a:pt x="1494" y="687"/>
                  </a:lnTo>
                  <a:lnTo>
                    <a:pt x="1817" y="546"/>
                  </a:lnTo>
                  <a:lnTo>
                    <a:pt x="2181" y="445"/>
                  </a:lnTo>
                  <a:lnTo>
                    <a:pt x="2544" y="364"/>
                  </a:lnTo>
                  <a:lnTo>
                    <a:pt x="2948" y="324"/>
                  </a:lnTo>
                  <a:close/>
                  <a:moveTo>
                    <a:pt x="2807" y="1"/>
                  </a:moveTo>
                  <a:lnTo>
                    <a:pt x="2383" y="41"/>
                  </a:lnTo>
                  <a:lnTo>
                    <a:pt x="1959" y="122"/>
                  </a:lnTo>
                  <a:lnTo>
                    <a:pt x="1575" y="243"/>
                  </a:lnTo>
                  <a:lnTo>
                    <a:pt x="1232" y="385"/>
                  </a:lnTo>
                  <a:lnTo>
                    <a:pt x="909" y="566"/>
                  </a:lnTo>
                  <a:lnTo>
                    <a:pt x="788" y="667"/>
                  </a:lnTo>
                  <a:lnTo>
                    <a:pt x="646" y="788"/>
                  </a:lnTo>
                  <a:lnTo>
                    <a:pt x="546" y="889"/>
                  </a:lnTo>
                  <a:lnTo>
                    <a:pt x="445" y="1010"/>
                  </a:lnTo>
                  <a:lnTo>
                    <a:pt x="344" y="1132"/>
                  </a:lnTo>
                  <a:lnTo>
                    <a:pt x="263" y="1273"/>
                  </a:lnTo>
                  <a:lnTo>
                    <a:pt x="182" y="1414"/>
                  </a:lnTo>
                  <a:lnTo>
                    <a:pt x="122" y="1556"/>
                  </a:lnTo>
                  <a:lnTo>
                    <a:pt x="41" y="1838"/>
                  </a:lnTo>
                  <a:lnTo>
                    <a:pt x="0" y="2161"/>
                  </a:lnTo>
                  <a:lnTo>
                    <a:pt x="0" y="2484"/>
                  </a:lnTo>
                  <a:lnTo>
                    <a:pt x="61" y="2827"/>
                  </a:lnTo>
                  <a:lnTo>
                    <a:pt x="162" y="3171"/>
                  </a:lnTo>
                  <a:lnTo>
                    <a:pt x="303" y="3514"/>
                  </a:lnTo>
                  <a:lnTo>
                    <a:pt x="485" y="3877"/>
                  </a:lnTo>
                  <a:lnTo>
                    <a:pt x="707" y="4241"/>
                  </a:lnTo>
                  <a:lnTo>
                    <a:pt x="990" y="4584"/>
                  </a:lnTo>
                  <a:lnTo>
                    <a:pt x="1313" y="4947"/>
                  </a:lnTo>
                  <a:lnTo>
                    <a:pt x="1676" y="5291"/>
                  </a:lnTo>
                  <a:lnTo>
                    <a:pt x="2060" y="5614"/>
                  </a:lnTo>
                  <a:lnTo>
                    <a:pt x="2484" y="5896"/>
                  </a:lnTo>
                  <a:lnTo>
                    <a:pt x="2908" y="6159"/>
                  </a:lnTo>
                  <a:lnTo>
                    <a:pt x="3352" y="6401"/>
                  </a:lnTo>
                  <a:lnTo>
                    <a:pt x="3816" y="6623"/>
                  </a:lnTo>
                  <a:lnTo>
                    <a:pt x="4281" y="6805"/>
                  </a:lnTo>
                  <a:lnTo>
                    <a:pt x="4745" y="6966"/>
                  </a:lnTo>
                  <a:lnTo>
                    <a:pt x="5230" y="7088"/>
                  </a:lnTo>
                  <a:lnTo>
                    <a:pt x="5694" y="7188"/>
                  </a:lnTo>
                  <a:lnTo>
                    <a:pt x="6158" y="7249"/>
                  </a:lnTo>
                  <a:lnTo>
                    <a:pt x="6623" y="7289"/>
                  </a:lnTo>
                  <a:lnTo>
                    <a:pt x="7067" y="7269"/>
                  </a:lnTo>
                  <a:lnTo>
                    <a:pt x="7491" y="7229"/>
                  </a:lnTo>
                  <a:lnTo>
                    <a:pt x="7915" y="7168"/>
                  </a:lnTo>
                  <a:lnTo>
                    <a:pt x="8298" y="7047"/>
                  </a:lnTo>
                  <a:lnTo>
                    <a:pt x="8642" y="6886"/>
                  </a:lnTo>
                  <a:lnTo>
                    <a:pt x="8944" y="6704"/>
                  </a:lnTo>
                  <a:lnTo>
                    <a:pt x="9086" y="6603"/>
                  </a:lnTo>
                  <a:lnTo>
                    <a:pt x="9227" y="6502"/>
                  </a:lnTo>
                  <a:lnTo>
                    <a:pt x="9328" y="6381"/>
                  </a:lnTo>
                  <a:lnTo>
                    <a:pt x="9429" y="6260"/>
                  </a:lnTo>
                  <a:lnTo>
                    <a:pt x="9530" y="6139"/>
                  </a:lnTo>
                  <a:lnTo>
                    <a:pt x="9611" y="6017"/>
                  </a:lnTo>
                  <a:lnTo>
                    <a:pt x="9691" y="5876"/>
                  </a:lnTo>
                  <a:lnTo>
                    <a:pt x="9752" y="5735"/>
                  </a:lnTo>
                  <a:lnTo>
                    <a:pt x="9833" y="5432"/>
                  </a:lnTo>
                  <a:lnTo>
                    <a:pt x="9873" y="5129"/>
                  </a:lnTo>
                  <a:lnTo>
                    <a:pt x="9873" y="4806"/>
                  </a:lnTo>
                  <a:lnTo>
                    <a:pt x="9813" y="4463"/>
                  </a:lnTo>
                  <a:lnTo>
                    <a:pt x="9712" y="4120"/>
                  </a:lnTo>
                  <a:lnTo>
                    <a:pt x="9570" y="3756"/>
                  </a:lnTo>
                  <a:lnTo>
                    <a:pt x="9389" y="3413"/>
                  </a:lnTo>
                  <a:lnTo>
                    <a:pt x="9167" y="3050"/>
                  </a:lnTo>
                  <a:lnTo>
                    <a:pt x="8884" y="2686"/>
                  </a:lnTo>
                  <a:lnTo>
                    <a:pt x="8561" y="2343"/>
                  </a:lnTo>
                  <a:lnTo>
                    <a:pt x="8197" y="2000"/>
                  </a:lnTo>
                  <a:lnTo>
                    <a:pt x="7814" y="1677"/>
                  </a:lnTo>
                  <a:lnTo>
                    <a:pt x="7390" y="1374"/>
                  </a:lnTo>
                  <a:lnTo>
                    <a:pt x="6966" y="1111"/>
                  </a:lnTo>
                  <a:lnTo>
                    <a:pt x="6522" y="869"/>
                  </a:lnTo>
                  <a:lnTo>
                    <a:pt x="6057" y="647"/>
                  </a:lnTo>
                  <a:lnTo>
                    <a:pt x="5593" y="465"/>
                  </a:lnTo>
                  <a:lnTo>
                    <a:pt x="5129" y="304"/>
                  </a:lnTo>
                  <a:lnTo>
                    <a:pt x="4644" y="183"/>
                  </a:lnTo>
                  <a:lnTo>
                    <a:pt x="4180" y="82"/>
                  </a:lnTo>
                  <a:lnTo>
                    <a:pt x="3715" y="21"/>
                  </a:lnTo>
                  <a:lnTo>
                    <a:pt x="325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1" name="Google Shape;2741;p33"/>
            <p:cNvSpPr/>
            <p:nvPr/>
          </p:nvSpPr>
          <p:spPr>
            <a:xfrm>
              <a:off x="2139525" y="1461100"/>
              <a:ext cx="246850" cy="182250"/>
            </a:xfrm>
            <a:custGeom>
              <a:avLst/>
              <a:gdLst/>
              <a:ahLst/>
              <a:cxnLst/>
              <a:rect l="l" t="t" r="r" b="b"/>
              <a:pathLst>
                <a:path w="9874" h="7290" fill="none" extrusionOk="0">
                  <a:moveTo>
                    <a:pt x="1575" y="4887"/>
                  </a:moveTo>
                  <a:lnTo>
                    <a:pt x="1575" y="4887"/>
                  </a:lnTo>
                  <a:lnTo>
                    <a:pt x="1272" y="4564"/>
                  </a:lnTo>
                  <a:lnTo>
                    <a:pt x="1010" y="4241"/>
                  </a:lnTo>
                  <a:lnTo>
                    <a:pt x="808" y="3898"/>
                  </a:lnTo>
                  <a:lnTo>
                    <a:pt x="626" y="3574"/>
                  </a:lnTo>
                  <a:lnTo>
                    <a:pt x="505" y="3251"/>
                  </a:lnTo>
                  <a:lnTo>
                    <a:pt x="404" y="2928"/>
                  </a:lnTo>
                  <a:lnTo>
                    <a:pt x="364" y="2626"/>
                  </a:lnTo>
                  <a:lnTo>
                    <a:pt x="364" y="2323"/>
                  </a:lnTo>
                  <a:lnTo>
                    <a:pt x="404" y="2040"/>
                  </a:lnTo>
                  <a:lnTo>
                    <a:pt x="485" y="1757"/>
                  </a:lnTo>
                  <a:lnTo>
                    <a:pt x="606" y="1495"/>
                  </a:lnTo>
                  <a:lnTo>
                    <a:pt x="768" y="1273"/>
                  </a:lnTo>
                  <a:lnTo>
                    <a:pt x="969" y="1051"/>
                  </a:lnTo>
                  <a:lnTo>
                    <a:pt x="1212" y="849"/>
                  </a:lnTo>
                  <a:lnTo>
                    <a:pt x="1494" y="687"/>
                  </a:lnTo>
                  <a:lnTo>
                    <a:pt x="1817" y="546"/>
                  </a:lnTo>
                  <a:lnTo>
                    <a:pt x="1817" y="546"/>
                  </a:lnTo>
                  <a:lnTo>
                    <a:pt x="2181" y="445"/>
                  </a:lnTo>
                  <a:lnTo>
                    <a:pt x="2544" y="364"/>
                  </a:lnTo>
                  <a:lnTo>
                    <a:pt x="2948" y="324"/>
                  </a:lnTo>
                  <a:lnTo>
                    <a:pt x="3352" y="324"/>
                  </a:lnTo>
                  <a:lnTo>
                    <a:pt x="3776" y="364"/>
                  </a:lnTo>
                  <a:lnTo>
                    <a:pt x="4220" y="405"/>
                  </a:lnTo>
                  <a:lnTo>
                    <a:pt x="4644" y="506"/>
                  </a:lnTo>
                  <a:lnTo>
                    <a:pt x="5088" y="627"/>
                  </a:lnTo>
                  <a:lnTo>
                    <a:pt x="5512" y="768"/>
                  </a:lnTo>
                  <a:lnTo>
                    <a:pt x="5956" y="930"/>
                  </a:lnTo>
                  <a:lnTo>
                    <a:pt x="6380" y="1132"/>
                  </a:lnTo>
                  <a:lnTo>
                    <a:pt x="6784" y="1354"/>
                  </a:lnTo>
                  <a:lnTo>
                    <a:pt x="7188" y="1596"/>
                  </a:lnTo>
                  <a:lnTo>
                    <a:pt x="7572" y="1879"/>
                  </a:lnTo>
                  <a:lnTo>
                    <a:pt x="7915" y="2161"/>
                  </a:lnTo>
                  <a:lnTo>
                    <a:pt x="8258" y="2484"/>
                  </a:lnTo>
                  <a:lnTo>
                    <a:pt x="8258" y="2484"/>
                  </a:lnTo>
                  <a:lnTo>
                    <a:pt x="8561" y="2807"/>
                  </a:lnTo>
                  <a:lnTo>
                    <a:pt x="8803" y="3151"/>
                  </a:lnTo>
                  <a:lnTo>
                    <a:pt x="9025" y="3474"/>
                  </a:lnTo>
                  <a:lnTo>
                    <a:pt x="9187" y="3797"/>
                  </a:lnTo>
                  <a:lnTo>
                    <a:pt x="9328" y="4120"/>
                  </a:lnTo>
                  <a:lnTo>
                    <a:pt x="9409" y="4443"/>
                  </a:lnTo>
                  <a:lnTo>
                    <a:pt x="9469" y="4766"/>
                  </a:lnTo>
                  <a:lnTo>
                    <a:pt x="9469" y="5069"/>
                  </a:lnTo>
                  <a:lnTo>
                    <a:pt x="9429" y="5351"/>
                  </a:lnTo>
                  <a:lnTo>
                    <a:pt x="9348" y="5614"/>
                  </a:lnTo>
                  <a:lnTo>
                    <a:pt x="9227" y="5876"/>
                  </a:lnTo>
                  <a:lnTo>
                    <a:pt x="9066" y="6118"/>
                  </a:lnTo>
                  <a:lnTo>
                    <a:pt x="8864" y="6341"/>
                  </a:lnTo>
                  <a:lnTo>
                    <a:pt x="8621" y="6522"/>
                  </a:lnTo>
                  <a:lnTo>
                    <a:pt x="8339" y="6684"/>
                  </a:lnTo>
                  <a:lnTo>
                    <a:pt x="8016" y="6825"/>
                  </a:lnTo>
                  <a:lnTo>
                    <a:pt x="8016" y="6825"/>
                  </a:lnTo>
                  <a:lnTo>
                    <a:pt x="7652" y="6946"/>
                  </a:lnTo>
                  <a:lnTo>
                    <a:pt x="7269" y="7007"/>
                  </a:lnTo>
                  <a:lnTo>
                    <a:pt x="6885" y="7047"/>
                  </a:lnTo>
                  <a:lnTo>
                    <a:pt x="6461" y="7047"/>
                  </a:lnTo>
                  <a:lnTo>
                    <a:pt x="6037" y="7027"/>
                  </a:lnTo>
                  <a:lnTo>
                    <a:pt x="5613" y="6966"/>
                  </a:lnTo>
                  <a:lnTo>
                    <a:pt x="5169" y="6886"/>
                  </a:lnTo>
                  <a:lnTo>
                    <a:pt x="4745" y="6764"/>
                  </a:lnTo>
                  <a:lnTo>
                    <a:pt x="4301" y="6623"/>
                  </a:lnTo>
                  <a:lnTo>
                    <a:pt x="3877" y="6441"/>
                  </a:lnTo>
                  <a:lnTo>
                    <a:pt x="3453" y="6240"/>
                  </a:lnTo>
                  <a:lnTo>
                    <a:pt x="3049" y="6017"/>
                  </a:lnTo>
                  <a:lnTo>
                    <a:pt x="2645" y="5775"/>
                  </a:lnTo>
                  <a:lnTo>
                    <a:pt x="2262" y="5513"/>
                  </a:lnTo>
                  <a:lnTo>
                    <a:pt x="1898" y="5210"/>
                  </a:lnTo>
                  <a:lnTo>
                    <a:pt x="1575" y="4887"/>
                  </a:lnTo>
                  <a:lnTo>
                    <a:pt x="1575" y="4887"/>
                  </a:lnTo>
                  <a:lnTo>
                    <a:pt x="1313" y="4947"/>
                  </a:lnTo>
                  <a:lnTo>
                    <a:pt x="1313" y="4947"/>
                  </a:lnTo>
                  <a:lnTo>
                    <a:pt x="1676" y="5291"/>
                  </a:lnTo>
                  <a:lnTo>
                    <a:pt x="2060" y="5614"/>
                  </a:lnTo>
                  <a:lnTo>
                    <a:pt x="2484" y="5896"/>
                  </a:lnTo>
                  <a:lnTo>
                    <a:pt x="2908" y="6159"/>
                  </a:lnTo>
                  <a:lnTo>
                    <a:pt x="3352" y="6401"/>
                  </a:lnTo>
                  <a:lnTo>
                    <a:pt x="3816" y="6623"/>
                  </a:lnTo>
                  <a:lnTo>
                    <a:pt x="4281" y="6805"/>
                  </a:lnTo>
                  <a:lnTo>
                    <a:pt x="4745" y="6966"/>
                  </a:lnTo>
                  <a:lnTo>
                    <a:pt x="5230" y="7088"/>
                  </a:lnTo>
                  <a:lnTo>
                    <a:pt x="5694" y="7188"/>
                  </a:lnTo>
                  <a:lnTo>
                    <a:pt x="6158" y="7249"/>
                  </a:lnTo>
                  <a:lnTo>
                    <a:pt x="6623" y="7289"/>
                  </a:lnTo>
                  <a:lnTo>
                    <a:pt x="7067" y="7269"/>
                  </a:lnTo>
                  <a:lnTo>
                    <a:pt x="7491" y="7229"/>
                  </a:lnTo>
                  <a:lnTo>
                    <a:pt x="7915" y="7168"/>
                  </a:lnTo>
                  <a:lnTo>
                    <a:pt x="8298" y="7047"/>
                  </a:lnTo>
                  <a:lnTo>
                    <a:pt x="8298" y="7047"/>
                  </a:lnTo>
                  <a:lnTo>
                    <a:pt x="8642" y="6886"/>
                  </a:lnTo>
                  <a:lnTo>
                    <a:pt x="8944" y="6704"/>
                  </a:lnTo>
                  <a:lnTo>
                    <a:pt x="9086" y="6603"/>
                  </a:lnTo>
                  <a:lnTo>
                    <a:pt x="9227" y="6502"/>
                  </a:lnTo>
                  <a:lnTo>
                    <a:pt x="9328" y="6381"/>
                  </a:lnTo>
                  <a:lnTo>
                    <a:pt x="9429" y="6260"/>
                  </a:lnTo>
                  <a:lnTo>
                    <a:pt x="9530" y="6139"/>
                  </a:lnTo>
                  <a:lnTo>
                    <a:pt x="9611" y="6017"/>
                  </a:lnTo>
                  <a:lnTo>
                    <a:pt x="9691" y="5876"/>
                  </a:lnTo>
                  <a:lnTo>
                    <a:pt x="9752" y="5735"/>
                  </a:lnTo>
                  <a:lnTo>
                    <a:pt x="9833" y="5432"/>
                  </a:lnTo>
                  <a:lnTo>
                    <a:pt x="9873" y="5129"/>
                  </a:lnTo>
                  <a:lnTo>
                    <a:pt x="9873" y="4806"/>
                  </a:lnTo>
                  <a:lnTo>
                    <a:pt x="9813" y="4463"/>
                  </a:lnTo>
                  <a:lnTo>
                    <a:pt x="9712" y="4120"/>
                  </a:lnTo>
                  <a:lnTo>
                    <a:pt x="9570" y="3756"/>
                  </a:lnTo>
                  <a:lnTo>
                    <a:pt x="9389" y="3413"/>
                  </a:lnTo>
                  <a:lnTo>
                    <a:pt x="9167" y="3050"/>
                  </a:lnTo>
                  <a:lnTo>
                    <a:pt x="8884" y="2686"/>
                  </a:lnTo>
                  <a:lnTo>
                    <a:pt x="8561" y="2343"/>
                  </a:lnTo>
                  <a:lnTo>
                    <a:pt x="8561" y="2343"/>
                  </a:lnTo>
                  <a:lnTo>
                    <a:pt x="8197" y="2000"/>
                  </a:lnTo>
                  <a:lnTo>
                    <a:pt x="7814" y="1677"/>
                  </a:lnTo>
                  <a:lnTo>
                    <a:pt x="7390" y="1374"/>
                  </a:lnTo>
                  <a:lnTo>
                    <a:pt x="6966" y="1111"/>
                  </a:lnTo>
                  <a:lnTo>
                    <a:pt x="6522" y="869"/>
                  </a:lnTo>
                  <a:lnTo>
                    <a:pt x="6057" y="647"/>
                  </a:lnTo>
                  <a:lnTo>
                    <a:pt x="5593" y="465"/>
                  </a:lnTo>
                  <a:lnTo>
                    <a:pt x="5129" y="304"/>
                  </a:lnTo>
                  <a:lnTo>
                    <a:pt x="4644" y="183"/>
                  </a:lnTo>
                  <a:lnTo>
                    <a:pt x="4180" y="82"/>
                  </a:lnTo>
                  <a:lnTo>
                    <a:pt x="3715" y="21"/>
                  </a:lnTo>
                  <a:lnTo>
                    <a:pt x="3251" y="1"/>
                  </a:lnTo>
                  <a:lnTo>
                    <a:pt x="2807" y="1"/>
                  </a:lnTo>
                  <a:lnTo>
                    <a:pt x="2383" y="41"/>
                  </a:lnTo>
                  <a:lnTo>
                    <a:pt x="1959" y="122"/>
                  </a:lnTo>
                  <a:lnTo>
                    <a:pt x="1575" y="243"/>
                  </a:lnTo>
                  <a:lnTo>
                    <a:pt x="1575" y="243"/>
                  </a:lnTo>
                  <a:lnTo>
                    <a:pt x="1232" y="385"/>
                  </a:lnTo>
                  <a:lnTo>
                    <a:pt x="909" y="566"/>
                  </a:lnTo>
                  <a:lnTo>
                    <a:pt x="788" y="667"/>
                  </a:lnTo>
                  <a:lnTo>
                    <a:pt x="646" y="788"/>
                  </a:lnTo>
                  <a:lnTo>
                    <a:pt x="546" y="889"/>
                  </a:lnTo>
                  <a:lnTo>
                    <a:pt x="445" y="1010"/>
                  </a:lnTo>
                  <a:lnTo>
                    <a:pt x="344" y="1132"/>
                  </a:lnTo>
                  <a:lnTo>
                    <a:pt x="263" y="1273"/>
                  </a:lnTo>
                  <a:lnTo>
                    <a:pt x="182" y="1414"/>
                  </a:lnTo>
                  <a:lnTo>
                    <a:pt x="122" y="1556"/>
                  </a:lnTo>
                  <a:lnTo>
                    <a:pt x="41" y="1838"/>
                  </a:lnTo>
                  <a:lnTo>
                    <a:pt x="0" y="2161"/>
                  </a:lnTo>
                  <a:lnTo>
                    <a:pt x="0" y="2484"/>
                  </a:lnTo>
                  <a:lnTo>
                    <a:pt x="61" y="2827"/>
                  </a:lnTo>
                  <a:lnTo>
                    <a:pt x="162" y="3171"/>
                  </a:lnTo>
                  <a:lnTo>
                    <a:pt x="303" y="3514"/>
                  </a:lnTo>
                  <a:lnTo>
                    <a:pt x="485" y="3877"/>
                  </a:lnTo>
                  <a:lnTo>
                    <a:pt x="707" y="4241"/>
                  </a:lnTo>
                  <a:lnTo>
                    <a:pt x="990" y="4584"/>
                  </a:lnTo>
                  <a:lnTo>
                    <a:pt x="1313" y="4947"/>
                  </a:lnTo>
                  <a:lnTo>
                    <a:pt x="1313" y="4947"/>
                  </a:lnTo>
                  <a:lnTo>
                    <a:pt x="1575" y="488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2" name="Google Shape;2742;p33"/>
            <p:cNvSpPr/>
            <p:nvPr/>
          </p:nvSpPr>
          <p:spPr>
            <a:xfrm>
              <a:off x="2252575" y="1556000"/>
              <a:ext cx="12650" cy="9100"/>
            </a:xfrm>
            <a:custGeom>
              <a:avLst/>
              <a:gdLst/>
              <a:ahLst/>
              <a:cxnLst/>
              <a:rect l="l" t="t" r="r" b="b"/>
              <a:pathLst>
                <a:path w="506" h="364" extrusionOk="0">
                  <a:moveTo>
                    <a:pt x="162" y="1"/>
                  </a:moveTo>
                  <a:lnTo>
                    <a:pt x="82" y="21"/>
                  </a:lnTo>
                  <a:lnTo>
                    <a:pt x="21" y="61"/>
                  </a:lnTo>
                  <a:lnTo>
                    <a:pt x="1" y="122"/>
                  </a:lnTo>
                  <a:lnTo>
                    <a:pt x="21" y="182"/>
                  </a:lnTo>
                  <a:lnTo>
                    <a:pt x="61" y="263"/>
                  </a:lnTo>
                  <a:lnTo>
                    <a:pt x="142" y="324"/>
                  </a:lnTo>
                  <a:lnTo>
                    <a:pt x="243" y="364"/>
                  </a:lnTo>
                  <a:lnTo>
                    <a:pt x="425" y="364"/>
                  </a:lnTo>
                  <a:lnTo>
                    <a:pt x="485" y="324"/>
                  </a:lnTo>
                  <a:lnTo>
                    <a:pt x="506" y="263"/>
                  </a:lnTo>
                  <a:lnTo>
                    <a:pt x="485" y="202"/>
                  </a:lnTo>
                  <a:lnTo>
                    <a:pt x="445" y="122"/>
                  </a:lnTo>
                  <a:lnTo>
                    <a:pt x="364" y="61"/>
                  </a:lnTo>
                  <a:lnTo>
                    <a:pt x="263" y="21"/>
                  </a:lnTo>
                  <a:lnTo>
                    <a:pt x="162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3" name="Google Shape;2743;p33"/>
            <p:cNvSpPr/>
            <p:nvPr/>
          </p:nvSpPr>
          <p:spPr>
            <a:xfrm>
              <a:off x="2252575" y="1556000"/>
              <a:ext cx="12650" cy="9100"/>
            </a:xfrm>
            <a:custGeom>
              <a:avLst/>
              <a:gdLst/>
              <a:ahLst/>
              <a:cxnLst/>
              <a:rect l="l" t="t" r="r" b="b"/>
              <a:pathLst>
                <a:path w="506" h="364" fill="none" extrusionOk="0">
                  <a:moveTo>
                    <a:pt x="243" y="182"/>
                  </a:moveTo>
                  <a:lnTo>
                    <a:pt x="243" y="182"/>
                  </a:lnTo>
                  <a:lnTo>
                    <a:pt x="61" y="263"/>
                  </a:lnTo>
                  <a:lnTo>
                    <a:pt x="61" y="263"/>
                  </a:lnTo>
                  <a:lnTo>
                    <a:pt x="142" y="324"/>
                  </a:lnTo>
                  <a:lnTo>
                    <a:pt x="243" y="364"/>
                  </a:lnTo>
                  <a:lnTo>
                    <a:pt x="344" y="364"/>
                  </a:lnTo>
                  <a:lnTo>
                    <a:pt x="425" y="364"/>
                  </a:lnTo>
                  <a:lnTo>
                    <a:pt x="425" y="364"/>
                  </a:lnTo>
                  <a:lnTo>
                    <a:pt x="485" y="324"/>
                  </a:lnTo>
                  <a:lnTo>
                    <a:pt x="506" y="263"/>
                  </a:lnTo>
                  <a:lnTo>
                    <a:pt x="485" y="202"/>
                  </a:lnTo>
                  <a:lnTo>
                    <a:pt x="445" y="122"/>
                  </a:lnTo>
                  <a:lnTo>
                    <a:pt x="445" y="122"/>
                  </a:lnTo>
                  <a:lnTo>
                    <a:pt x="364" y="61"/>
                  </a:lnTo>
                  <a:lnTo>
                    <a:pt x="263" y="21"/>
                  </a:lnTo>
                  <a:lnTo>
                    <a:pt x="162" y="1"/>
                  </a:lnTo>
                  <a:lnTo>
                    <a:pt x="82" y="21"/>
                  </a:lnTo>
                  <a:lnTo>
                    <a:pt x="82" y="21"/>
                  </a:lnTo>
                  <a:lnTo>
                    <a:pt x="21" y="61"/>
                  </a:lnTo>
                  <a:lnTo>
                    <a:pt x="1" y="122"/>
                  </a:lnTo>
                  <a:lnTo>
                    <a:pt x="21" y="182"/>
                  </a:lnTo>
                  <a:lnTo>
                    <a:pt x="61" y="263"/>
                  </a:lnTo>
                  <a:lnTo>
                    <a:pt x="61" y="263"/>
                  </a:lnTo>
                  <a:lnTo>
                    <a:pt x="243" y="18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4" name="Google Shape;2744;p33"/>
            <p:cNvSpPr/>
            <p:nvPr/>
          </p:nvSpPr>
          <p:spPr>
            <a:xfrm>
              <a:off x="2663950" y="374900"/>
              <a:ext cx="226650" cy="167600"/>
            </a:xfrm>
            <a:custGeom>
              <a:avLst/>
              <a:gdLst/>
              <a:ahLst/>
              <a:cxnLst/>
              <a:rect l="l" t="t" r="r" b="b"/>
              <a:pathLst>
                <a:path w="9066" h="6704" extrusionOk="0">
                  <a:moveTo>
                    <a:pt x="3130" y="243"/>
                  </a:moveTo>
                  <a:lnTo>
                    <a:pt x="3514" y="263"/>
                  </a:lnTo>
                  <a:lnTo>
                    <a:pt x="3917" y="303"/>
                  </a:lnTo>
                  <a:lnTo>
                    <a:pt x="4301" y="384"/>
                  </a:lnTo>
                  <a:lnTo>
                    <a:pt x="4705" y="505"/>
                  </a:lnTo>
                  <a:lnTo>
                    <a:pt x="5109" y="626"/>
                  </a:lnTo>
                  <a:lnTo>
                    <a:pt x="5492" y="788"/>
                  </a:lnTo>
                  <a:lnTo>
                    <a:pt x="5876" y="970"/>
                  </a:lnTo>
                  <a:lnTo>
                    <a:pt x="6259" y="1171"/>
                  </a:lnTo>
                  <a:lnTo>
                    <a:pt x="6623" y="1394"/>
                  </a:lnTo>
                  <a:lnTo>
                    <a:pt x="6966" y="1656"/>
                  </a:lnTo>
                  <a:lnTo>
                    <a:pt x="7289" y="1918"/>
                  </a:lnTo>
                  <a:lnTo>
                    <a:pt x="7592" y="2201"/>
                  </a:lnTo>
                  <a:lnTo>
                    <a:pt x="7875" y="2504"/>
                  </a:lnTo>
                  <a:lnTo>
                    <a:pt x="8097" y="2807"/>
                  </a:lnTo>
                  <a:lnTo>
                    <a:pt x="8299" y="3110"/>
                  </a:lnTo>
                  <a:lnTo>
                    <a:pt x="8460" y="3392"/>
                  </a:lnTo>
                  <a:lnTo>
                    <a:pt x="8581" y="3695"/>
                  </a:lnTo>
                  <a:lnTo>
                    <a:pt x="8662" y="3998"/>
                  </a:lnTo>
                  <a:lnTo>
                    <a:pt x="8702" y="4281"/>
                  </a:lnTo>
                  <a:lnTo>
                    <a:pt x="8702" y="4543"/>
                  </a:lnTo>
                  <a:lnTo>
                    <a:pt x="8662" y="4806"/>
                  </a:lnTo>
                  <a:lnTo>
                    <a:pt x="8601" y="5068"/>
                  </a:lnTo>
                  <a:lnTo>
                    <a:pt x="8480" y="5290"/>
                  </a:lnTo>
                  <a:lnTo>
                    <a:pt x="8339" y="5512"/>
                  </a:lnTo>
                  <a:lnTo>
                    <a:pt x="8157" y="5714"/>
                  </a:lnTo>
                  <a:lnTo>
                    <a:pt x="7935" y="5876"/>
                  </a:lnTo>
                  <a:lnTo>
                    <a:pt x="7673" y="6037"/>
                  </a:lnTo>
                  <a:lnTo>
                    <a:pt x="7370" y="6158"/>
                  </a:lnTo>
                  <a:lnTo>
                    <a:pt x="7047" y="6259"/>
                  </a:lnTo>
                  <a:lnTo>
                    <a:pt x="6704" y="6320"/>
                  </a:lnTo>
                  <a:lnTo>
                    <a:pt x="6340" y="6360"/>
                  </a:lnTo>
                  <a:lnTo>
                    <a:pt x="5977" y="6360"/>
                  </a:lnTo>
                  <a:lnTo>
                    <a:pt x="5573" y="6340"/>
                  </a:lnTo>
                  <a:lnTo>
                    <a:pt x="5189" y="6279"/>
                  </a:lnTo>
                  <a:lnTo>
                    <a:pt x="4786" y="6199"/>
                  </a:lnTo>
                  <a:lnTo>
                    <a:pt x="4402" y="6098"/>
                  </a:lnTo>
                  <a:lnTo>
                    <a:pt x="3998" y="5977"/>
                  </a:lnTo>
                  <a:lnTo>
                    <a:pt x="3594" y="5815"/>
                  </a:lnTo>
                  <a:lnTo>
                    <a:pt x="3211" y="5633"/>
                  </a:lnTo>
                  <a:lnTo>
                    <a:pt x="2847" y="5431"/>
                  </a:lnTo>
                  <a:lnTo>
                    <a:pt x="2484" y="5209"/>
                  </a:lnTo>
                  <a:lnTo>
                    <a:pt x="2141" y="4947"/>
                  </a:lnTo>
                  <a:lnTo>
                    <a:pt x="1818" y="4684"/>
                  </a:lnTo>
                  <a:lnTo>
                    <a:pt x="1515" y="4402"/>
                  </a:lnTo>
                  <a:lnTo>
                    <a:pt x="1232" y="4099"/>
                  </a:lnTo>
                  <a:lnTo>
                    <a:pt x="990" y="3796"/>
                  </a:lnTo>
                  <a:lnTo>
                    <a:pt x="808" y="3493"/>
                  </a:lnTo>
                  <a:lnTo>
                    <a:pt x="647" y="3190"/>
                  </a:lnTo>
                  <a:lnTo>
                    <a:pt x="526" y="2908"/>
                  </a:lnTo>
                  <a:lnTo>
                    <a:pt x="445" y="2605"/>
                  </a:lnTo>
                  <a:lnTo>
                    <a:pt x="404" y="2322"/>
                  </a:lnTo>
                  <a:lnTo>
                    <a:pt x="404" y="2060"/>
                  </a:lnTo>
                  <a:lnTo>
                    <a:pt x="425" y="1797"/>
                  </a:lnTo>
                  <a:lnTo>
                    <a:pt x="505" y="1535"/>
                  </a:lnTo>
                  <a:lnTo>
                    <a:pt x="606" y="1313"/>
                  </a:lnTo>
                  <a:lnTo>
                    <a:pt x="768" y="1091"/>
                  </a:lnTo>
                  <a:lnTo>
                    <a:pt x="949" y="889"/>
                  </a:lnTo>
                  <a:lnTo>
                    <a:pt x="1172" y="707"/>
                  </a:lnTo>
                  <a:lnTo>
                    <a:pt x="1434" y="566"/>
                  </a:lnTo>
                  <a:lnTo>
                    <a:pt x="1717" y="445"/>
                  </a:lnTo>
                  <a:lnTo>
                    <a:pt x="2060" y="344"/>
                  </a:lnTo>
                  <a:lnTo>
                    <a:pt x="2403" y="283"/>
                  </a:lnTo>
                  <a:lnTo>
                    <a:pt x="2767" y="243"/>
                  </a:lnTo>
                  <a:close/>
                  <a:moveTo>
                    <a:pt x="2565" y="0"/>
                  </a:moveTo>
                  <a:lnTo>
                    <a:pt x="2181" y="41"/>
                  </a:lnTo>
                  <a:lnTo>
                    <a:pt x="1797" y="122"/>
                  </a:lnTo>
                  <a:lnTo>
                    <a:pt x="1454" y="223"/>
                  </a:lnTo>
                  <a:lnTo>
                    <a:pt x="1111" y="364"/>
                  </a:lnTo>
                  <a:lnTo>
                    <a:pt x="828" y="525"/>
                  </a:lnTo>
                  <a:lnTo>
                    <a:pt x="586" y="707"/>
                  </a:lnTo>
                  <a:lnTo>
                    <a:pt x="384" y="929"/>
                  </a:lnTo>
                  <a:lnTo>
                    <a:pt x="223" y="1171"/>
                  </a:lnTo>
                  <a:lnTo>
                    <a:pt x="102" y="1414"/>
                  </a:lnTo>
                  <a:lnTo>
                    <a:pt x="41" y="1696"/>
                  </a:lnTo>
                  <a:lnTo>
                    <a:pt x="1" y="1979"/>
                  </a:lnTo>
                  <a:lnTo>
                    <a:pt x="1" y="2282"/>
                  </a:lnTo>
                  <a:lnTo>
                    <a:pt x="41" y="2585"/>
                  </a:lnTo>
                  <a:lnTo>
                    <a:pt x="142" y="2908"/>
                  </a:lnTo>
                  <a:lnTo>
                    <a:pt x="263" y="3231"/>
                  </a:lnTo>
                  <a:lnTo>
                    <a:pt x="425" y="3554"/>
                  </a:lnTo>
                  <a:lnTo>
                    <a:pt x="647" y="3897"/>
                  </a:lnTo>
                  <a:lnTo>
                    <a:pt x="909" y="4220"/>
                  </a:lnTo>
                  <a:lnTo>
                    <a:pt x="1212" y="4543"/>
                  </a:lnTo>
                  <a:lnTo>
                    <a:pt x="1535" y="4866"/>
                  </a:lnTo>
                  <a:lnTo>
                    <a:pt x="1898" y="5149"/>
                  </a:lnTo>
                  <a:lnTo>
                    <a:pt x="2262" y="5411"/>
                  </a:lnTo>
                  <a:lnTo>
                    <a:pt x="2666" y="5674"/>
                  </a:lnTo>
                  <a:lnTo>
                    <a:pt x="3069" y="5896"/>
                  </a:lnTo>
                  <a:lnTo>
                    <a:pt x="3493" y="6098"/>
                  </a:lnTo>
                  <a:lnTo>
                    <a:pt x="3917" y="6259"/>
                  </a:lnTo>
                  <a:lnTo>
                    <a:pt x="4362" y="6401"/>
                  </a:lnTo>
                  <a:lnTo>
                    <a:pt x="4786" y="6522"/>
                  </a:lnTo>
                  <a:lnTo>
                    <a:pt x="5230" y="6603"/>
                  </a:lnTo>
                  <a:lnTo>
                    <a:pt x="5654" y="6663"/>
                  </a:lnTo>
                  <a:lnTo>
                    <a:pt x="6078" y="6703"/>
                  </a:lnTo>
                  <a:lnTo>
                    <a:pt x="6482" y="6683"/>
                  </a:lnTo>
                  <a:lnTo>
                    <a:pt x="6885" y="6643"/>
                  </a:lnTo>
                  <a:lnTo>
                    <a:pt x="7249" y="6582"/>
                  </a:lnTo>
                  <a:lnTo>
                    <a:pt x="7612" y="6481"/>
                  </a:lnTo>
                  <a:lnTo>
                    <a:pt x="7935" y="6340"/>
                  </a:lnTo>
                  <a:lnTo>
                    <a:pt x="8218" y="6158"/>
                  </a:lnTo>
                  <a:lnTo>
                    <a:pt x="8460" y="5977"/>
                  </a:lnTo>
                  <a:lnTo>
                    <a:pt x="8662" y="5755"/>
                  </a:lnTo>
                  <a:lnTo>
                    <a:pt x="8824" y="5532"/>
                  </a:lnTo>
                  <a:lnTo>
                    <a:pt x="8945" y="5270"/>
                  </a:lnTo>
                  <a:lnTo>
                    <a:pt x="9025" y="4987"/>
                  </a:lnTo>
                  <a:lnTo>
                    <a:pt x="9066" y="4705"/>
                  </a:lnTo>
                  <a:lnTo>
                    <a:pt x="9066" y="4402"/>
                  </a:lnTo>
                  <a:lnTo>
                    <a:pt x="9005" y="4099"/>
                  </a:lnTo>
                  <a:lnTo>
                    <a:pt x="8924" y="3776"/>
                  </a:lnTo>
                  <a:lnTo>
                    <a:pt x="8803" y="3453"/>
                  </a:lnTo>
                  <a:lnTo>
                    <a:pt x="8622" y="3130"/>
                  </a:lnTo>
                  <a:lnTo>
                    <a:pt x="8400" y="2807"/>
                  </a:lnTo>
                  <a:lnTo>
                    <a:pt x="8157" y="2464"/>
                  </a:lnTo>
                  <a:lnTo>
                    <a:pt x="7854" y="2141"/>
                  </a:lnTo>
                  <a:lnTo>
                    <a:pt x="7531" y="1838"/>
                  </a:lnTo>
                  <a:lnTo>
                    <a:pt x="7168" y="1535"/>
                  </a:lnTo>
                  <a:lnTo>
                    <a:pt x="6784" y="1272"/>
                  </a:lnTo>
                  <a:lnTo>
                    <a:pt x="6401" y="1030"/>
                  </a:lnTo>
                  <a:lnTo>
                    <a:pt x="5977" y="808"/>
                  </a:lnTo>
                  <a:lnTo>
                    <a:pt x="5573" y="606"/>
                  </a:lnTo>
                  <a:lnTo>
                    <a:pt x="5129" y="424"/>
                  </a:lnTo>
                  <a:lnTo>
                    <a:pt x="4705" y="283"/>
                  </a:lnTo>
                  <a:lnTo>
                    <a:pt x="4261" y="162"/>
                  </a:lnTo>
                  <a:lnTo>
                    <a:pt x="3837" y="81"/>
                  </a:lnTo>
                  <a:lnTo>
                    <a:pt x="3392" y="21"/>
                  </a:lnTo>
                  <a:lnTo>
                    <a:pt x="2989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5" name="Google Shape;2745;p33"/>
            <p:cNvSpPr/>
            <p:nvPr/>
          </p:nvSpPr>
          <p:spPr>
            <a:xfrm>
              <a:off x="2663950" y="374900"/>
              <a:ext cx="226650" cy="167600"/>
            </a:xfrm>
            <a:custGeom>
              <a:avLst/>
              <a:gdLst/>
              <a:ahLst/>
              <a:cxnLst/>
              <a:rect l="l" t="t" r="r" b="b"/>
              <a:pathLst>
                <a:path w="9066" h="6704" fill="none" extrusionOk="0">
                  <a:moveTo>
                    <a:pt x="1212" y="4543"/>
                  </a:moveTo>
                  <a:lnTo>
                    <a:pt x="1212" y="4543"/>
                  </a:lnTo>
                  <a:lnTo>
                    <a:pt x="909" y="4220"/>
                  </a:lnTo>
                  <a:lnTo>
                    <a:pt x="647" y="3897"/>
                  </a:lnTo>
                  <a:lnTo>
                    <a:pt x="425" y="3554"/>
                  </a:lnTo>
                  <a:lnTo>
                    <a:pt x="263" y="3231"/>
                  </a:lnTo>
                  <a:lnTo>
                    <a:pt x="142" y="2908"/>
                  </a:lnTo>
                  <a:lnTo>
                    <a:pt x="41" y="2585"/>
                  </a:lnTo>
                  <a:lnTo>
                    <a:pt x="1" y="2282"/>
                  </a:lnTo>
                  <a:lnTo>
                    <a:pt x="1" y="1979"/>
                  </a:lnTo>
                  <a:lnTo>
                    <a:pt x="41" y="1696"/>
                  </a:lnTo>
                  <a:lnTo>
                    <a:pt x="102" y="1414"/>
                  </a:lnTo>
                  <a:lnTo>
                    <a:pt x="223" y="1171"/>
                  </a:lnTo>
                  <a:lnTo>
                    <a:pt x="384" y="929"/>
                  </a:lnTo>
                  <a:lnTo>
                    <a:pt x="586" y="707"/>
                  </a:lnTo>
                  <a:lnTo>
                    <a:pt x="828" y="525"/>
                  </a:lnTo>
                  <a:lnTo>
                    <a:pt x="1111" y="364"/>
                  </a:lnTo>
                  <a:lnTo>
                    <a:pt x="1454" y="223"/>
                  </a:lnTo>
                  <a:lnTo>
                    <a:pt x="1454" y="223"/>
                  </a:lnTo>
                  <a:lnTo>
                    <a:pt x="1797" y="122"/>
                  </a:lnTo>
                  <a:lnTo>
                    <a:pt x="2181" y="41"/>
                  </a:lnTo>
                  <a:lnTo>
                    <a:pt x="2565" y="0"/>
                  </a:lnTo>
                  <a:lnTo>
                    <a:pt x="2989" y="0"/>
                  </a:lnTo>
                  <a:lnTo>
                    <a:pt x="3392" y="21"/>
                  </a:lnTo>
                  <a:lnTo>
                    <a:pt x="3837" y="81"/>
                  </a:lnTo>
                  <a:lnTo>
                    <a:pt x="4261" y="162"/>
                  </a:lnTo>
                  <a:lnTo>
                    <a:pt x="4705" y="283"/>
                  </a:lnTo>
                  <a:lnTo>
                    <a:pt x="5129" y="424"/>
                  </a:lnTo>
                  <a:lnTo>
                    <a:pt x="5573" y="606"/>
                  </a:lnTo>
                  <a:lnTo>
                    <a:pt x="5977" y="808"/>
                  </a:lnTo>
                  <a:lnTo>
                    <a:pt x="6401" y="1030"/>
                  </a:lnTo>
                  <a:lnTo>
                    <a:pt x="6784" y="1272"/>
                  </a:lnTo>
                  <a:lnTo>
                    <a:pt x="7168" y="1535"/>
                  </a:lnTo>
                  <a:lnTo>
                    <a:pt x="7531" y="1838"/>
                  </a:lnTo>
                  <a:lnTo>
                    <a:pt x="7854" y="2141"/>
                  </a:lnTo>
                  <a:lnTo>
                    <a:pt x="7854" y="2141"/>
                  </a:lnTo>
                  <a:lnTo>
                    <a:pt x="8157" y="2464"/>
                  </a:lnTo>
                  <a:lnTo>
                    <a:pt x="8400" y="2807"/>
                  </a:lnTo>
                  <a:lnTo>
                    <a:pt x="8622" y="3130"/>
                  </a:lnTo>
                  <a:lnTo>
                    <a:pt x="8803" y="3453"/>
                  </a:lnTo>
                  <a:lnTo>
                    <a:pt x="8924" y="3776"/>
                  </a:lnTo>
                  <a:lnTo>
                    <a:pt x="9005" y="4099"/>
                  </a:lnTo>
                  <a:lnTo>
                    <a:pt x="9066" y="4402"/>
                  </a:lnTo>
                  <a:lnTo>
                    <a:pt x="9066" y="4705"/>
                  </a:lnTo>
                  <a:lnTo>
                    <a:pt x="9025" y="4987"/>
                  </a:lnTo>
                  <a:lnTo>
                    <a:pt x="8945" y="5270"/>
                  </a:lnTo>
                  <a:lnTo>
                    <a:pt x="8824" y="5532"/>
                  </a:lnTo>
                  <a:lnTo>
                    <a:pt x="8662" y="5755"/>
                  </a:lnTo>
                  <a:lnTo>
                    <a:pt x="8460" y="5977"/>
                  </a:lnTo>
                  <a:lnTo>
                    <a:pt x="8218" y="6158"/>
                  </a:lnTo>
                  <a:lnTo>
                    <a:pt x="7935" y="6340"/>
                  </a:lnTo>
                  <a:lnTo>
                    <a:pt x="7612" y="6481"/>
                  </a:lnTo>
                  <a:lnTo>
                    <a:pt x="7612" y="6481"/>
                  </a:lnTo>
                  <a:lnTo>
                    <a:pt x="7249" y="6582"/>
                  </a:lnTo>
                  <a:lnTo>
                    <a:pt x="6885" y="6643"/>
                  </a:lnTo>
                  <a:lnTo>
                    <a:pt x="6482" y="6683"/>
                  </a:lnTo>
                  <a:lnTo>
                    <a:pt x="6078" y="6703"/>
                  </a:lnTo>
                  <a:lnTo>
                    <a:pt x="5654" y="6663"/>
                  </a:lnTo>
                  <a:lnTo>
                    <a:pt x="5230" y="6603"/>
                  </a:lnTo>
                  <a:lnTo>
                    <a:pt x="4786" y="6522"/>
                  </a:lnTo>
                  <a:lnTo>
                    <a:pt x="4362" y="6401"/>
                  </a:lnTo>
                  <a:lnTo>
                    <a:pt x="3917" y="6259"/>
                  </a:lnTo>
                  <a:lnTo>
                    <a:pt x="3493" y="6098"/>
                  </a:lnTo>
                  <a:lnTo>
                    <a:pt x="3069" y="5896"/>
                  </a:lnTo>
                  <a:lnTo>
                    <a:pt x="2666" y="5674"/>
                  </a:lnTo>
                  <a:lnTo>
                    <a:pt x="2262" y="5411"/>
                  </a:lnTo>
                  <a:lnTo>
                    <a:pt x="1898" y="5149"/>
                  </a:lnTo>
                  <a:lnTo>
                    <a:pt x="1535" y="4866"/>
                  </a:lnTo>
                  <a:lnTo>
                    <a:pt x="1212" y="4543"/>
                  </a:lnTo>
                  <a:lnTo>
                    <a:pt x="1212" y="4543"/>
                  </a:lnTo>
                  <a:lnTo>
                    <a:pt x="1515" y="4402"/>
                  </a:lnTo>
                  <a:lnTo>
                    <a:pt x="1515" y="4402"/>
                  </a:lnTo>
                  <a:lnTo>
                    <a:pt x="1818" y="4684"/>
                  </a:lnTo>
                  <a:lnTo>
                    <a:pt x="2141" y="4947"/>
                  </a:lnTo>
                  <a:lnTo>
                    <a:pt x="2484" y="5209"/>
                  </a:lnTo>
                  <a:lnTo>
                    <a:pt x="2847" y="5431"/>
                  </a:lnTo>
                  <a:lnTo>
                    <a:pt x="3211" y="5633"/>
                  </a:lnTo>
                  <a:lnTo>
                    <a:pt x="3594" y="5815"/>
                  </a:lnTo>
                  <a:lnTo>
                    <a:pt x="3998" y="5977"/>
                  </a:lnTo>
                  <a:lnTo>
                    <a:pt x="4402" y="6098"/>
                  </a:lnTo>
                  <a:lnTo>
                    <a:pt x="4786" y="6199"/>
                  </a:lnTo>
                  <a:lnTo>
                    <a:pt x="5189" y="6279"/>
                  </a:lnTo>
                  <a:lnTo>
                    <a:pt x="5573" y="6340"/>
                  </a:lnTo>
                  <a:lnTo>
                    <a:pt x="5977" y="6360"/>
                  </a:lnTo>
                  <a:lnTo>
                    <a:pt x="6340" y="6360"/>
                  </a:lnTo>
                  <a:lnTo>
                    <a:pt x="6704" y="6320"/>
                  </a:lnTo>
                  <a:lnTo>
                    <a:pt x="7047" y="6259"/>
                  </a:lnTo>
                  <a:lnTo>
                    <a:pt x="7370" y="6158"/>
                  </a:lnTo>
                  <a:lnTo>
                    <a:pt x="7370" y="6158"/>
                  </a:lnTo>
                  <a:lnTo>
                    <a:pt x="7673" y="6037"/>
                  </a:lnTo>
                  <a:lnTo>
                    <a:pt x="7935" y="5876"/>
                  </a:lnTo>
                  <a:lnTo>
                    <a:pt x="8157" y="5714"/>
                  </a:lnTo>
                  <a:lnTo>
                    <a:pt x="8339" y="5512"/>
                  </a:lnTo>
                  <a:lnTo>
                    <a:pt x="8480" y="5290"/>
                  </a:lnTo>
                  <a:lnTo>
                    <a:pt x="8601" y="5068"/>
                  </a:lnTo>
                  <a:lnTo>
                    <a:pt x="8662" y="4806"/>
                  </a:lnTo>
                  <a:lnTo>
                    <a:pt x="8702" y="4543"/>
                  </a:lnTo>
                  <a:lnTo>
                    <a:pt x="8702" y="4281"/>
                  </a:lnTo>
                  <a:lnTo>
                    <a:pt x="8662" y="3998"/>
                  </a:lnTo>
                  <a:lnTo>
                    <a:pt x="8581" y="3695"/>
                  </a:lnTo>
                  <a:lnTo>
                    <a:pt x="8460" y="3392"/>
                  </a:lnTo>
                  <a:lnTo>
                    <a:pt x="8299" y="3110"/>
                  </a:lnTo>
                  <a:lnTo>
                    <a:pt x="8097" y="2807"/>
                  </a:lnTo>
                  <a:lnTo>
                    <a:pt x="7875" y="2504"/>
                  </a:lnTo>
                  <a:lnTo>
                    <a:pt x="7592" y="2201"/>
                  </a:lnTo>
                  <a:lnTo>
                    <a:pt x="7592" y="2201"/>
                  </a:lnTo>
                  <a:lnTo>
                    <a:pt x="7289" y="1918"/>
                  </a:lnTo>
                  <a:lnTo>
                    <a:pt x="6966" y="1656"/>
                  </a:lnTo>
                  <a:lnTo>
                    <a:pt x="6623" y="1394"/>
                  </a:lnTo>
                  <a:lnTo>
                    <a:pt x="6259" y="1171"/>
                  </a:lnTo>
                  <a:lnTo>
                    <a:pt x="5876" y="970"/>
                  </a:lnTo>
                  <a:lnTo>
                    <a:pt x="5492" y="788"/>
                  </a:lnTo>
                  <a:lnTo>
                    <a:pt x="5109" y="626"/>
                  </a:lnTo>
                  <a:lnTo>
                    <a:pt x="4705" y="505"/>
                  </a:lnTo>
                  <a:lnTo>
                    <a:pt x="4301" y="384"/>
                  </a:lnTo>
                  <a:lnTo>
                    <a:pt x="3917" y="303"/>
                  </a:lnTo>
                  <a:lnTo>
                    <a:pt x="3514" y="263"/>
                  </a:lnTo>
                  <a:lnTo>
                    <a:pt x="3130" y="243"/>
                  </a:lnTo>
                  <a:lnTo>
                    <a:pt x="2767" y="243"/>
                  </a:lnTo>
                  <a:lnTo>
                    <a:pt x="2403" y="283"/>
                  </a:lnTo>
                  <a:lnTo>
                    <a:pt x="2060" y="344"/>
                  </a:lnTo>
                  <a:lnTo>
                    <a:pt x="1717" y="445"/>
                  </a:lnTo>
                  <a:lnTo>
                    <a:pt x="1717" y="445"/>
                  </a:lnTo>
                  <a:lnTo>
                    <a:pt x="1434" y="566"/>
                  </a:lnTo>
                  <a:lnTo>
                    <a:pt x="1172" y="707"/>
                  </a:lnTo>
                  <a:lnTo>
                    <a:pt x="949" y="889"/>
                  </a:lnTo>
                  <a:lnTo>
                    <a:pt x="768" y="1091"/>
                  </a:lnTo>
                  <a:lnTo>
                    <a:pt x="606" y="1313"/>
                  </a:lnTo>
                  <a:lnTo>
                    <a:pt x="505" y="1535"/>
                  </a:lnTo>
                  <a:lnTo>
                    <a:pt x="425" y="1797"/>
                  </a:lnTo>
                  <a:lnTo>
                    <a:pt x="404" y="2060"/>
                  </a:lnTo>
                  <a:lnTo>
                    <a:pt x="404" y="2322"/>
                  </a:lnTo>
                  <a:lnTo>
                    <a:pt x="445" y="2605"/>
                  </a:lnTo>
                  <a:lnTo>
                    <a:pt x="526" y="2908"/>
                  </a:lnTo>
                  <a:lnTo>
                    <a:pt x="647" y="3190"/>
                  </a:lnTo>
                  <a:lnTo>
                    <a:pt x="808" y="3493"/>
                  </a:lnTo>
                  <a:lnTo>
                    <a:pt x="990" y="3796"/>
                  </a:lnTo>
                  <a:lnTo>
                    <a:pt x="1232" y="4099"/>
                  </a:lnTo>
                  <a:lnTo>
                    <a:pt x="1515" y="4402"/>
                  </a:lnTo>
                  <a:lnTo>
                    <a:pt x="1515" y="4402"/>
                  </a:lnTo>
                  <a:lnTo>
                    <a:pt x="1212" y="454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6" name="Google Shape;2746;p33"/>
            <p:cNvSpPr/>
            <p:nvPr/>
          </p:nvSpPr>
          <p:spPr>
            <a:xfrm>
              <a:off x="2542300" y="313325"/>
              <a:ext cx="449750" cy="332650"/>
            </a:xfrm>
            <a:custGeom>
              <a:avLst/>
              <a:gdLst/>
              <a:ahLst/>
              <a:cxnLst/>
              <a:rect l="l" t="t" r="r" b="b"/>
              <a:pathLst>
                <a:path w="17990" h="13306" extrusionOk="0">
                  <a:moveTo>
                    <a:pt x="6098" y="182"/>
                  </a:moveTo>
                  <a:lnTo>
                    <a:pt x="6502" y="202"/>
                  </a:lnTo>
                  <a:lnTo>
                    <a:pt x="6906" y="243"/>
                  </a:lnTo>
                  <a:lnTo>
                    <a:pt x="7310" y="283"/>
                  </a:lnTo>
                  <a:lnTo>
                    <a:pt x="7713" y="344"/>
                  </a:lnTo>
                  <a:lnTo>
                    <a:pt x="8117" y="424"/>
                  </a:lnTo>
                  <a:lnTo>
                    <a:pt x="8541" y="505"/>
                  </a:lnTo>
                  <a:lnTo>
                    <a:pt x="8945" y="626"/>
                  </a:lnTo>
                  <a:lnTo>
                    <a:pt x="9369" y="727"/>
                  </a:lnTo>
                  <a:lnTo>
                    <a:pt x="9773" y="868"/>
                  </a:lnTo>
                  <a:lnTo>
                    <a:pt x="10197" y="1010"/>
                  </a:lnTo>
                  <a:lnTo>
                    <a:pt x="10600" y="1171"/>
                  </a:lnTo>
                  <a:lnTo>
                    <a:pt x="11004" y="1333"/>
                  </a:lnTo>
                  <a:lnTo>
                    <a:pt x="11408" y="1515"/>
                  </a:lnTo>
                  <a:lnTo>
                    <a:pt x="11812" y="1716"/>
                  </a:lnTo>
                  <a:lnTo>
                    <a:pt x="12195" y="1918"/>
                  </a:lnTo>
                  <a:lnTo>
                    <a:pt x="12599" y="2140"/>
                  </a:lnTo>
                  <a:lnTo>
                    <a:pt x="12963" y="2362"/>
                  </a:lnTo>
                  <a:lnTo>
                    <a:pt x="13346" y="2605"/>
                  </a:lnTo>
                  <a:lnTo>
                    <a:pt x="13710" y="2867"/>
                  </a:lnTo>
                  <a:lnTo>
                    <a:pt x="14073" y="3130"/>
                  </a:lnTo>
                  <a:lnTo>
                    <a:pt x="14416" y="3392"/>
                  </a:lnTo>
                  <a:lnTo>
                    <a:pt x="14739" y="3675"/>
                  </a:lnTo>
                  <a:lnTo>
                    <a:pt x="15062" y="3978"/>
                  </a:lnTo>
                  <a:lnTo>
                    <a:pt x="15385" y="4281"/>
                  </a:lnTo>
                  <a:lnTo>
                    <a:pt x="15668" y="4583"/>
                  </a:lnTo>
                  <a:lnTo>
                    <a:pt x="15951" y="4886"/>
                  </a:lnTo>
                  <a:lnTo>
                    <a:pt x="16193" y="5209"/>
                  </a:lnTo>
                  <a:lnTo>
                    <a:pt x="16435" y="5512"/>
                  </a:lnTo>
                  <a:lnTo>
                    <a:pt x="16637" y="5835"/>
                  </a:lnTo>
                  <a:lnTo>
                    <a:pt x="16839" y="6158"/>
                  </a:lnTo>
                  <a:lnTo>
                    <a:pt x="17021" y="6461"/>
                  </a:lnTo>
                  <a:lnTo>
                    <a:pt x="17162" y="6764"/>
                  </a:lnTo>
                  <a:lnTo>
                    <a:pt x="17303" y="7087"/>
                  </a:lnTo>
                  <a:lnTo>
                    <a:pt x="17404" y="7390"/>
                  </a:lnTo>
                  <a:lnTo>
                    <a:pt x="17505" y="7693"/>
                  </a:lnTo>
                  <a:lnTo>
                    <a:pt x="17586" y="7995"/>
                  </a:lnTo>
                  <a:lnTo>
                    <a:pt x="17627" y="8298"/>
                  </a:lnTo>
                  <a:lnTo>
                    <a:pt x="17667" y="8581"/>
                  </a:lnTo>
                  <a:lnTo>
                    <a:pt x="17687" y="8864"/>
                  </a:lnTo>
                  <a:lnTo>
                    <a:pt x="17667" y="9146"/>
                  </a:lnTo>
                  <a:lnTo>
                    <a:pt x="17647" y="9429"/>
                  </a:lnTo>
                  <a:lnTo>
                    <a:pt x="17606" y="9712"/>
                  </a:lnTo>
                  <a:lnTo>
                    <a:pt x="17546" y="9974"/>
                  </a:lnTo>
                  <a:lnTo>
                    <a:pt x="17445" y="10216"/>
                  </a:lnTo>
                  <a:lnTo>
                    <a:pt x="17344" y="10459"/>
                  </a:lnTo>
                  <a:lnTo>
                    <a:pt x="17223" y="10701"/>
                  </a:lnTo>
                  <a:lnTo>
                    <a:pt x="17081" y="10943"/>
                  </a:lnTo>
                  <a:lnTo>
                    <a:pt x="16920" y="11165"/>
                  </a:lnTo>
                  <a:lnTo>
                    <a:pt x="16738" y="11367"/>
                  </a:lnTo>
                  <a:lnTo>
                    <a:pt x="16536" y="11569"/>
                  </a:lnTo>
                  <a:lnTo>
                    <a:pt x="16314" y="11751"/>
                  </a:lnTo>
                  <a:lnTo>
                    <a:pt x="16072" y="11932"/>
                  </a:lnTo>
                  <a:lnTo>
                    <a:pt x="15809" y="12094"/>
                  </a:lnTo>
                  <a:lnTo>
                    <a:pt x="15527" y="12255"/>
                  </a:lnTo>
                  <a:lnTo>
                    <a:pt x="15224" y="12397"/>
                  </a:lnTo>
                  <a:lnTo>
                    <a:pt x="14921" y="12518"/>
                  </a:lnTo>
                  <a:lnTo>
                    <a:pt x="14578" y="12619"/>
                  </a:lnTo>
                  <a:lnTo>
                    <a:pt x="14235" y="12720"/>
                  </a:lnTo>
                  <a:lnTo>
                    <a:pt x="13891" y="12801"/>
                  </a:lnTo>
                  <a:lnTo>
                    <a:pt x="13528" y="12861"/>
                  </a:lnTo>
                  <a:lnTo>
                    <a:pt x="13144" y="12902"/>
                  </a:lnTo>
                  <a:lnTo>
                    <a:pt x="12761" y="12922"/>
                  </a:lnTo>
                  <a:lnTo>
                    <a:pt x="12377" y="12942"/>
                  </a:lnTo>
                  <a:lnTo>
                    <a:pt x="11994" y="12942"/>
                  </a:lnTo>
                  <a:lnTo>
                    <a:pt x="11590" y="12922"/>
                  </a:lnTo>
                  <a:lnTo>
                    <a:pt x="11186" y="12881"/>
                  </a:lnTo>
                  <a:lnTo>
                    <a:pt x="10782" y="12841"/>
                  </a:lnTo>
                  <a:lnTo>
                    <a:pt x="10378" y="12780"/>
                  </a:lnTo>
                  <a:lnTo>
                    <a:pt x="9954" y="12700"/>
                  </a:lnTo>
                  <a:lnTo>
                    <a:pt x="9551" y="12619"/>
                  </a:lnTo>
                  <a:lnTo>
                    <a:pt x="9127" y="12498"/>
                  </a:lnTo>
                  <a:lnTo>
                    <a:pt x="8723" y="12397"/>
                  </a:lnTo>
                  <a:lnTo>
                    <a:pt x="8299" y="12255"/>
                  </a:lnTo>
                  <a:lnTo>
                    <a:pt x="7895" y="12114"/>
                  </a:lnTo>
                  <a:lnTo>
                    <a:pt x="7471" y="11953"/>
                  </a:lnTo>
                  <a:lnTo>
                    <a:pt x="7067" y="11791"/>
                  </a:lnTo>
                  <a:lnTo>
                    <a:pt x="6663" y="11609"/>
                  </a:lnTo>
                  <a:lnTo>
                    <a:pt x="6280" y="11408"/>
                  </a:lnTo>
                  <a:lnTo>
                    <a:pt x="5876" y="11206"/>
                  </a:lnTo>
                  <a:lnTo>
                    <a:pt x="5492" y="10984"/>
                  </a:lnTo>
                  <a:lnTo>
                    <a:pt x="5109" y="10761"/>
                  </a:lnTo>
                  <a:lnTo>
                    <a:pt x="4745" y="10519"/>
                  </a:lnTo>
                  <a:lnTo>
                    <a:pt x="4382" y="10257"/>
                  </a:lnTo>
                  <a:lnTo>
                    <a:pt x="4019" y="9994"/>
                  </a:lnTo>
                  <a:lnTo>
                    <a:pt x="3675" y="9732"/>
                  </a:lnTo>
                  <a:lnTo>
                    <a:pt x="3332" y="9449"/>
                  </a:lnTo>
                  <a:lnTo>
                    <a:pt x="3009" y="9146"/>
                  </a:lnTo>
                  <a:lnTo>
                    <a:pt x="2706" y="8843"/>
                  </a:lnTo>
                  <a:lnTo>
                    <a:pt x="2403" y="8541"/>
                  </a:lnTo>
                  <a:lnTo>
                    <a:pt x="2141" y="8218"/>
                  </a:lnTo>
                  <a:lnTo>
                    <a:pt x="1878" y="7915"/>
                  </a:lnTo>
                  <a:lnTo>
                    <a:pt x="1656" y="7592"/>
                  </a:lnTo>
                  <a:lnTo>
                    <a:pt x="1434" y="7289"/>
                  </a:lnTo>
                  <a:lnTo>
                    <a:pt x="1253" y="6966"/>
                  </a:lnTo>
                  <a:lnTo>
                    <a:pt x="1071" y="6663"/>
                  </a:lnTo>
                  <a:lnTo>
                    <a:pt x="909" y="6340"/>
                  </a:lnTo>
                  <a:lnTo>
                    <a:pt x="788" y="6037"/>
                  </a:lnTo>
                  <a:lnTo>
                    <a:pt x="667" y="5734"/>
                  </a:lnTo>
                  <a:lnTo>
                    <a:pt x="586" y="5431"/>
                  </a:lnTo>
                  <a:lnTo>
                    <a:pt x="506" y="5128"/>
                  </a:lnTo>
                  <a:lnTo>
                    <a:pt x="445" y="4826"/>
                  </a:lnTo>
                  <a:lnTo>
                    <a:pt x="425" y="4543"/>
                  </a:lnTo>
                  <a:lnTo>
                    <a:pt x="405" y="4240"/>
                  </a:lnTo>
                  <a:lnTo>
                    <a:pt x="405" y="3957"/>
                  </a:lnTo>
                  <a:lnTo>
                    <a:pt x="425" y="3695"/>
                  </a:lnTo>
                  <a:lnTo>
                    <a:pt x="485" y="3412"/>
                  </a:lnTo>
                  <a:lnTo>
                    <a:pt x="546" y="3150"/>
                  </a:lnTo>
                  <a:lnTo>
                    <a:pt x="627" y="2908"/>
                  </a:lnTo>
                  <a:lnTo>
                    <a:pt x="728" y="2645"/>
                  </a:lnTo>
                  <a:lnTo>
                    <a:pt x="849" y="2423"/>
                  </a:lnTo>
                  <a:lnTo>
                    <a:pt x="1010" y="2181"/>
                  </a:lnTo>
                  <a:lnTo>
                    <a:pt x="1172" y="1959"/>
                  </a:lnTo>
                  <a:lnTo>
                    <a:pt x="1354" y="1757"/>
                  </a:lnTo>
                  <a:lnTo>
                    <a:pt x="1555" y="1555"/>
                  </a:lnTo>
                  <a:lnTo>
                    <a:pt x="1778" y="1373"/>
                  </a:lnTo>
                  <a:lnTo>
                    <a:pt x="2020" y="1191"/>
                  </a:lnTo>
                  <a:lnTo>
                    <a:pt x="2262" y="1030"/>
                  </a:lnTo>
                  <a:lnTo>
                    <a:pt x="2545" y="868"/>
                  </a:lnTo>
                  <a:lnTo>
                    <a:pt x="2848" y="727"/>
                  </a:lnTo>
                  <a:lnTo>
                    <a:pt x="3171" y="606"/>
                  </a:lnTo>
                  <a:lnTo>
                    <a:pt x="3494" y="505"/>
                  </a:lnTo>
                  <a:lnTo>
                    <a:pt x="3837" y="404"/>
                  </a:lnTo>
                  <a:lnTo>
                    <a:pt x="4200" y="323"/>
                  </a:lnTo>
                  <a:lnTo>
                    <a:pt x="4564" y="263"/>
                  </a:lnTo>
                  <a:lnTo>
                    <a:pt x="4927" y="222"/>
                  </a:lnTo>
                  <a:lnTo>
                    <a:pt x="5311" y="202"/>
                  </a:lnTo>
                  <a:lnTo>
                    <a:pt x="5694" y="182"/>
                  </a:lnTo>
                  <a:close/>
                  <a:moveTo>
                    <a:pt x="5513" y="0"/>
                  </a:moveTo>
                  <a:lnTo>
                    <a:pt x="5109" y="20"/>
                  </a:lnTo>
                  <a:lnTo>
                    <a:pt x="4725" y="41"/>
                  </a:lnTo>
                  <a:lnTo>
                    <a:pt x="4342" y="101"/>
                  </a:lnTo>
                  <a:lnTo>
                    <a:pt x="3958" y="162"/>
                  </a:lnTo>
                  <a:lnTo>
                    <a:pt x="3595" y="243"/>
                  </a:lnTo>
                  <a:lnTo>
                    <a:pt x="3231" y="323"/>
                  </a:lnTo>
                  <a:lnTo>
                    <a:pt x="2888" y="444"/>
                  </a:lnTo>
                  <a:lnTo>
                    <a:pt x="2545" y="586"/>
                  </a:lnTo>
                  <a:lnTo>
                    <a:pt x="2242" y="727"/>
                  </a:lnTo>
                  <a:lnTo>
                    <a:pt x="1939" y="889"/>
                  </a:lnTo>
                  <a:lnTo>
                    <a:pt x="1677" y="1050"/>
                  </a:lnTo>
                  <a:lnTo>
                    <a:pt x="1414" y="1232"/>
                  </a:lnTo>
                  <a:lnTo>
                    <a:pt x="1192" y="1434"/>
                  </a:lnTo>
                  <a:lnTo>
                    <a:pt x="990" y="1636"/>
                  </a:lnTo>
                  <a:lnTo>
                    <a:pt x="788" y="1858"/>
                  </a:lnTo>
                  <a:lnTo>
                    <a:pt x="627" y="2100"/>
                  </a:lnTo>
                  <a:lnTo>
                    <a:pt x="465" y="2322"/>
                  </a:lnTo>
                  <a:lnTo>
                    <a:pt x="344" y="2585"/>
                  </a:lnTo>
                  <a:lnTo>
                    <a:pt x="243" y="2847"/>
                  </a:lnTo>
                  <a:lnTo>
                    <a:pt x="142" y="3110"/>
                  </a:lnTo>
                  <a:lnTo>
                    <a:pt x="82" y="3372"/>
                  </a:lnTo>
                  <a:lnTo>
                    <a:pt x="41" y="3655"/>
                  </a:lnTo>
                  <a:lnTo>
                    <a:pt x="1" y="3937"/>
                  </a:lnTo>
                  <a:lnTo>
                    <a:pt x="1" y="4240"/>
                  </a:lnTo>
                  <a:lnTo>
                    <a:pt x="21" y="4543"/>
                  </a:lnTo>
                  <a:lnTo>
                    <a:pt x="41" y="4846"/>
                  </a:lnTo>
                  <a:lnTo>
                    <a:pt x="102" y="5149"/>
                  </a:lnTo>
                  <a:lnTo>
                    <a:pt x="183" y="5472"/>
                  </a:lnTo>
                  <a:lnTo>
                    <a:pt x="283" y="5795"/>
                  </a:lnTo>
                  <a:lnTo>
                    <a:pt x="405" y="6098"/>
                  </a:lnTo>
                  <a:lnTo>
                    <a:pt x="546" y="6421"/>
                  </a:lnTo>
                  <a:lnTo>
                    <a:pt x="687" y="6744"/>
                  </a:lnTo>
                  <a:lnTo>
                    <a:pt x="869" y="7087"/>
                  </a:lnTo>
                  <a:lnTo>
                    <a:pt x="1071" y="7410"/>
                  </a:lnTo>
                  <a:lnTo>
                    <a:pt x="1293" y="7733"/>
                  </a:lnTo>
                  <a:lnTo>
                    <a:pt x="1535" y="8056"/>
                  </a:lnTo>
                  <a:lnTo>
                    <a:pt x="1798" y="8379"/>
                  </a:lnTo>
                  <a:lnTo>
                    <a:pt x="2101" y="8702"/>
                  </a:lnTo>
                  <a:lnTo>
                    <a:pt x="2403" y="9025"/>
                  </a:lnTo>
                  <a:lnTo>
                    <a:pt x="2726" y="9348"/>
                  </a:lnTo>
                  <a:lnTo>
                    <a:pt x="3049" y="9651"/>
                  </a:lnTo>
                  <a:lnTo>
                    <a:pt x="3413" y="9954"/>
                  </a:lnTo>
                  <a:lnTo>
                    <a:pt x="3776" y="10237"/>
                  </a:lnTo>
                  <a:lnTo>
                    <a:pt x="4140" y="10499"/>
                  </a:lnTo>
                  <a:lnTo>
                    <a:pt x="4523" y="10761"/>
                  </a:lnTo>
                  <a:lnTo>
                    <a:pt x="4907" y="11024"/>
                  </a:lnTo>
                  <a:lnTo>
                    <a:pt x="5291" y="11266"/>
                  </a:lnTo>
                  <a:lnTo>
                    <a:pt x="5694" y="11488"/>
                  </a:lnTo>
                  <a:lnTo>
                    <a:pt x="6118" y="11710"/>
                  </a:lnTo>
                  <a:lnTo>
                    <a:pt x="6522" y="11912"/>
                  </a:lnTo>
                  <a:lnTo>
                    <a:pt x="6946" y="12094"/>
                  </a:lnTo>
                  <a:lnTo>
                    <a:pt x="7370" y="12276"/>
                  </a:lnTo>
                  <a:lnTo>
                    <a:pt x="7794" y="12437"/>
                  </a:lnTo>
                  <a:lnTo>
                    <a:pt x="8218" y="12579"/>
                  </a:lnTo>
                  <a:lnTo>
                    <a:pt x="8662" y="12720"/>
                  </a:lnTo>
                  <a:lnTo>
                    <a:pt x="9086" y="12841"/>
                  </a:lnTo>
                  <a:lnTo>
                    <a:pt x="9530" y="12942"/>
                  </a:lnTo>
                  <a:lnTo>
                    <a:pt x="9954" y="13043"/>
                  </a:lnTo>
                  <a:lnTo>
                    <a:pt x="10378" y="13124"/>
                  </a:lnTo>
                  <a:lnTo>
                    <a:pt x="10802" y="13184"/>
                  </a:lnTo>
                  <a:lnTo>
                    <a:pt x="11226" y="13245"/>
                  </a:lnTo>
                  <a:lnTo>
                    <a:pt x="11650" y="13265"/>
                  </a:lnTo>
                  <a:lnTo>
                    <a:pt x="12074" y="13285"/>
                  </a:lnTo>
                  <a:lnTo>
                    <a:pt x="12478" y="13305"/>
                  </a:lnTo>
                  <a:lnTo>
                    <a:pt x="12882" y="13285"/>
                  </a:lnTo>
                  <a:lnTo>
                    <a:pt x="13266" y="13245"/>
                  </a:lnTo>
                  <a:lnTo>
                    <a:pt x="13669" y="13204"/>
                  </a:lnTo>
                  <a:lnTo>
                    <a:pt x="14033" y="13144"/>
                  </a:lnTo>
                  <a:lnTo>
                    <a:pt x="14416" y="13063"/>
                  </a:lnTo>
                  <a:lnTo>
                    <a:pt x="14780" y="12962"/>
                  </a:lnTo>
                  <a:lnTo>
                    <a:pt x="15123" y="12861"/>
                  </a:lnTo>
                  <a:lnTo>
                    <a:pt x="15446" y="12720"/>
                  </a:lnTo>
                  <a:lnTo>
                    <a:pt x="15769" y="12579"/>
                  </a:lnTo>
                  <a:lnTo>
                    <a:pt x="16052" y="12417"/>
                  </a:lnTo>
                  <a:lnTo>
                    <a:pt x="16314" y="12255"/>
                  </a:lnTo>
                  <a:lnTo>
                    <a:pt x="16577" y="12054"/>
                  </a:lnTo>
                  <a:lnTo>
                    <a:pt x="16799" y="11872"/>
                  </a:lnTo>
                  <a:lnTo>
                    <a:pt x="17021" y="11650"/>
                  </a:lnTo>
                  <a:lnTo>
                    <a:pt x="17203" y="11448"/>
                  </a:lnTo>
                  <a:lnTo>
                    <a:pt x="17384" y="11206"/>
                  </a:lnTo>
                  <a:lnTo>
                    <a:pt x="17526" y="10963"/>
                  </a:lnTo>
                  <a:lnTo>
                    <a:pt x="17647" y="10721"/>
                  </a:lnTo>
                  <a:lnTo>
                    <a:pt x="17768" y="10459"/>
                  </a:lnTo>
                  <a:lnTo>
                    <a:pt x="17849" y="10196"/>
                  </a:lnTo>
                  <a:lnTo>
                    <a:pt x="17909" y="9913"/>
                  </a:lnTo>
                  <a:lnTo>
                    <a:pt x="17970" y="9651"/>
                  </a:lnTo>
                  <a:lnTo>
                    <a:pt x="17990" y="9348"/>
                  </a:lnTo>
                  <a:lnTo>
                    <a:pt x="17990" y="9066"/>
                  </a:lnTo>
                  <a:lnTo>
                    <a:pt x="17990" y="8763"/>
                  </a:lnTo>
                  <a:lnTo>
                    <a:pt x="17950" y="8460"/>
                  </a:lnTo>
                  <a:lnTo>
                    <a:pt x="17889" y="8137"/>
                  </a:lnTo>
                  <a:lnTo>
                    <a:pt x="17808" y="7834"/>
                  </a:lnTo>
                  <a:lnTo>
                    <a:pt x="17727" y="7511"/>
                  </a:lnTo>
                  <a:lnTo>
                    <a:pt x="17606" y="7188"/>
                  </a:lnTo>
                  <a:lnTo>
                    <a:pt x="17465" y="6865"/>
                  </a:lnTo>
                  <a:lnTo>
                    <a:pt x="17303" y="6542"/>
                  </a:lnTo>
                  <a:lnTo>
                    <a:pt x="17122" y="6219"/>
                  </a:lnTo>
                  <a:lnTo>
                    <a:pt x="16920" y="5896"/>
                  </a:lnTo>
                  <a:lnTo>
                    <a:pt x="16698" y="5573"/>
                  </a:lnTo>
                  <a:lnTo>
                    <a:pt x="16456" y="5250"/>
                  </a:lnTo>
                  <a:lnTo>
                    <a:pt x="16193" y="4927"/>
                  </a:lnTo>
                  <a:lnTo>
                    <a:pt x="15910" y="4583"/>
                  </a:lnTo>
                  <a:lnTo>
                    <a:pt x="15608" y="4260"/>
                  </a:lnTo>
                  <a:lnTo>
                    <a:pt x="15285" y="3957"/>
                  </a:lnTo>
                  <a:lnTo>
                    <a:pt x="14941" y="3655"/>
                  </a:lnTo>
                  <a:lnTo>
                    <a:pt x="14598" y="3352"/>
                  </a:lnTo>
                  <a:lnTo>
                    <a:pt x="14235" y="3069"/>
                  </a:lnTo>
                  <a:lnTo>
                    <a:pt x="13871" y="2786"/>
                  </a:lnTo>
                  <a:lnTo>
                    <a:pt x="13488" y="2524"/>
                  </a:lnTo>
                  <a:lnTo>
                    <a:pt x="13104" y="2282"/>
                  </a:lnTo>
                  <a:lnTo>
                    <a:pt x="12700" y="2039"/>
                  </a:lnTo>
                  <a:lnTo>
                    <a:pt x="12296" y="1817"/>
                  </a:lnTo>
                  <a:lnTo>
                    <a:pt x="11893" y="1595"/>
                  </a:lnTo>
                  <a:lnTo>
                    <a:pt x="11469" y="1393"/>
                  </a:lnTo>
                  <a:lnTo>
                    <a:pt x="11045" y="1212"/>
                  </a:lnTo>
                  <a:lnTo>
                    <a:pt x="10621" y="1030"/>
                  </a:lnTo>
                  <a:lnTo>
                    <a:pt x="10197" y="868"/>
                  </a:lnTo>
                  <a:lnTo>
                    <a:pt x="9773" y="727"/>
                  </a:lnTo>
                  <a:lnTo>
                    <a:pt x="9349" y="586"/>
                  </a:lnTo>
                  <a:lnTo>
                    <a:pt x="8905" y="465"/>
                  </a:lnTo>
                  <a:lnTo>
                    <a:pt x="8481" y="344"/>
                  </a:lnTo>
                  <a:lnTo>
                    <a:pt x="8036" y="263"/>
                  </a:lnTo>
                  <a:lnTo>
                    <a:pt x="7612" y="182"/>
                  </a:lnTo>
                  <a:lnTo>
                    <a:pt x="7188" y="101"/>
                  </a:lnTo>
                  <a:lnTo>
                    <a:pt x="6764" y="61"/>
                  </a:lnTo>
                  <a:lnTo>
                    <a:pt x="6340" y="20"/>
                  </a:lnTo>
                  <a:lnTo>
                    <a:pt x="5937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7" name="Google Shape;2747;p33"/>
            <p:cNvSpPr/>
            <p:nvPr/>
          </p:nvSpPr>
          <p:spPr>
            <a:xfrm>
              <a:off x="2542300" y="313325"/>
              <a:ext cx="449750" cy="332650"/>
            </a:xfrm>
            <a:custGeom>
              <a:avLst/>
              <a:gdLst/>
              <a:ahLst/>
              <a:cxnLst/>
              <a:rect l="l" t="t" r="r" b="b"/>
              <a:pathLst>
                <a:path w="17990" h="13306" fill="none" extrusionOk="0">
                  <a:moveTo>
                    <a:pt x="2403" y="9025"/>
                  </a:moveTo>
                  <a:lnTo>
                    <a:pt x="2403" y="9025"/>
                  </a:lnTo>
                  <a:lnTo>
                    <a:pt x="2101" y="8702"/>
                  </a:lnTo>
                  <a:lnTo>
                    <a:pt x="1798" y="8379"/>
                  </a:lnTo>
                  <a:lnTo>
                    <a:pt x="1535" y="8056"/>
                  </a:lnTo>
                  <a:lnTo>
                    <a:pt x="1293" y="7733"/>
                  </a:lnTo>
                  <a:lnTo>
                    <a:pt x="1071" y="7410"/>
                  </a:lnTo>
                  <a:lnTo>
                    <a:pt x="869" y="7087"/>
                  </a:lnTo>
                  <a:lnTo>
                    <a:pt x="687" y="6744"/>
                  </a:lnTo>
                  <a:lnTo>
                    <a:pt x="546" y="6421"/>
                  </a:lnTo>
                  <a:lnTo>
                    <a:pt x="405" y="6098"/>
                  </a:lnTo>
                  <a:lnTo>
                    <a:pt x="283" y="5795"/>
                  </a:lnTo>
                  <a:lnTo>
                    <a:pt x="183" y="5472"/>
                  </a:lnTo>
                  <a:lnTo>
                    <a:pt x="102" y="5149"/>
                  </a:lnTo>
                  <a:lnTo>
                    <a:pt x="41" y="4846"/>
                  </a:lnTo>
                  <a:lnTo>
                    <a:pt x="21" y="4543"/>
                  </a:lnTo>
                  <a:lnTo>
                    <a:pt x="1" y="4240"/>
                  </a:lnTo>
                  <a:lnTo>
                    <a:pt x="1" y="3937"/>
                  </a:lnTo>
                  <a:lnTo>
                    <a:pt x="41" y="3655"/>
                  </a:lnTo>
                  <a:lnTo>
                    <a:pt x="82" y="3372"/>
                  </a:lnTo>
                  <a:lnTo>
                    <a:pt x="142" y="3110"/>
                  </a:lnTo>
                  <a:lnTo>
                    <a:pt x="243" y="2847"/>
                  </a:lnTo>
                  <a:lnTo>
                    <a:pt x="344" y="2585"/>
                  </a:lnTo>
                  <a:lnTo>
                    <a:pt x="465" y="2322"/>
                  </a:lnTo>
                  <a:lnTo>
                    <a:pt x="627" y="2100"/>
                  </a:lnTo>
                  <a:lnTo>
                    <a:pt x="788" y="1858"/>
                  </a:lnTo>
                  <a:lnTo>
                    <a:pt x="990" y="1636"/>
                  </a:lnTo>
                  <a:lnTo>
                    <a:pt x="1192" y="1434"/>
                  </a:lnTo>
                  <a:lnTo>
                    <a:pt x="1414" y="1232"/>
                  </a:lnTo>
                  <a:lnTo>
                    <a:pt x="1677" y="1050"/>
                  </a:lnTo>
                  <a:lnTo>
                    <a:pt x="1939" y="889"/>
                  </a:lnTo>
                  <a:lnTo>
                    <a:pt x="2242" y="727"/>
                  </a:lnTo>
                  <a:lnTo>
                    <a:pt x="2545" y="586"/>
                  </a:lnTo>
                  <a:lnTo>
                    <a:pt x="2888" y="444"/>
                  </a:lnTo>
                  <a:lnTo>
                    <a:pt x="2888" y="444"/>
                  </a:lnTo>
                  <a:lnTo>
                    <a:pt x="3231" y="323"/>
                  </a:lnTo>
                  <a:lnTo>
                    <a:pt x="3595" y="243"/>
                  </a:lnTo>
                  <a:lnTo>
                    <a:pt x="3958" y="162"/>
                  </a:lnTo>
                  <a:lnTo>
                    <a:pt x="4342" y="101"/>
                  </a:lnTo>
                  <a:lnTo>
                    <a:pt x="4725" y="41"/>
                  </a:lnTo>
                  <a:lnTo>
                    <a:pt x="5109" y="20"/>
                  </a:lnTo>
                  <a:lnTo>
                    <a:pt x="5513" y="0"/>
                  </a:lnTo>
                  <a:lnTo>
                    <a:pt x="5937" y="0"/>
                  </a:lnTo>
                  <a:lnTo>
                    <a:pt x="6340" y="20"/>
                  </a:lnTo>
                  <a:lnTo>
                    <a:pt x="6764" y="61"/>
                  </a:lnTo>
                  <a:lnTo>
                    <a:pt x="7188" y="101"/>
                  </a:lnTo>
                  <a:lnTo>
                    <a:pt x="7612" y="182"/>
                  </a:lnTo>
                  <a:lnTo>
                    <a:pt x="8036" y="263"/>
                  </a:lnTo>
                  <a:lnTo>
                    <a:pt x="8481" y="344"/>
                  </a:lnTo>
                  <a:lnTo>
                    <a:pt x="8905" y="465"/>
                  </a:lnTo>
                  <a:lnTo>
                    <a:pt x="9349" y="586"/>
                  </a:lnTo>
                  <a:lnTo>
                    <a:pt x="9773" y="727"/>
                  </a:lnTo>
                  <a:lnTo>
                    <a:pt x="10197" y="868"/>
                  </a:lnTo>
                  <a:lnTo>
                    <a:pt x="10621" y="1030"/>
                  </a:lnTo>
                  <a:lnTo>
                    <a:pt x="11045" y="1212"/>
                  </a:lnTo>
                  <a:lnTo>
                    <a:pt x="11469" y="1393"/>
                  </a:lnTo>
                  <a:lnTo>
                    <a:pt x="11893" y="1595"/>
                  </a:lnTo>
                  <a:lnTo>
                    <a:pt x="12296" y="1817"/>
                  </a:lnTo>
                  <a:lnTo>
                    <a:pt x="12700" y="2039"/>
                  </a:lnTo>
                  <a:lnTo>
                    <a:pt x="13104" y="2282"/>
                  </a:lnTo>
                  <a:lnTo>
                    <a:pt x="13488" y="2524"/>
                  </a:lnTo>
                  <a:lnTo>
                    <a:pt x="13871" y="2786"/>
                  </a:lnTo>
                  <a:lnTo>
                    <a:pt x="14235" y="3069"/>
                  </a:lnTo>
                  <a:lnTo>
                    <a:pt x="14598" y="3352"/>
                  </a:lnTo>
                  <a:lnTo>
                    <a:pt x="14941" y="3655"/>
                  </a:lnTo>
                  <a:lnTo>
                    <a:pt x="15285" y="3957"/>
                  </a:lnTo>
                  <a:lnTo>
                    <a:pt x="15608" y="4260"/>
                  </a:lnTo>
                  <a:lnTo>
                    <a:pt x="15608" y="4260"/>
                  </a:lnTo>
                  <a:lnTo>
                    <a:pt x="15910" y="4583"/>
                  </a:lnTo>
                  <a:lnTo>
                    <a:pt x="16193" y="4927"/>
                  </a:lnTo>
                  <a:lnTo>
                    <a:pt x="16456" y="5250"/>
                  </a:lnTo>
                  <a:lnTo>
                    <a:pt x="16698" y="5573"/>
                  </a:lnTo>
                  <a:lnTo>
                    <a:pt x="16920" y="5896"/>
                  </a:lnTo>
                  <a:lnTo>
                    <a:pt x="17122" y="6219"/>
                  </a:lnTo>
                  <a:lnTo>
                    <a:pt x="17303" y="6542"/>
                  </a:lnTo>
                  <a:lnTo>
                    <a:pt x="17465" y="6865"/>
                  </a:lnTo>
                  <a:lnTo>
                    <a:pt x="17606" y="7188"/>
                  </a:lnTo>
                  <a:lnTo>
                    <a:pt x="17727" y="7511"/>
                  </a:lnTo>
                  <a:lnTo>
                    <a:pt x="17808" y="7834"/>
                  </a:lnTo>
                  <a:lnTo>
                    <a:pt x="17889" y="8137"/>
                  </a:lnTo>
                  <a:lnTo>
                    <a:pt x="17950" y="8460"/>
                  </a:lnTo>
                  <a:lnTo>
                    <a:pt x="17990" y="8763"/>
                  </a:lnTo>
                  <a:lnTo>
                    <a:pt x="17990" y="9066"/>
                  </a:lnTo>
                  <a:lnTo>
                    <a:pt x="17990" y="9348"/>
                  </a:lnTo>
                  <a:lnTo>
                    <a:pt x="17970" y="9651"/>
                  </a:lnTo>
                  <a:lnTo>
                    <a:pt x="17909" y="9913"/>
                  </a:lnTo>
                  <a:lnTo>
                    <a:pt x="17849" y="10196"/>
                  </a:lnTo>
                  <a:lnTo>
                    <a:pt x="17768" y="10459"/>
                  </a:lnTo>
                  <a:lnTo>
                    <a:pt x="17647" y="10721"/>
                  </a:lnTo>
                  <a:lnTo>
                    <a:pt x="17526" y="10963"/>
                  </a:lnTo>
                  <a:lnTo>
                    <a:pt x="17384" y="11206"/>
                  </a:lnTo>
                  <a:lnTo>
                    <a:pt x="17203" y="11448"/>
                  </a:lnTo>
                  <a:lnTo>
                    <a:pt x="17021" y="11650"/>
                  </a:lnTo>
                  <a:lnTo>
                    <a:pt x="16799" y="11872"/>
                  </a:lnTo>
                  <a:lnTo>
                    <a:pt x="16577" y="12054"/>
                  </a:lnTo>
                  <a:lnTo>
                    <a:pt x="16314" y="12255"/>
                  </a:lnTo>
                  <a:lnTo>
                    <a:pt x="16052" y="12417"/>
                  </a:lnTo>
                  <a:lnTo>
                    <a:pt x="15769" y="12579"/>
                  </a:lnTo>
                  <a:lnTo>
                    <a:pt x="15446" y="12720"/>
                  </a:lnTo>
                  <a:lnTo>
                    <a:pt x="15123" y="12861"/>
                  </a:lnTo>
                  <a:lnTo>
                    <a:pt x="15123" y="12861"/>
                  </a:lnTo>
                  <a:lnTo>
                    <a:pt x="14780" y="12962"/>
                  </a:lnTo>
                  <a:lnTo>
                    <a:pt x="14416" y="13063"/>
                  </a:lnTo>
                  <a:lnTo>
                    <a:pt x="14033" y="13144"/>
                  </a:lnTo>
                  <a:lnTo>
                    <a:pt x="13669" y="13204"/>
                  </a:lnTo>
                  <a:lnTo>
                    <a:pt x="13266" y="13245"/>
                  </a:lnTo>
                  <a:lnTo>
                    <a:pt x="12882" y="13285"/>
                  </a:lnTo>
                  <a:lnTo>
                    <a:pt x="12478" y="13305"/>
                  </a:lnTo>
                  <a:lnTo>
                    <a:pt x="12074" y="13285"/>
                  </a:lnTo>
                  <a:lnTo>
                    <a:pt x="11650" y="13265"/>
                  </a:lnTo>
                  <a:lnTo>
                    <a:pt x="11226" y="13245"/>
                  </a:lnTo>
                  <a:lnTo>
                    <a:pt x="10802" y="13184"/>
                  </a:lnTo>
                  <a:lnTo>
                    <a:pt x="10378" y="13124"/>
                  </a:lnTo>
                  <a:lnTo>
                    <a:pt x="9954" y="13043"/>
                  </a:lnTo>
                  <a:lnTo>
                    <a:pt x="9530" y="12942"/>
                  </a:lnTo>
                  <a:lnTo>
                    <a:pt x="9086" y="12841"/>
                  </a:lnTo>
                  <a:lnTo>
                    <a:pt x="8662" y="12720"/>
                  </a:lnTo>
                  <a:lnTo>
                    <a:pt x="8218" y="12579"/>
                  </a:lnTo>
                  <a:lnTo>
                    <a:pt x="7794" y="12437"/>
                  </a:lnTo>
                  <a:lnTo>
                    <a:pt x="7370" y="12276"/>
                  </a:lnTo>
                  <a:lnTo>
                    <a:pt x="6946" y="12094"/>
                  </a:lnTo>
                  <a:lnTo>
                    <a:pt x="6522" y="11912"/>
                  </a:lnTo>
                  <a:lnTo>
                    <a:pt x="6118" y="11710"/>
                  </a:lnTo>
                  <a:lnTo>
                    <a:pt x="5694" y="11488"/>
                  </a:lnTo>
                  <a:lnTo>
                    <a:pt x="5291" y="11266"/>
                  </a:lnTo>
                  <a:lnTo>
                    <a:pt x="4907" y="11024"/>
                  </a:lnTo>
                  <a:lnTo>
                    <a:pt x="4523" y="10761"/>
                  </a:lnTo>
                  <a:lnTo>
                    <a:pt x="4140" y="10499"/>
                  </a:lnTo>
                  <a:lnTo>
                    <a:pt x="3776" y="10237"/>
                  </a:lnTo>
                  <a:lnTo>
                    <a:pt x="3413" y="9954"/>
                  </a:lnTo>
                  <a:lnTo>
                    <a:pt x="3049" y="9651"/>
                  </a:lnTo>
                  <a:lnTo>
                    <a:pt x="2726" y="9348"/>
                  </a:lnTo>
                  <a:lnTo>
                    <a:pt x="2403" y="9025"/>
                  </a:lnTo>
                  <a:lnTo>
                    <a:pt x="2403" y="9025"/>
                  </a:lnTo>
                  <a:lnTo>
                    <a:pt x="2706" y="8843"/>
                  </a:lnTo>
                  <a:lnTo>
                    <a:pt x="2706" y="8843"/>
                  </a:lnTo>
                  <a:lnTo>
                    <a:pt x="3009" y="9146"/>
                  </a:lnTo>
                  <a:lnTo>
                    <a:pt x="3332" y="9449"/>
                  </a:lnTo>
                  <a:lnTo>
                    <a:pt x="3675" y="9732"/>
                  </a:lnTo>
                  <a:lnTo>
                    <a:pt x="4019" y="9994"/>
                  </a:lnTo>
                  <a:lnTo>
                    <a:pt x="4382" y="10257"/>
                  </a:lnTo>
                  <a:lnTo>
                    <a:pt x="4745" y="10519"/>
                  </a:lnTo>
                  <a:lnTo>
                    <a:pt x="5109" y="10761"/>
                  </a:lnTo>
                  <a:lnTo>
                    <a:pt x="5492" y="10984"/>
                  </a:lnTo>
                  <a:lnTo>
                    <a:pt x="5876" y="11206"/>
                  </a:lnTo>
                  <a:lnTo>
                    <a:pt x="6280" y="11408"/>
                  </a:lnTo>
                  <a:lnTo>
                    <a:pt x="6663" y="11609"/>
                  </a:lnTo>
                  <a:lnTo>
                    <a:pt x="7067" y="11791"/>
                  </a:lnTo>
                  <a:lnTo>
                    <a:pt x="7471" y="11953"/>
                  </a:lnTo>
                  <a:lnTo>
                    <a:pt x="7895" y="12114"/>
                  </a:lnTo>
                  <a:lnTo>
                    <a:pt x="8299" y="12255"/>
                  </a:lnTo>
                  <a:lnTo>
                    <a:pt x="8723" y="12397"/>
                  </a:lnTo>
                  <a:lnTo>
                    <a:pt x="9127" y="12498"/>
                  </a:lnTo>
                  <a:lnTo>
                    <a:pt x="9551" y="12619"/>
                  </a:lnTo>
                  <a:lnTo>
                    <a:pt x="9954" y="12700"/>
                  </a:lnTo>
                  <a:lnTo>
                    <a:pt x="10378" y="12780"/>
                  </a:lnTo>
                  <a:lnTo>
                    <a:pt x="10782" y="12841"/>
                  </a:lnTo>
                  <a:lnTo>
                    <a:pt x="11186" y="12881"/>
                  </a:lnTo>
                  <a:lnTo>
                    <a:pt x="11590" y="12922"/>
                  </a:lnTo>
                  <a:lnTo>
                    <a:pt x="11994" y="12942"/>
                  </a:lnTo>
                  <a:lnTo>
                    <a:pt x="12377" y="12942"/>
                  </a:lnTo>
                  <a:lnTo>
                    <a:pt x="12761" y="12922"/>
                  </a:lnTo>
                  <a:lnTo>
                    <a:pt x="13144" y="12902"/>
                  </a:lnTo>
                  <a:lnTo>
                    <a:pt x="13528" y="12861"/>
                  </a:lnTo>
                  <a:lnTo>
                    <a:pt x="13891" y="12801"/>
                  </a:lnTo>
                  <a:lnTo>
                    <a:pt x="14235" y="12720"/>
                  </a:lnTo>
                  <a:lnTo>
                    <a:pt x="14578" y="12619"/>
                  </a:lnTo>
                  <a:lnTo>
                    <a:pt x="14921" y="12518"/>
                  </a:lnTo>
                  <a:lnTo>
                    <a:pt x="14921" y="12518"/>
                  </a:lnTo>
                  <a:lnTo>
                    <a:pt x="15224" y="12397"/>
                  </a:lnTo>
                  <a:lnTo>
                    <a:pt x="15527" y="12255"/>
                  </a:lnTo>
                  <a:lnTo>
                    <a:pt x="15809" y="12094"/>
                  </a:lnTo>
                  <a:lnTo>
                    <a:pt x="16072" y="11932"/>
                  </a:lnTo>
                  <a:lnTo>
                    <a:pt x="16314" y="11751"/>
                  </a:lnTo>
                  <a:lnTo>
                    <a:pt x="16536" y="11569"/>
                  </a:lnTo>
                  <a:lnTo>
                    <a:pt x="16738" y="11367"/>
                  </a:lnTo>
                  <a:lnTo>
                    <a:pt x="16920" y="11165"/>
                  </a:lnTo>
                  <a:lnTo>
                    <a:pt x="17081" y="10943"/>
                  </a:lnTo>
                  <a:lnTo>
                    <a:pt x="17223" y="10701"/>
                  </a:lnTo>
                  <a:lnTo>
                    <a:pt x="17344" y="10459"/>
                  </a:lnTo>
                  <a:lnTo>
                    <a:pt x="17445" y="10216"/>
                  </a:lnTo>
                  <a:lnTo>
                    <a:pt x="17546" y="9974"/>
                  </a:lnTo>
                  <a:lnTo>
                    <a:pt x="17606" y="9712"/>
                  </a:lnTo>
                  <a:lnTo>
                    <a:pt x="17647" y="9429"/>
                  </a:lnTo>
                  <a:lnTo>
                    <a:pt x="17667" y="9146"/>
                  </a:lnTo>
                  <a:lnTo>
                    <a:pt x="17687" y="8864"/>
                  </a:lnTo>
                  <a:lnTo>
                    <a:pt x="17667" y="8581"/>
                  </a:lnTo>
                  <a:lnTo>
                    <a:pt x="17627" y="8298"/>
                  </a:lnTo>
                  <a:lnTo>
                    <a:pt x="17586" y="7995"/>
                  </a:lnTo>
                  <a:lnTo>
                    <a:pt x="17505" y="7693"/>
                  </a:lnTo>
                  <a:lnTo>
                    <a:pt x="17404" y="7390"/>
                  </a:lnTo>
                  <a:lnTo>
                    <a:pt x="17303" y="7087"/>
                  </a:lnTo>
                  <a:lnTo>
                    <a:pt x="17162" y="6764"/>
                  </a:lnTo>
                  <a:lnTo>
                    <a:pt x="17021" y="6461"/>
                  </a:lnTo>
                  <a:lnTo>
                    <a:pt x="16839" y="6158"/>
                  </a:lnTo>
                  <a:lnTo>
                    <a:pt x="16637" y="5835"/>
                  </a:lnTo>
                  <a:lnTo>
                    <a:pt x="16435" y="5512"/>
                  </a:lnTo>
                  <a:lnTo>
                    <a:pt x="16193" y="5209"/>
                  </a:lnTo>
                  <a:lnTo>
                    <a:pt x="15951" y="4886"/>
                  </a:lnTo>
                  <a:lnTo>
                    <a:pt x="15668" y="4583"/>
                  </a:lnTo>
                  <a:lnTo>
                    <a:pt x="15385" y="4281"/>
                  </a:lnTo>
                  <a:lnTo>
                    <a:pt x="15385" y="4281"/>
                  </a:lnTo>
                  <a:lnTo>
                    <a:pt x="15062" y="3978"/>
                  </a:lnTo>
                  <a:lnTo>
                    <a:pt x="14739" y="3675"/>
                  </a:lnTo>
                  <a:lnTo>
                    <a:pt x="14416" y="3392"/>
                  </a:lnTo>
                  <a:lnTo>
                    <a:pt x="14073" y="3130"/>
                  </a:lnTo>
                  <a:lnTo>
                    <a:pt x="13710" y="2867"/>
                  </a:lnTo>
                  <a:lnTo>
                    <a:pt x="13346" y="2605"/>
                  </a:lnTo>
                  <a:lnTo>
                    <a:pt x="12963" y="2362"/>
                  </a:lnTo>
                  <a:lnTo>
                    <a:pt x="12599" y="2140"/>
                  </a:lnTo>
                  <a:lnTo>
                    <a:pt x="12195" y="1918"/>
                  </a:lnTo>
                  <a:lnTo>
                    <a:pt x="11812" y="1716"/>
                  </a:lnTo>
                  <a:lnTo>
                    <a:pt x="11408" y="1515"/>
                  </a:lnTo>
                  <a:lnTo>
                    <a:pt x="11004" y="1333"/>
                  </a:lnTo>
                  <a:lnTo>
                    <a:pt x="10600" y="1171"/>
                  </a:lnTo>
                  <a:lnTo>
                    <a:pt x="10197" y="1010"/>
                  </a:lnTo>
                  <a:lnTo>
                    <a:pt x="9773" y="868"/>
                  </a:lnTo>
                  <a:lnTo>
                    <a:pt x="9369" y="727"/>
                  </a:lnTo>
                  <a:lnTo>
                    <a:pt x="8945" y="626"/>
                  </a:lnTo>
                  <a:lnTo>
                    <a:pt x="8541" y="505"/>
                  </a:lnTo>
                  <a:lnTo>
                    <a:pt x="8117" y="424"/>
                  </a:lnTo>
                  <a:lnTo>
                    <a:pt x="7713" y="344"/>
                  </a:lnTo>
                  <a:lnTo>
                    <a:pt x="7310" y="283"/>
                  </a:lnTo>
                  <a:lnTo>
                    <a:pt x="6906" y="243"/>
                  </a:lnTo>
                  <a:lnTo>
                    <a:pt x="6502" y="202"/>
                  </a:lnTo>
                  <a:lnTo>
                    <a:pt x="6098" y="182"/>
                  </a:lnTo>
                  <a:lnTo>
                    <a:pt x="5694" y="182"/>
                  </a:lnTo>
                  <a:lnTo>
                    <a:pt x="5311" y="202"/>
                  </a:lnTo>
                  <a:lnTo>
                    <a:pt x="4927" y="222"/>
                  </a:lnTo>
                  <a:lnTo>
                    <a:pt x="4564" y="263"/>
                  </a:lnTo>
                  <a:lnTo>
                    <a:pt x="4200" y="323"/>
                  </a:lnTo>
                  <a:lnTo>
                    <a:pt x="3837" y="404"/>
                  </a:lnTo>
                  <a:lnTo>
                    <a:pt x="3494" y="505"/>
                  </a:lnTo>
                  <a:lnTo>
                    <a:pt x="3171" y="606"/>
                  </a:lnTo>
                  <a:lnTo>
                    <a:pt x="3171" y="606"/>
                  </a:lnTo>
                  <a:lnTo>
                    <a:pt x="2848" y="727"/>
                  </a:lnTo>
                  <a:lnTo>
                    <a:pt x="2545" y="868"/>
                  </a:lnTo>
                  <a:lnTo>
                    <a:pt x="2262" y="1030"/>
                  </a:lnTo>
                  <a:lnTo>
                    <a:pt x="2020" y="1191"/>
                  </a:lnTo>
                  <a:lnTo>
                    <a:pt x="1778" y="1373"/>
                  </a:lnTo>
                  <a:lnTo>
                    <a:pt x="1555" y="1555"/>
                  </a:lnTo>
                  <a:lnTo>
                    <a:pt x="1354" y="1757"/>
                  </a:lnTo>
                  <a:lnTo>
                    <a:pt x="1172" y="1959"/>
                  </a:lnTo>
                  <a:lnTo>
                    <a:pt x="1010" y="2181"/>
                  </a:lnTo>
                  <a:lnTo>
                    <a:pt x="849" y="2423"/>
                  </a:lnTo>
                  <a:lnTo>
                    <a:pt x="728" y="2645"/>
                  </a:lnTo>
                  <a:lnTo>
                    <a:pt x="627" y="2908"/>
                  </a:lnTo>
                  <a:lnTo>
                    <a:pt x="546" y="3150"/>
                  </a:lnTo>
                  <a:lnTo>
                    <a:pt x="485" y="3412"/>
                  </a:lnTo>
                  <a:lnTo>
                    <a:pt x="425" y="3695"/>
                  </a:lnTo>
                  <a:lnTo>
                    <a:pt x="405" y="3957"/>
                  </a:lnTo>
                  <a:lnTo>
                    <a:pt x="405" y="4240"/>
                  </a:lnTo>
                  <a:lnTo>
                    <a:pt x="425" y="4543"/>
                  </a:lnTo>
                  <a:lnTo>
                    <a:pt x="445" y="4826"/>
                  </a:lnTo>
                  <a:lnTo>
                    <a:pt x="506" y="5128"/>
                  </a:lnTo>
                  <a:lnTo>
                    <a:pt x="586" y="5431"/>
                  </a:lnTo>
                  <a:lnTo>
                    <a:pt x="667" y="5734"/>
                  </a:lnTo>
                  <a:lnTo>
                    <a:pt x="788" y="6037"/>
                  </a:lnTo>
                  <a:lnTo>
                    <a:pt x="909" y="6340"/>
                  </a:lnTo>
                  <a:lnTo>
                    <a:pt x="1071" y="6663"/>
                  </a:lnTo>
                  <a:lnTo>
                    <a:pt x="1253" y="6966"/>
                  </a:lnTo>
                  <a:lnTo>
                    <a:pt x="1434" y="7289"/>
                  </a:lnTo>
                  <a:lnTo>
                    <a:pt x="1656" y="7592"/>
                  </a:lnTo>
                  <a:lnTo>
                    <a:pt x="1878" y="7915"/>
                  </a:lnTo>
                  <a:lnTo>
                    <a:pt x="2141" y="8218"/>
                  </a:lnTo>
                  <a:lnTo>
                    <a:pt x="2403" y="8541"/>
                  </a:lnTo>
                  <a:lnTo>
                    <a:pt x="2706" y="8843"/>
                  </a:lnTo>
                  <a:lnTo>
                    <a:pt x="2706" y="8843"/>
                  </a:lnTo>
                  <a:lnTo>
                    <a:pt x="2403" y="902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8" name="Google Shape;2748;p33"/>
            <p:cNvSpPr/>
            <p:nvPr/>
          </p:nvSpPr>
          <p:spPr>
            <a:xfrm>
              <a:off x="2422175" y="270425"/>
              <a:ext cx="658225" cy="485575"/>
            </a:xfrm>
            <a:custGeom>
              <a:avLst/>
              <a:gdLst/>
              <a:ahLst/>
              <a:cxnLst/>
              <a:rect l="l" t="t" r="r" b="b"/>
              <a:pathLst>
                <a:path w="26329" h="19423" extrusionOk="0">
                  <a:moveTo>
                    <a:pt x="8278" y="101"/>
                  </a:moveTo>
                  <a:lnTo>
                    <a:pt x="8864" y="121"/>
                  </a:lnTo>
                  <a:lnTo>
                    <a:pt x="9449" y="141"/>
                  </a:lnTo>
                  <a:lnTo>
                    <a:pt x="10055" y="182"/>
                  </a:lnTo>
                  <a:lnTo>
                    <a:pt x="10661" y="263"/>
                  </a:lnTo>
                  <a:lnTo>
                    <a:pt x="11267" y="343"/>
                  </a:lnTo>
                  <a:lnTo>
                    <a:pt x="11872" y="465"/>
                  </a:lnTo>
                  <a:lnTo>
                    <a:pt x="12478" y="606"/>
                  </a:lnTo>
                  <a:lnTo>
                    <a:pt x="13104" y="747"/>
                  </a:lnTo>
                  <a:lnTo>
                    <a:pt x="13710" y="929"/>
                  </a:lnTo>
                  <a:lnTo>
                    <a:pt x="14335" y="1131"/>
                  </a:lnTo>
                  <a:lnTo>
                    <a:pt x="14941" y="1333"/>
                  </a:lnTo>
                  <a:lnTo>
                    <a:pt x="15547" y="1575"/>
                  </a:lnTo>
                  <a:lnTo>
                    <a:pt x="16153" y="1817"/>
                  </a:lnTo>
                  <a:lnTo>
                    <a:pt x="16758" y="2100"/>
                  </a:lnTo>
                  <a:lnTo>
                    <a:pt x="17344" y="2383"/>
                  </a:lnTo>
                  <a:lnTo>
                    <a:pt x="17929" y="2685"/>
                  </a:lnTo>
                  <a:lnTo>
                    <a:pt x="18515" y="3008"/>
                  </a:lnTo>
                  <a:lnTo>
                    <a:pt x="19080" y="3352"/>
                  </a:lnTo>
                  <a:lnTo>
                    <a:pt x="19625" y="3715"/>
                  </a:lnTo>
                  <a:lnTo>
                    <a:pt x="20170" y="4078"/>
                  </a:lnTo>
                  <a:lnTo>
                    <a:pt x="20695" y="4482"/>
                  </a:lnTo>
                  <a:lnTo>
                    <a:pt x="21200" y="4886"/>
                  </a:lnTo>
                  <a:lnTo>
                    <a:pt x="21705" y="5310"/>
                  </a:lnTo>
                  <a:lnTo>
                    <a:pt x="22169" y="5734"/>
                  </a:lnTo>
                  <a:lnTo>
                    <a:pt x="22633" y="6198"/>
                  </a:lnTo>
                  <a:lnTo>
                    <a:pt x="23078" y="6643"/>
                  </a:lnTo>
                  <a:lnTo>
                    <a:pt x="23481" y="7107"/>
                  </a:lnTo>
                  <a:lnTo>
                    <a:pt x="23865" y="7571"/>
                  </a:lnTo>
                  <a:lnTo>
                    <a:pt x="24208" y="8036"/>
                  </a:lnTo>
                  <a:lnTo>
                    <a:pt x="24531" y="8500"/>
                  </a:lnTo>
                  <a:lnTo>
                    <a:pt x="24814" y="8964"/>
                  </a:lnTo>
                  <a:lnTo>
                    <a:pt x="25076" y="9429"/>
                  </a:lnTo>
                  <a:lnTo>
                    <a:pt x="25298" y="9893"/>
                  </a:lnTo>
                  <a:lnTo>
                    <a:pt x="25500" y="10358"/>
                  </a:lnTo>
                  <a:lnTo>
                    <a:pt x="25662" y="10822"/>
                  </a:lnTo>
                  <a:lnTo>
                    <a:pt x="25803" y="11266"/>
                  </a:lnTo>
                  <a:lnTo>
                    <a:pt x="25904" y="11710"/>
                  </a:lnTo>
                  <a:lnTo>
                    <a:pt x="25985" y="12154"/>
                  </a:lnTo>
                  <a:lnTo>
                    <a:pt x="26046" y="12578"/>
                  </a:lnTo>
                  <a:lnTo>
                    <a:pt x="26066" y="13023"/>
                  </a:lnTo>
                  <a:lnTo>
                    <a:pt x="26046" y="13426"/>
                  </a:lnTo>
                  <a:lnTo>
                    <a:pt x="26005" y="13850"/>
                  </a:lnTo>
                  <a:lnTo>
                    <a:pt x="25945" y="14254"/>
                  </a:lnTo>
                  <a:lnTo>
                    <a:pt x="25844" y="14638"/>
                  </a:lnTo>
                  <a:lnTo>
                    <a:pt x="25722" y="15021"/>
                  </a:lnTo>
                  <a:lnTo>
                    <a:pt x="25561" y="15385"/>
                  </a:lnTo>
                  <a:lnTo>
                    <a:pt x="25379" y="15748"/>
                  </a:lnTo>
                  <a:lnTo>
                    <a:pt x="25177" y="16071"/>
                  </a:lnTo>
                  <a:lnTo>
                    <a:pt x="24935" y="16414"/>
                  </a:lnTo>
                  <a:lnTo>
                    <a:pt x="24652" y="16717"/>
                  </a:lnTo>
                  <a:lnTo>
                    <a:pt x="24350" y="17020"/>
                  </a:lnTo>
                  <a:lnTo>
                    <a:pt x="24027" y="17303"/>
                  </a:lnTo>
                  <a:lnTo>
                    <a:pt x="23663" y="17565"/>
                  </a:lnTo>
                  <a:lnTo>
                    <a:pt x="23279" y="17808"/>
                  </a:lnTo>
                  <a:lnTo>
                    <a:pt x="22876" y="18030"/>
                  </a:lnTo>
                  <a:lnTo>
                    <a:pt x="22432" y="18232"/>
                  </a:lnTo>
                  <a:lnTo>
                    <a:pt x="21947" y="18433"/>
                  </a:lnTo>
                  <a:lnTo>
                    <a:pt x="21462" y="18595"/>
                  </a:lnTo>
                  <a:lnTo>
                    <a:pt x="20937" y="18716"/>
                  </a:lnTo>
                  <a:lnTo>
                    <a:pt x="20413" y="18837"/>
                  </a:lnTo>
                  <a:lnTo>
                    <a:pt x="19888" y="18938"/>
                  </a:lnTo>
                  <a:lnTo>
                    <a:pt x="19322" y="18999"/>
                  </a:lnTo>
                  <a:lnTo>
                    <a:pt x="18757" y="19039"/>
                  </a:lnTo>
                  <a:lnTo>
                    <a:pt x="18192" y="19059"/>
                  </a:lnTo>
                  <a:lnTo>
                    <a:pt x="17606" y="19059"/>
                  </a:lnTo>
                  <a:lnTo>
                    <a:pt x="17021" y="19019"/>
                  </a:lnTo>
                  <a:lnTo>
                    <a:pt x="16415" y="18979"/>
                  </a:lnTo>
                  <a:lnTo>
                    <a:pt x="15809" y="18898"/>
                  </a:lnTo>
                  <a:lnTo>
                    <a:pt x="15204" y="18817"/>
                  </a:lnTo>
                  <a:lnTo>
                    <a:pt x="14598" y="18696"/>
                  </a:lnTo>
                  <a:lnTo>
                    <a:pt x="13972" y="18555"/>
                  </a:lnTo>
                  <a:lnTo>
                    <a:pt x="13366" y="18413"/>
                  </a:lnTo>
                  <a:lnTo>
                    <a:pt x="12740" y="18232"/>
                  </a:lnTo>
                  <a:lnTo>
                    <a:pt x="12135" y="18030"/>
                  </a:lnTo>
                  <a:lnTo>
                    <a:pt x="11529" y="17828"/>
                  </a:lnTo>
                  <a:lnTo>
                    <a:pt x="10903" y="17585"/>
                  </a:lnTo>
                  <a:lnTo>
                    <a:pt x="10318" y="17343"/>
                  </a:lnTo>
                  <a:lnTo>
                    <a:pt x="9712" y="17061"/>
                  </a:lnTo>
                  <a:lnTo>
                    <a:pt x="9126" y="16778"/>
                  </a:lnTo>
                  <a:lnTo>
                    <a:pt x="8541" y="16475"/>
                  </a:lnTo>
                  <a:lnTo>
                    <a:pt x="7955" y="16152"/>
                  </a:lnTo>
                  <a:lnTo>
                    <a:pt x="7390" y="15809"/>
                  </a:lnTo>
                  <a:lnTo>
                    <a:pt x="6845" y="15445"/>
                  </a:lnTo>
                  <a:lnTo>
                    <a:pt x="6300" y="15082"/>
                  </a:lnTo>
                  <a:lnTo>
                    <a:pt x="5775" y="14678"/>
                  </a:lnTo>
                  <a:lnTo>
                    <a:pt x="5270" y="14274"/>
                  </a:lnTo>
                  <a:lnTo>
                    <a:pt x="4765" y="13871"/>
                  </a:lnTo>
                  <a:lnTo>
                    <a:pt x="4281" y="13426"/>
                  </a:lnTo>
                  <a:lnTo>
                    <a:pt x="3817" y="12982"/>
                  </a:lnTo>
                  <a:lnTo>
                    <a:pt x="3393" y="12518"/>
                  </a:lnTo>
                  <a:lnTo>
                    <a:pt x="2989" y="12053"/>
                  </a:lnTo>
                  <a:lnTo>
                    <a:pt x="2605" y="11589"/>
                  </a:lnTo>
                  <a:lnTo>
                    <a:pt x="2262" y="11125"/>
                  </a:lnTo>
                  <a:lnTo>
                    <a:pt x="1939" y="10660"/>
                  </a:lnTo>
                  <a:lnTo>
                    <a:pt x="1656" y="10196"/>
                  </a:lnTo>
                  <a:lnTo>
                    <a:pt x="1394" y="9732"/>
                  </a:lnTo>
                  <a:lnTo>
                    <a:pt x="1172" y="9267"/>
                  </a:lnTo>
                  <a:lnTo>
                    <a:pt x="970" y="8803"/>
                  </a:lnTo>
                  <a:lnTo>
                    <a:pt x="808" y="8359"/>
                  </a:lnTo>
                  <a:lnTo>
                    <a:pt x="667" y="7894"/>
                  </a:lnTo>
                  <a:lnTo>
                    <a:pt x="546" y="7450"/>
                  </a:lnTo>
                  <a:lnTo>
                    <a:pt x="485" y="7006"/>
                  </a:lnTo>
                  <a:lnTo>
                    <a:pt x="425" y="6582"/>
                  </a:lnTo>
                  <a:lnTo>
                    <a:pt x="404" y="6158"/>
                  </a:lnTo>
                  <a:lnTo>
                    <a:pt x="404" y="5734"/>
                  </a:lnTo>
                  <a:lnTo>
                    <a:pt x="445" y="5310"/>
                  </a:lnTo>
                  <a:lnTo>
                    <a:pt x="526" y="4926"/>
                  </a:lnTo>
                  <a:lnTo>
                    <a:pt x="606" y="4523"/>
                  </a:lnTo>
                  <a:lnTo>
                    <a:pt x="748" y="4139"/>
                  </a:lnTo>
                  <a:lnTo>
                    <a:pt x="889" y="3776"/>
                  </a:lnTo>
                  <a:lnTo>
                    <a:pt x="1071" y="3432"/>
                  </a:lnTo>
                  <a:lnTo>
                    <a:pt x="1293" y="3089"/>
                  </a:lnTo>
                  <a:lnTo>
                    <a:pt x="1535" y="2746"/>
                  </a:lnTo>
                  <a:lnTo>
                    <a:pt x="1798" y="2443"/>
                  </a:lnTo>
                  <a:lnTo>
                    <a:pt x="2100" y="2140"/>
                  </a:lnTo>
                  <a:lnTo>
                    <a:pt x="2444" y="1858"/>
                  </a:lnTo>
                  <a:lnTo>
                    <a:pt x="2787" y="1595"/>
                  </a:lnTo>
                  <a:lnTo>
                    <a:pt x="3170" y="1353"/>
                  </a:lnTo>
                  <a:lnTo>
                    <a:pt x="3594" y="1131"/>
                  </a:lnTo>
                  <a:lnTo>
                    <a:pt x="4039" y="929"/>
                  </a:lnTo>
                  <a:lnTo>
                    <a:pt x="4503" y="747"/>
                  </a:lnTo>
                  <a:lnTo>
                    <a:pt x="5008" y="586"/>
                  </a:lnTo>
                  <a:lnTo>
                    <a:pt x="5512" y="444"/>
                  </a:lnTo>
                  <a:lnTo>
                    <a:pt x="6037" y="323"/>
                  </a:lnTo>
                  <a:lnTo>
                    <a:pt x="6583" y="242"/>
                  </a:lnTo>
                  <a:lnTo>
                    <a:pt x="7128" y="162"/>
                  </a:lnTo>
                  <a:lnTo>
                    <a:pt x="7693" y="121"/>
                  </a:lnTo>
                  <a:lnTo>
                    <a:pt x="8278" y="101"/>
                  </a:lnTo>
                  <a:close/>
                  <a:moveTo>
                    <a:pt x="8077" y="0"/>
                  </a:moveTo>
                  <a:lnTo>
                    <a:pt x="7491" y="20"/>
                  </a:lnTo>
                  <a:lnTo>
                    <a:pt x="6926" y="61"/>
                  </a:lnTo>
                  <a:lnTo>
                    <a:pt x="6340" y="121"/>
                  </a:lnTo>
                  <a:lnTo>
                    <a:pt x="5795" y="222"/>
                  </a:lnTo>
                  <a:lnTo>
                    <a:pt x="5250" y="323"/>
                  </a:lnTo>
                  <a:lnTo>
                    <a:pt x="4725" y="465"/>
                  </a:lnTo>
                  <a:lnTo>
                    <a:pt x="4220" y="646"/>
                  </a:lnTo>
                  <a:lnTo>
                    <a:pt x="3736" y="828"/>
                  </a:lnTo>
                  <a:lnTo>
                    <a:pt x="3292" y="1050"/>
                  </a:lnTo>
                  <a:lnTo>
                    <a:pt x="2847" y="1272"/>
                  </a:lnTo>
                  <a:lnTo>
                    <a:pt x="2464" y="1535"/>
                  </a:lnTo>
                  <a:lnTo>
                    <a:pt x="2100" y="1797"/>
                  </a:lnTo>
                  <a:lnTo>
                    <a:pt x="1757" y="2080"/>
                  </a:lnTo>
                  <a:lnTo>
                    <a:pt x="1454" y="2383"/>
                  </a:lnTo>
                  <a:lnTo>
                    <a:pt x="1172" y="2706"/>
                  </a:lnTo>
                  <a:lnTo>
                    <a:pt x="929" y="3049"/>
                  </a:lnTo>
                  <a:lnTo>
                    <a:pt x="707" y="3392"/>
                  </a:lnTo>
                  <a:lnTo>
                    <a:pt x="505" y="3755"/>
                  </a:lnTo>
                  <a:lnTo>
                    <a:pt x="364" y="4139"/>
                  </a:lnTo>
                  <a:lnTo>
                    <a:pt x="223" y="4523"/>
                  </a:lnTo>
                  <a:lnTo>
                    <a:pt x="122" y="4926"/>
                  </a:lnTo>
                  <a:lnTo>
                    <a:pt x="61" y="5330"/>
                  </a:lnTo>
                  <a:lnTo>
                    <a:pt x="21" y="5754"/>
                  </a:lnTo>
                  <a:lnTo>
                    <a:pt x="1" y="6198"/>
                  </a:lnTo>
                  <a:lnTo>
                    <a:pt x="41" y="6622"/>
                  </a:lnTo>
                  <a:lnTo>
                    <a:pt x="81" y="7067"/>
                  </a:lnTo>
                  <a:lnTo>
                    <a:pt x="162" y="7531"/>
                  </a:lnTo>
                  <a:lnTo>
                    <a:pt x="283" y="7975"/>
                  </a:lnTo>
                  <a:lnTo>
                    <a:pt x="425" y="8439"/>
                  </a:lnTo>
                  <a:lnTo>
                    <a:pt x="586" y="8924"/>
                  </a:lnTo>
                  <a:lnTo>
                    <a:pt x="788" y="9388"/>
                  </a:lnTo>
                  <a:lnTo>
                    <a:pt x="1030" y="9853"/>
                  </a:lnTo>
                  <a:lnTo>
                    <a:pt x="1293" y="10337"/>
                  </a:lnTo>
                  <a:lnTo>
                    <a:pt x="1596" y="10822"/>
                  </a:lnTo>
                  <a:lnTo>
                    <a:pt x="1919" y="11286"/>
                  </a:lnTo>
                  <a:lnTo>
                    <a:pt x="2262" y="11771"/>
                  </a:lnTo>
                  <a:lnTo>
                    <a:pt x="2646" y="12255"/>
                  </a:lnTo>
                  <a:lnTo>
                    <a:pt x="3070" y="12720"/>
                  </a:lnTo>
                  <a:lnTo>
                    <a:pt x="3514" y="13184"/>
                  </a:lnTo>
                  <a:lnTo>
                    <a:pt x="3998" y="13648"/>
                  </a:lnTo>
                  <a:lnTo>
                    <a:pt x="4483" y="14113"/>
                  </a:lnTo>
                  <a:lnTo>
                    <a:pt x="4988" y="14537"/>
                  </a:lnTo>
                  <a:lnTo>
                    <a:pt x="5512" y="14961"/>
                  </a:lnTo>
                  <a:lnTo>
                    <a:pt x="6058" y="15344"/>
                  </a:lnTo>
                  <a:lnTo>
                    <a:pt x="6623" y="15728"/>
                  </a:lnTo>
                  <a:lnTo>
                    <a:pt x="7188" y="16091"/>
                  </a:lnTo>
                  <a:lnTo>
                    <a:pt x="7754" y="16455"/>
                  </a:lnTo>
                  <a:lnTo>
                    <a:pt x="8359" y="16778"/>
                  </a:lnTo>
                  <a:lnTo>
                    <a:pt x="8945" y="17101"/>
                  </a:lnTo>
                  <a:lnTo>
                    <a:pt x="9550" y="17404"/>
                  </a:lnTo>
                  <a:lnTo>
                    <a:pt x="10176" y="17666"/>
                  </a:lnTo>
                  <a:lnTo>
                    <a:pt x="10782" y="17929"/>
                  </a:lnTo>
                  <a:lnTo>
                    <a:pt x="11408" y="18171"/>
                  </a:lnTo>
                  <a:lnTo>
                    <a:pt x="12034" y="18393"/>
                  </a:lnTo>
                  <a:lnTo>
                    <a:pt x="12680" y="18595"/>
                  </a:lnTo>
                  <a:lnTo>
                    <a:pt x="13306" y="18777"/>
                  </a:lnTo>
                  <a:lnTo>
                    <a:pt x="13932" y="18918"/>
                  </a:lnTo>
                  <a:lnTo>
                    <a:pt x="14558" y="19059"/>
                  </a:lnTo>
                  <a:lnTo>
                    <a:pt x="15204" y="19180"/>
                  </a:lnTo>
                  <a:lnTo>
                    <a:pt x="15809" y="19281"/>
                  </a:lnTo>
                  <a:lnTo>
                    <a:pt x="16435" y="19342"/>
                  </a:lnTo>
                  <a:lnTo>
                    <a:pt x="17061" y="19403"/>
                  </a:lnTo>
                  <a:lnTo>
                    <a:pt x="17667" y="19423"/>
                  </a:lnTo>
                  <a:lnTo>
                    <a:pt x="18252" y="19423"/>
                  </a:lnTo>
                  <a:lnTo>
                    <a:pt x="18838" y="19403"/>
                  </a:lnTo>
                  <a:lnTo>
                    <a:pt x="19423" y="19362"/>
                  </a:lnTo>
                  <a:lnTo>
                    <a:pt x="19989" y="19302"/>
                  </a:lnTo>
                  <a:lnTo>
                    <a:pt x="20554" y="19201"/>
                  </a:lnTo>
                  <a:lnTo>
                    <a:pt x="21079" y="19100"/>
                  </a:lnTo>
                  <a:lnTo>
                    <a:pt x="21604" y="18958"/>
                  </a:lnTo>
                  <a:lnTo>
                    <a:pt x="22129" y="18777"/>
                  </a:lnTo>
                  <a:lnTo>
                    <a:pt x="22613" y="18595"/>
                  </a:lnTo>
                  <a:lnTo>
                    <a:pt x="23057" y="18373"/>
                  </a:lnTo>
                  <a:lnTo>
                    <a:pt x="23481" y="18151"/>
                  </a:lnTo>
                  <a:lnTo>
                    <a:pt x="23885" y="17888"/>
                  </a:lnTo>
                  <a:lnTo>
                    <a:pt x="24249" y="17626"/>
                  </a:lnTo>
                  <a:lnTo>
                    <a:pt x="24592" y="17343"/>
                  </a:lnTo>
                  <a:lnTo>
                    <a:pt x="24895" y="17040"/>
                  </a:lnTo>
                  <a:lnTo>
                    <a:pt x="25177" y="16717"/>
                  </a:lnTo>
                  <a:lnTo>
                    <a:pt x="25420" y="16374"/>
                  </a:lnTo>
                  <a:lnTo>
                    <a:pt x="25642" y="16031"/>
                  </a:lnTo>
                  <a:lnTo>
                    <a:pt x="25823" y="15667"/>
                  </a:lnTo>
                  <a:lnTo>
                    <a:pt x="25985" y="15284"/>
                  </a:lnTo>
                  <a:lnTo>
                    <a:pt x="26126" y="14900"/>
                  </a:lnTo>
                  <a:lnTo>
                    <a:pt x="26207" y="14496"/>
                  </a:lnTo>
                  <a:lnTo>
                    <a:pt x="26288" y="14093"/>
                  </a:lnTo>
                  <a:lnTo>
                    <a:pt x="26328" y="13669"/>
                  </a:lnTo>
                  <a:lnTo>
                    <a:pt x="26328" y="13245"/>
                  </a:lnTo>
                  <a:lnTo>
                    <a:pt x="26308" y="12800"/>
                  </a:lnTo>
                  <a:lnTo>
                    <a:pt x="26268" y="12356"/>
                  </a:lnTo>
                  <a:lnTo>
                    <a:pt x="26187" y="11892"/>
                  </a:lnTo>
                  <a:lnTo>
                    <a:pt x="26066" y="11448"/>
                  </a:lnTo>
                  <a:lnTo>
                    <a:pt x="25924" y="10983"/>
                  </a:lnTo>
                  <a:lnTo>
                    <a:pt x="25743" y="10499"/>
                  </a:lnTo>
                  <a:lnTo>
                    <a:pt x="25541" y="10034"/>
                  </a:lnTo>
                  <a:lnTo>
                    <a:pt x="25319" y="9570"/>
                  </a:lnTo>
                  <a:lnTo>
                    <a:pt x="25056" y="9086"/>
                  </a:lnTo>
                  <a:lnTo>
                    <a:pt x="24753" y="8601"/>
                  </a:lnTo>
                  <a:lnTo>
                    <a:pt x="24430" y="8137"/>
                  </a:lnTo>
                  <a:lnTo>
                    <a:pt x="24067" y="7652"/>
                  </a:lnTo>
                  <a:lnTo>
                    <a:pt x="23683" y="7168"/>
                  </a:lnTo>
                  <a:lnTo>
                    <a:pt x="23279" y="6703"/>
                  </a:lnTo>
                  <a:lnTo>
                    <a:pt x="22815" y="6239"/>
                  </a:lnTo>
                  <a:lnTo>
                    <a:pt x="22351" y="5774"/>
                  </a:lnTo>
                  <a:lnTo>
                    <a:pt x="21866" y="5330"/>
                  </a:lnTo>
                  <a:lnTo>
                    <a:pt x="21341" y="4886"/>
                  </a:lnTo>
                  <a:lnTo>
                    <a:pt x="20816" y="4482"/>
                  </a:lnTo>
                  <a:lnTo>
                    <a:pt x="20291" y="4078"/>
                  </a:lnTo>
                  <a:lnTo>
                    <a:pt x="19726" y="3695"/>
                  </a:lnTo>
                  <a:lnTo>
                    <a:pt x="19161" y="3331"/>
                  </a:lnTo>
                  <a:lnTo>
                    <a:pt x="18575" y="2968"/>
                  </a:lnTo>
                  <a:lnTo>
                    <a:pt x="17990" y="2645"/>
                  </a:lnTo>
                  <a:lnTo>
                    <a:pt x="17384" y="2322"/>
                  </a:lnTo>
                  <a:lnTo>
                    <a:pt x="16778" y="2039"/>
                  </a:lnTo>
                  <a:lnTo>
                    <a:pt x="16173" y="1757"/>
                  </a:lnTo>
                  <a:lnTo>
                    <a:pt x="15547" y="1494"/>
                  </a:lnTo>
                  <a:lnTo>
                    <a:pt x="14921" y="1252"/>
                  </a:lnTo>
                  <a:lnTo>
                    <a:pt x="14295" y="1030"/>
                  </a:lnTo>
                  <a:lnTo>
                    <a:pt x="13669" y="828"/>
                  </a:lnTo>
                  <a:lnTo>
                    <a:pt x="13043" y="646"/>
                  </a:lnTo>
                  <a:lnTo>
                    <a:pt x="12397" y="505"/>
                  </a:lnTo>
                  <a:lnTo>
                    <a:pt x="11771" y="364"/>
                  </a:lnTo>
                  <a:lnTo>
                    <a:pt x="11145" y="242"/>
                  </a:lnTo>
                  <a:lnTo>
                    <a:pt x="10520" y="141"/>
                  </a:lnTo>
                  <a:lnTo>
                    <a:pt x="9894" y="81"/>
                  </a:lnTo>
                  <a:lnTo>
                    <a:pt x="9288" y="20"/>
                  </a:lnTo>
                  <a:lnTo>
                    <a:pt x="868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49" name="Google Shape;2749;p33"/>
            <p:cNvSpPr/>
            <p:nvPr/>
          </p:nvSpPr>
          <p:spPr>
            <a:xfrm>
              <a:off x="2422175" y="270425"/>
              <a:ext cx="658225" cy="485575"/>
            </a:xfrm>
            <a:custGeom>
              <a:avLst/>
              <a:gdLst/>
              <a:ahLst/>
              <a:cxnLst/>
              <a:rect l="l" t="t" r="r" b="b"/>
              <a:pathLst>
                <a:path w="26329" h="19423" fill="none" extrusionOk="0">
                  <a:moveTo>
                    <a:pt x="3514" y="13184"/>
                  </a:moveTo>
                  <a:lnTo>
                    <a:pt x="3514" y="13184"/>
                  </a:lnTo>
                  <a:lnTo>
                    <a:pt x="3070" y="12720"/>
                  </a:lnTo>
                  <a:lnTo>
                    <a:pt x="2646" y="12255"/>
                  </a:lnTo>
                  <a:lnTo>
                    <a:pt x="2262" y="11771"/>
                  </a:lnTo>
                  <a:lnTo>
                    <a:pt x="1919" y="11286"/>
                  </a:lnTo>
                  <a:lnTo>
                    <a:pt x="1596" y="10822"/>
                  </a:lnTo>
                  <a:lnTo>
                    <a:pt x="1293" y="10337"/>
                  </a:lnTo>
                  <a:lnTo>
                    <a:pt x="1030" y="9853"/>
                  </a:lnTo>
                  <a:lnTo>
                    <a:pt x="788" y="9388"/>
                  </a:lnTo>
                  <a:lnTo>
                    <a:pt x="586" y="8924"/>
                  </a:lnTo>
                  <a:lnTo>
                    <a:pt x="425" y="8439"/>
                  </a:lnTo>
                  <a:lnTo>
                    <a:pt x="283" y="7975"/>
                  </a:lnTo>
                  <a:lnTo>
                    <a:pt x="162" y="7531"/>
                  </a:lnTo>
                  <a:lnTo>
                    <a:pt x="81" y="7067"/>
                  </a:lnTo>
                  <a:lnTo>
                    <a:pt x="41" y="6622"/>
                  </a:lnTo>
                  <a:lnTo>
                    <a:pt x="1" y="6198"/>
                  </a:lnTo>
                  <a:lnTo>
                    <a:pt x="21" y="5754"/>
                  </a:lnTo>
                  <a:lnTo>
                    <a:pt x="61" y="5330"/>
                  </a:lnTo>
                  <a:lnTo>
                    <a:pt x="122" y="4926"/>
                  </a:lnTo>
                  <a:lnTo>
                    <a:pt x="223" y="4523"/>
                  </a:lnTo>
                  <a:lnTo>
                    <a:pt x="364" y="4139"/>
                  </a:lnTo>
                  <a:lnTo>
                    <a:pt x="505" y="3755"/>
                  </a:lnTo>
                  <a:lnTo>
                    <a:pt x="707" y="3392"/>
                  </a:lnTo>
                  <a:lnTo>
                    <a:pt x="929" y="3049"/>
                  </a:lnTo>
                  <a:lnTo>
                    <a:pt x="1172" y="2706"/>
                  </a:lnTo>
                  <a:lnTo>
                    <a:pt x="1454" y="2383"/>
                  </a:lnTo>
                  <a:lnTo>
                    <a:pt x="1757" y="2080"/>
                  </a:lnTo>
                  <a:lnTo>
                    <a:pt x="2100" y="1797"/>
                  </a:lnTo>
                  <a:lnTo>
                    <a:pt x="2464" y="1535"/>
                  </a:lnTo>
                  <a:lnTo>
                    <a:pt x="2847" y="1272"/>
                  </a:lnTo>
                  <a:lnTo>
                    <a:pt x="3292" y="1050"/>
                  </a:lnTo>
                  <a:lnTo>
                    <a:pt x="3736" y="828"/>
                  </a:lnTo>
                  <a:lnTo>
                    <a:pt x="4220" y="646"/>
                  </a:lnTo>
                  <a:lnTo>
                    <a:pt x="4220" y="646"/>
                  </a:lnTo>
                  <a:lnTo>
                    <a:pt x="4725" y="465"/>
                  </a:lnTo>
                  <a:lnTo>
                    <a:pt x="5250" y="323"/>
                  </a:lnTo>
                  <a:lnTo>
                    <a:pt x="5795" y="222"/>
                  </a:lnTo>
                  <a:lnTo>
                    <a:pt x="6340" y="121"/>
                  </a:lnTo>
                  <a:lnTo>
                    <a:pt x="6926" y="61"/>
                  </a:lnTo>
                  <a:lnTo>
                    <a:pt x="7491" y="20"/>
                  </a:lnTo>
                  <a:lnTo>
                    <a:pt x="8077" y="0"/>
                  </a:lnTo>
                  <a:lnTo>
                    <a:pt x="8682" y="0"/>
                  </a:lnTo>
                  <a:lnTo>
                    <a:pt x="9288" y="20"/>
                  </a:lnTo>
                  <a:lnTo>
                    <a:pt x="9894" y="81"/>
                  </a:lnTo>
                  <a:lnTo>
                    <a:pt x="10520" y="141"/>
                  </a:lnTo>
                  <a:lnTo>
                    <a:pt x="11145" y="242"/>
                  </a:lnTo>
                  <a:lnTo>
                    <a:pt x="11771" y="364"/>
                  </a:lnTo>
                  <a:lnTo>
                    <a:pt x="12397" y="505"/>
                  </a:lnTo>
                  <a:lnTo>
                    <a:pt x="13043" y="646"/>
                  </a:lnTo>
                  <a:lnTo>
                    <a:pt x="13669" y="828"/>
                  </a:lnTo>
                  <a:lnTo>
                    <a:pt x="14295" y="1030"/>
                  </a:lnTo>
                  <a:lnTo>
                    <a:pt x="14921" y="1252"/>
                  </a:lnTo>
                  <a:lnTo>
                    <a:pt x="15547" y="1494"/>
                  </a:lnTo>
                  <a:lnTo>
                    <a:pt x="16173" y="1757"/>
                  </a:lnTo>
                  <a:lnTo>
                    <a:pt x="16778" y="2039"/>
                  </a:lnTo>
                  <a:lnTo>
                    <a:pt x="17384" y="2322"/>
                  </a:lnTo>
                  <a:lnTo>
                    <a:pt x="17990" y="2645"/>
                  </a:lnTo>
                  <a:lnTo>
                    <a:pt x="18575" y="2968"/>
                  </a:lnTo>
                  <a:lnTo>
                    <a:pt x="19161" y="3331"/>
                  </a:lnTo>
                  <a:lnTo>
                    <a:pt x="19726" y="3695"/>
                  </a:lnTo>
                  <a:lnTo>
                    <a:pt x="20291" y="4078"/>
                  </a:lnTo>
                  <a:lnTo>
                    <a:pt x="20816" y="4482"/>
                  </a:lnTo>
                  <a:lnTo>
                    <a:pt x="21341" y="4886"/>
                  </a:lnTo>
                  <a:lnTo>
                    <a:pt x="21866" y="5330"/>
                  </a:lnTo>
                  <a:lnTo>
                    <a:pt x="22351" y="5774"/>
                  </a:lnTo>
                  <a:lnTo>
                    <a:pt x="22815" y="6239"/>
                  </a:lnTo>
                  <a:lnTo>
                    <a:pt x="22815" y="6239"/>
                  </a:lnTo>
                  <a:lnTo>
                    <a:pt x="23279" y="6703"/>
                  </a:lnTo>
                  <a:lnTo>
                    <a:pt x="23683" y="7168"/>
                  </a:lnTo>
                  <a:lnTo>
                    <a:pt x="24067" y="7652"/>
                  </a:lnTo>
                  <a:lnTo>
                    <a:pt x="24430" y="8137"/>
                  </a:lnTo>
                  <a:lnTo>
                    <a:pt x="24753" y="8601"/>
                  </a:lnTo>
                  <a:lnTo>
                    <a:pt x="25056" y="9086"/>
                  </a:lnTo>
                  <a:lnTo>
                    <a:pt x="25319" y="9570"/>
                  </a:lnTo>
                  <a:lnTo>
                    <a:pt x="25541" y="10034"/>
                  </a:lnTo>
                  <a:lnTo>
                    <a:pt x="25743" y="10499"/>
                  </a:lnTo>
                  <a:lnTo>
                    <a:pt x="25924" y="10983"/>
                  </a:lnTo>
                  <a:lnTo>
                    <a:pt x="26066" y="11448"/>
                  </a:lnTo>
                  <a:lnTo>
                    <a:pt x="26187" y="11892"/>
                  </a:lnTo>
                  <a:lnTo>
                    <a:pt x="26268" y="12356"/>
                  </a:lnTo>
                  <a:lnTo>
                    <a:pt x="26308" y="12800"/>
                  </a:lnTo>
                  <a:lnTo>
                    <a:pt x="26328" y="13245"/>
                  </a:lnTo>
                  <a:lnTo>
                    <a:pt x="26328" y="13669"/>
                  </a:lnTo>
                  <a:lnTo>
                    <a:pt x="26288" y="14093"/>
                  </a:lnTo>
                  <a:lnTo>
                    <a:pt x="26207" y="14496"/>
                  </a:lnTo>
                  <a:lnTo>
                    <a:pt x="26126" y="14900"/>
                  </a:lnTo>
                  <a:lnTo>
                    <a:pt x="25985" y="15284"/>
                  </a:lnTo>
                  <a:lnTo>
                    <a:pt x="25823" y="15667"/>
                  </a:lnTo>
                  <a:lnTo>
                    <a:pt x="25642" y="16031"/>
                  </a:lnTo>
                  <a:lnTo>
                    <a:pt x="25420" y="16374"/>
                  </a:lnTo>
                  <a:lnTo>
                    <a:pt x="25177" y="16717"/>
                  </a:lnTo>
                  <a:lnTo>
                    <a:pt x="24895" y="17040"/>
                  </a:lnTo>
                  <a:lnTo>
                    <a:pt x="24592" y="17343"/>
                  </a:lnTo>
                  <a:lnTo>
                    <a:pt x="24249" y="17626"/>
                  </a:lnTo>
                  <a:lnTo>
                    <a:pt x="23885" y="17888"/>
                  </a:lnTo>
                  <a:lnTo>
                    <a:pt x="23481" y="18151"/>
                  </a:lnTo>
                  <a:lnTo>
                    <a:pt x="23057" y="18373"/>
                  </a:lnTo>
                  <a:lnTo>
                    <a:pt x="22613" y="18595"/>
                  </a:lnTo>
                  <a:lnTo>
                    <a:pt x="22129" y="18777"/>
                  </a:lnTo>
                  <a:lnTo>
                    <a:pt x="22129" y="18777"/>
                  </a:lnTo>
                  <a:lnTo>
                    <a:pt x="21604" y="18958"/>
                  </a:lnTo>
                  <a:lnTo>
                    <a:pt x="21079" y="19100"/>
                  </a:lnTo>
                  <a:lnTo>
                    <a:pt x="20554" y="19201"/>
                  </a:lnTo>
                  <a:lnTo>
                    <a:pt x="19989" y="19302"/>
                  </a:lnTo>
                  <a:lnTo>
                    <a:pt x="19423" y="19362"/>
                  </a:lnTo>
                  <a:lnTo>
                    <a:pt x="18838" y="19403"/>
                  </a:lnTo>
                  <a:lnTo>
                    <a:pt x="18252" y="19423"/>
                  </a:lnTo>
                  <a:lnTo>
                    <a:pt x="17667" y="19423"/>
                  </a:lnTo>
                  <a:lnTo>
                    <a:pt x="17061" y="19403"/>
                  </a:lnTo>
                  <a:lnTo>
                    <a:pt x="16435" y="19342"/>
                  </a:lnTo>
                  <a:lnTo>
                    <a:pt x="15809" y="19281"/>
                  </a:lnTo>
                  <a:lnTo>
                    <a:pt x="15204" y="19180"/>
                  </a:lnTo>
                  <a:lnTo>
                    <a:pt x="14558" y="19059"/>
                  </a:lnTo>
                  <a:lnTo>
                    <a:pt x="13932" y="18918"/>
                  </a:lnTo>
                  <a:lnTo>
                    <a:pt x="13306" y="18777"/>
                  </a:lnTo>
                  <a:lnTo>
                    <a:pt x="12680" y="18595"/>
                  </a:lnTo>
                  <a:lnTo>
                    <a:pt x="12034" y="18393"/>
                  </a:lnTo>
                  <a:lnTo>
                    <a:pt x="11408" y="18171"/>
                  </a:lnTo>
                  <a:lnTo>
                    <a:pt x="10782" y="17929"/>
                  </a:lnTo>
                  <a:lnTo>
                    <a:pt x="10176" y="17666"/>
                  </a:lnTo>
                  <a:lnTo>
                    <a:pt x="9550" y="17404"/>
                  </a:lnTo>
                  <a:lnTo>
                    <a:pt x="8945" y="17101"/>
                  </a:lnTo>
                  <a:lnTo>
                    <a:pt x="8359" y="16778"/>
                  </a:lnTo>
                  <a:lnTo>
                    <a:pt x="7754" y="16455"/>
                  </a:lnTo>
                  <a:lnTo>
                    <a:pt x="7188" y="16091"/>
                  </a:lnTo>
                  <a:lnTo>
                    <a:pt x="6623" y="15728"/>
                  </a:lnTo>
                  <a:lnTo>
                    <a:pt x="6058" y="15344"/>
                  </a:lnTo>
                  <a:lnTo>
                    <a:pt x="5512" y="14961"/>
                  </a:lnTo>
                  <a:lnTo>
                    <a:pt x="4988" y="14537"/>
                  </a:lnTo>
                  <a:lnTo>
                    <a:pt x="4483" y="14113"/>
                  </a:lnTo>
                  <a:lnTo>
                    <a:pt x="3998" y="13648"/>
                  </a:lnTo>
                  <a:lnTo>
                    <a:pt x="3514" y="13184"/>
                  </a:lnTo>
                  <a:lnTo>
                    <a:pt x="3514" y="13184"/>
                  </a:lnTo>
                  <a:lnTo>
                    <a:pt x="3817" y="12982"/>
                  </a:lnTo>
                  <a:lnTo>
                    <a:pt x="3817" y="12982"/>
                  </a:lnTo>
                  <a:lnTo>
                    <a:pt x="4281" y="13426"/>
                  </a:lnTo>
                  <a:lnTo>
                    <a:pt x="4765" y="13871"/>
                  </a:lnTo>
                  <a:lnTo>
                    <a:pt x="5270" y="14274"/>
                  </a:lnTo>
                  <a:lnTo>
                    <a:pt x="5775" y="14678"/>
                  </a:lnTo>
                  <a:lnTo>
                    <a:pt x="6300" y="15082"/>
                  </a:lnTo>
                  <a:lnTo>
                    <a:pt x="6845" y="15445"/>
                  </a:lnTo>
                  <a:lnTo>
                    <a:pt x="7390" y="15809"/>
                  </a:lnTo>
                  <a:lnTo>
                    <a:pt x="7955" y="16152"/>
                  </a:lnTo>
                  <a:lnTo>
                    <a:pt x="8541" y="16475"/>
                  </a:lnTo>
                  <a:lnTo>
                    <a:pt x="9126" y="16778"/>
                  </a:lnTo>
                  <a:lnTo>
                    <a:pt x="9712" y="17061"/>
                  </a:lnTo>
                  <a:lnTo>
                    <a:pt x="10318" y="17343"/>
                  </a:lnTo>
                  <a:lnTo>
                    <a:pt x="10903" y="17585"/>
                  </a:lnTo>
                  <a:lnTo>
                    <a:pt x="11529" y="17828"/>
                  </a:lnTo>
                  <a:lnTo>
                    <a:pt x="12135" y="18030"/>
                  </a:lnTo>
                  <a:lnTo>
                    <a:pt x="12740" y="18232"/>
                  </a:lnTo>
                  <a:lnTo>
                    <a:pt x="13366" y="18413"/>
                  </a:lnTo>
                  <a:lnTo>
                    <a:pt x="13972" y="18555"/>
                  </a:lnTo>
                  <a:lnTo>
                    <a:pt x="14598" y="18696"/>
                  </a:lnTo>
                  <a:lnTo>
                    <a:pt x="15204" y="18817"/>
                  </a:lnTo>
                  <a:lnTo>
                    <a:pt x="15809" y="18898"/>
                  </a:lnTo>
                  <a:lnTo>
                    <a:pt x="16415" y="18979"/>
                  </a:lnTo>
                  <a:lnTo>
                    <a:pt x="17021" y="19019"/>
                  </a:lnTo>
                  <a:lnTo>
                    <a:pt x="17606" y="19059"/>
                  </a:lnTo>
                  <a:lnTo>
                    <a:pt x="18192" y="19059"/>
                  </a:lnTo>
                  <a:lnTo>
                    <a:pt x="18757" y="19039"/>
                  </a:lnTo>
                  <a:lnTo>
                    <a:pt x="19322" y="18999"/>
                  </a:lnTo>
                  <a:lnTo>
                    <a:pt x="19888" y="18938"/>
                  </a:lnTo>
                  <a:lnTo>
                    <a:pt x="20413" y="18837"/>
                  </a:lnTo>
                  <a:lnTo>
                    <a:pt x="20937" y="18716"/>
                  </a:lnTo>
                  <a:lnTo>
                    <a:pt x="21462" y="18595"/>
                  </a:lnTo>
                  <a:lnTo>
                    <a:pt x="21947" y="18433"/>
                  </a:lnTo>
                  <a:lnTo>
                    <a:pt x="21947" y="18433"/>
                  </a:lnTo>
                  <a:lnTo>
                    <a:pt x="22432" y="18232"/>
                  </a:lnTo>
                  <a:lnTo>
                    <a:pt x="22876" y="18030"/>
                  </a:lnTo>
                  <a:lnTo>
                    <a:pt x="23279" y="17808"/>
                  </a:lnTo>
                  <a:lnTo>
                    <a:pt x="23663" y="17565"/>
                  </a:lnTo>
                  <a:lnTo>
                    <a:pt x="24027" y="17303"/>
                  </a:lnTo>
                  <a:lnTo>
                    <a:pt x="24350" y="17020"/>
                  </a:lnTo>
                  <a:lnTo>
                    <a:pt x="24652" y="16717"/>
                  </a:lnTo>
                  <a:lnTo>
                    <a:pt x="24935" y="16414"/>
                  </a:lnTo>
                  <a:lnTo>
                    <a:pt x="25177" y="16071"/>
                  </a:lnTo>
                  <a:lnTo>
                    <a:pt x="25379" y="15748"/>
                  </a:lnTo>
                  <a:lnTo>
                    <a:pt x="25561" y="15385"/>
                  </a:lnTo>
                  <a:lnTo>
                    <a:pt x="25722" y="15021"/>
                  </a:lnTo>
                  <a:lnTo>
                    <a:pt x="25844" y="14638"/>
                  </a:lnTo>
                  <a:lnTo>
                    <a:pt x="25945" y="14254"/>
                  </a:lnTo>
                  <a:lnTo>
                    <a:pt x="26005" y="13850"/>
                  </a:lnTo>
                  <a:lnTo>
                    <a:pt x="26046" y="13426"/>
                  </a:lnTo>
                  <a:lnTo>
                    <a:pt x="26066" y="13023"/>
                  </a:lnTo>
                  <a:lnTo>
                    <a:pt x="26046" y="12578"/>
                  </a:lnTo>
                  <a:lnTo>
                    <a:pt x="25985" y="12154"/>
                  </a:lnTo>
                  <a:lnTo>
                    <a:pt x="25904" y="11710"/>
                  </a:lnTo>
                  <a:lnTo>
                    <a:pt x="25803" y="11266"/>
                  </a:lnTo>
                  <a:lnTo>
                    <a:pt x="25662" y="10822"/>
                  </a:lnTo>
                  <a:lnTo>
                    <a:pt x="25500" y="10358"/>
                  </a:lnTo>
                  <a:lnTo>
                    <a:pt x="25298" y="9893"/>
                  </a:lnTo>
                  <a:lnTo>
                    <a:pt x="25076" y="9429"/>
                  </a:lnTo>
                  <a:lnTo>
                    <a:pt x="24814" y="8964"/>
                  </a:lnTo>
                  <a:lnTo>
                    <a:pt x="24531" y="8500"/>
                  </a:lnTo>
                  <a:lnTo>
                    <a:pt x="24208" y="8036"/>
                  </a:lnTo>
                  <a:lnTo>
                    <a:pt x="23865" y="7571"/>
                  </a:lnTo>
                  <a:lnTo>
                    <a:pt x="23481" y="7107"/>
                  </a:lnTo>
                  <a:lnTo>
                    <a:pt x="23078" y="6643"/>
                  </a:lnTo>
                  <a:lnTo>
                    <a:pt x="22633" y="6198"/>
                  </a:lnTo>
                  <a:lnTo>
                    <a:pt x="22633" y="6198"/>
                  </a:lnTo>
                  <a:lnTo>
                    <a:pt x="22169" y="5734"/>
                  </a:lnTo>
                  <a:lnTo>
                    <a:pt x="21705" y="5310"/>
                  </a:lnTo>
                  <a:lnTo>
                    <a:pt x="21200" y="4886"/>
                  </a:lnTo>
                  <a:lnTo>
                    <a:pt x="20695" y="4482"/>
                  </a:lnTo>
                  <a:lnTo>
                    <a:pt x="20170" y="4078"/>
                  </a:lnTo>
                  <a:lnTo>
                    <a:pt x="19625" y="3715"/>
                  </a:lnTo>
                  <a:lnTo>
                    <a:pt x="19080" y="3352"/>
                  </a:lnTo>
                  <a:lnTo>
                    <a:pt x="18515" y="3008"/>
                  </a:lnTo>
                  <a:lnTo>
                    <a:pt x="17929" y="2685"/>
                  </a:lnTo>
                  <a:lnTo>
                    <a:pt x="17344" y="2383"/>
                  </a:lnTo>
                  <a:lnTo>
                    <a:pt x="16758" y="2100"/>
                  </a:lnTo>
                  <a:lnTo>
                    <a:pt x="16153" y="1817"/>
                  </a:lnTo>
                  <a:lnTo>
                    <a:pt x="15547" y="1575"/>
                  </a:lnTo>
                  <a:lnTo>
                    <a:pt x="14941" y="1333"/>
                  </a:lnTo>
                  <a:lnTo>
                    <a:pt x="14335" y="1131"/>
                  </a:lnTo>
                  <a:lnTo>
                    <a:pt x="13710" y="929"/>
                  </a:lnTo>
                  <a:lnTo>
                    <a:pt x="13104" y="747"/>
                  </a:lnTo>
                  <a:lnTo>
                    <a:pt x="12478" y="606"/>
                  </a:lnTo>
                  <a:lnTo>
                    <a:pt x="11872" y="465"/>
                  </a:lnTo>
                  <a:lnTo>
                    <a:pt x="11267" y="343"/>
                  </a:lnTo>
                  <a:lnTo>
                    <a:pt x="10661" y="263"/>
                  </a:lnTo>
                  <a:lnTo>
                    <a:pt x="10055" y="182"/>
                  </a:lnTo>
                  <a:lnTo>
                    <a:pt x="9449" y="141"/>
                  </a:lnTo>
                  <a:lnTo>
                    <a:pt x="8864" y="121"/>
                  </a:lnTo>
                  <a:lnTo>
                    <a:pt x="8278" y="101"/>
                  </a:lnTo>
                  <a:lnTo>
                    <a:pt x="7693" y="121"/>
                  </a:lnTo>
                  <a:lnTo>
                    <a:pt x="7128" y="162"/>
                  </a:lnTo>
                  <a:lnTo>
                    <a:pt x="6583" y="242"/>
                  </a:lnTo>
                  <a:lnTo>
                    <a:pt x="6037" y="323"/>
                  </a:lnTo>
                  <a:lnTo>
                    <a:pt x="5512" y="444"/>
                  </a:lnTo>
                  <a:lnTo>
                    <a:pt x="5008" y="586"/>
                  </a:lnTo>
                  <a:lnTo>
                    <a:pt x="4503" y="747"/>
                  </a:lnTo>
                  <a:lnTo>
                    <a:pt x="4503" y="747"/>
                  </a:lnTo>
                  <a:lnTo>
                    <a:pt x="4039" y="929"/>
                  </a:lnTo>
                  <a:lnTo>
                    <a:pt x="3594" y="1131"/>
                  </a:lnTo>
                  <a:lnTo>
                    <a:pt x="3170" y="1353"/>
                  </a:lnTo>
                  <a:lnTo>
                    <a:pt x="2787" y="1595"/>
                  </a:lnTo>
                  <a:lnTo>
                    <a:pt x="2444" y="1858"/>
                  </a:lnTo>
                  <a:lnTo>
                    <a:pt x="2100" y="2140"/>
                  </a:lnTo>
                  <a:lnTo>
                    <a:pt x="1798" y="2443"/>
                  </a:lnTo>
                  <a:lnTo>
                    <a:pt x="1535" y="2746"/>
                  </a:lnTo>
                  <a:lnTo>
                    <a:pt x="1293" y="3089"/>
                  </a:lnTo>
                  <a:lnTo>
                    <a:pt x="1071" y="3432"/>
                  </a:lnTo>
                  <a:lnTo>
                    <a:pt x="889" y="3776"/>
                  </a:lnTo>
                  <a:lnTo>
                    <a:pt x="748" y="4139"/>
                  </a:lnTo>
                  <a:lnTo>
                    <a:pt x="606" y="4523"/>
                  </a:lnTo>
                  <a:lnTo>
                    <a:pt x="526" y="4926"/>
                  </a:lnTo>
                  <a:lnTo>
                    <a:pt x="445" y="5310"/>
                  </a:lnTo>
                  <a:lnTo>
                    <a:pt x="404" y="5734"/>
                  </a:lnTo>
                  <a:lnTo>
                    <a:pt x="404" y="6158"/>
                  </a:lnTo>
                  <a:lnTo>
                    <a:pt x="425" y="6582"/>
                  </a:lnTo>
                  <a:lnTo>
                    <a:pt x="485" y="7006"/>
                  </a:lnTo>
                  <a:lnTo>
                    <a:pt x="546" y="7450"/>
                  </a:lnTo>
                  <a:lnTo>
                    <a:pt x="667" y="7894"/>
                  </a:lnTo>
                  <a:lnTo>
                    <a:pt x="808" y="8359"/>
                  </a:lnTo>
                  <a:lnTo>
                    <a:pt x="970" y="8803"/>
                  </a:lnTo>
                  <a:lnTo>
                    <a:pt x="1172" y="9267"/>
                  </a:lnTo>
                  <a:lnTo>
                    <a:pt x="1394" y="9732"/>
                  </a:lnTo>
                  <a:lnTo>
                    <a:pt x="1656" y="10196"/>
                  </a:lnTo>
                  <a:lnTo>
                    <a:pt x="1939" y="10660"/>
                  </a:lnTo>
                  <a:lnTo>
                    <a:pt x="2262" y="11125"/>
                  </a:lnTo>
                  <a:lnTo>
                    <a:pt x="2605" y="11589"/>
                  </a:lnTo>
                  <a:lnTo>
                    <a:pt x="2989" y="12053"/>
                  </a:lnTo>
                  <a:lnTo>
                    <a:pt x="3393" y="12518"/>
                  </a:lnTo>
                  <a:lnTo>
                    <a:pt x="3817" y="12982"/>
                  </a:lnTo>
                  <a:lnTo>
                    <a:pt x="3817" y="12982"/>
                  </a:lnTo>
                  <a:lnTo>
                    <a:pt x="3514" y="1318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0" name="Google Shape;2750;p33"/>
            <p:cNvSpPr/>
            <p:nvPr/>
          </p:nvSpPr>
          <p:spPr>
            <a:xfrm>
              <a:off x="2306100" y="245175"/>
              <a:ext cx="848500" cy="626425"/>
            </a:xfrm>
            <a:custGeom>
              <a:avLst/>
              <a:gdLst/>
              <a:ahLst/>
              <a:cxnLst/>
              <a:rect l="l" t="t" r="r" b="b"/>
              <a:pathLst>
                <a:path w="33940" h="25057" extrusionOk="0">
                  <a:moveTo>
                    <a:pt x="10418" y="1"/>
                  </a:moveTo>
                  <a:lnTo>
                    <a:pt x="9651" y="21"/>
                  </a:lnTo>
                  <a:lnTo>
                    <a:pt x="8904" y="81"/>
                  </a:lnTo>
                  <a:lnTo>
                    <a:pt x="8177" y="162"/>
                  </a:lnTo>
                  <a:lnTo>
                    <a:pt x="7450" y="283"/>
                  </a:lnTo>
                  <a:lnTo>
                    <a:pt x="6764" y="445"/>
                  </a:lnTo>
                  <a:lnTo>
                    <a:pt x="6077" y="627"/>
                  </a:lnTo>
                  <a:lnTo>
                    <a:pt x="5431" y="828"/>
                  </a:lnTo>
                  <a:lnTo>
                    <a:pt x="4805" y="1071"/>
                  </a:lnTo>
                  <a:lnTo>
                    <a:pt x="4220" y="1353"/>
                  </a:lnTo>
                  <a:lnTo>
                    <a:pt x="3675" y="1656"/>
                  </a:lnTo>
                  <a:lnTo>
                    <a:pt x="3150" y="1979"/>
                  </a:lnTo>
                  <a:lnTo>
                    <a:pt x="2685" y="2322"/>
                  </a:lnTo>
                  <a:lnTo>
                    <a:pt x="2241" y="2686"/>
                  </a:lnTo>
                  <a:lnTo>
                    <a:pt x="1857" y="3090"/>
                  </a:lnTo>
                  <a:lnTo>
                    <a:pt x="1494" y="3493"/>
                  </a:lnTo>
                  <a:lnTo>
                    <a:pt x="1171" y="3938"/>
                  </a:lnTo>
                  <a:lnTo>
                    <a:pt x="888" y="4382"/>
                  </a:lnTo>
                  <a:lnTo>
                    <a:pt x="646" y="4846"/>
                  </a:lnTo>
                  <a:lnTo>
                    <a:pt x="444" y="5331"/>
                  </a:lnTo>
                  <a:lnTo>
                    <a:pt x="283" y="5836"/>
                  </a:lnTo>
                  <a:lnTo>
                    <a:pt x="141" y="6360"/>
                  </a:lnTo>
                  <a:lnTo>
                    <a:pt x="61" y="6885"/>
                  </a:lnTo>
                  <a:lnTo>
                    <a:pt x="20" y="7431"/>
                  </a:lnTo>
                  <a:lnTo>
                    <a:pt x="0" y="7996"/>
                  </a:lnTo>
                  <a:lnTo>
                    <a:pt x="20" y="8561"/>
                  </a:lnTo>
                  <a:lnTo>
                    <a:pt x="101" y="9126"/>
                  </a:lnTo>
                  <a:lnTo>
                    <a:pt x="202" y="9712"/>
                  </a:lnTo>
                  <a:lnTo>
                    <a:pt x="343" y="10297"/>
                  </a:lnTo>
                  <a:lnTo>
                    <a:pt x="525" y="10903"/>
                  </a:lnTo>
                  <a:lnTo>
                    <a:pt x="747" y="11509"/>
                  </a:lnTo>
                  <a:lnTo>
                    <a:pt x="1010" y="12115"/>
                  </a:lnTo>
                  <a:lnTo>
                    <a:pt x="1312" y="12720"/>
                  </a:lnTo>
                  <a:lnTo>
                    <a:pt x="1656" y="13326"/>
                  </a:lnTo>
                  <a:lnTo>
                    <a:pt x="2039" y="13952"/>
                  </a:lnTo>
                  <a:lnTo>
                    <a:pt x="2443" y="14558"/>
                  </a:lnTo>
                  <a:lnTo>
                    <a:pt x="2907" y="15183"/>
                  </a:lnTo>
                  <a:lnTo>
                    <a:pt x="3412" y="15789"/>
                  </a:lnTo>
                  <a:lnTo>
                    <a:pt x="3937" y="16415"/>
                  </a:lnTo>
                  <a:lnTo>
                    <a:pt x="4523" y="17021"/>
                  </a:lnTo>
                  <a:lnTo>
                    <a:pt x="5128" y="17606"/>
                  </a:lnTo>
                  <a:lnTo>
                    <a:pt x="5774" y="18192"/>
                  </a:lnTo>
                  <a:lnTo>
                    <a:pt x="6420" y="18737"/>
                  </a:lnTo>
                  <a:lnTo>
                    <a:pt x="7107" y="19282"/>
                  </a:lnTo>
                  <a:lnTo>
                    <a:pt x="7793" y="19787"/>
                  </a:lnTo>
                  <a:lnTo>
                    <a:pt x="8520" y="20291"/>
                  </a:lnTo>
                  <a:lnTo>
                    <a:pt x="9247" y="20756"/>
                  </a:lnTo>
                  <a:lnTo>
                    <a:pt x="9994" y="21220"/>
                  </a:lnTo>
                  <a:lnTo>
                    <a:pt x="10761" y="21644"/>
                  </a:lnTo>
                  <a:lnTo>
                    <a:pt x="11528" y="22048"/>
                  </a:lnTo>
                  <a:lnTo>
                    <a:pt x="12316" y="22432"/>
                  </a:lnTo>
                  <a:lnTo>
                    <a:pt x="13103" y="22795"/>
                  </a:lnTo>
                  <a:lnTo>
                    <a:pt x="13891" y="23118"/>
                  </a:lnTo>
                  <a:lnTo>
                    <a:pt x="14698" y="23421"/>
                  </a:lnTo>
                  <a:lnTo>
                    <a:pt x="15506" y="23703"/>
                  </a:lnTo>
                  <a:lnTo>
                    <a:pt x="16334" y="23966"/>
                  </a:lnTo>
                  <a:lnTo>
                    <a:pt x="17141" y="24208"/>
                  </a:lnTo>
                  <a:lnTo>
                    <a:pt x="17949" y="24410"/>
                  </a:lnTo>
                  <a:lnTo>
                    <a:pt x="18756" y="24592"/>
                  </a:lnTo>
                  <a:lnTo>
                    <a:pt x="19564" y="24733"/>
                  </a:lnTo>
                  <a:lnTo>
                    <a:pt x="20372" y="24854"/>
                  </a:lnTo>
                  <a:lnTo>
                    <a:pt x="21179" y="24955"/>
                  </a:lnTo>
                  <a:lnTo>
                    <a:pt x="21967" y="25016"/>
                  </a:lnTo>
                  <a:lnTo>
                    <a:pt x="22754" y="25056"/>
                  </a:lnTo>
                  <a:lnTo>
                    <a:pt x="23521" y="25056"/>
                  </a:lnTo>
                  <a:lnTo>
                    <a:pt x="24288" y="25036"/>
                  </a:lnTo>
                  <a:lnTo>
                    <a:pt x="25035" y="24975"/>
                  </a:lnTo>
                  <a:lnTo>
                    <a:pt x="25762" y="24895"/>
                  </a:lnTo>
                  <a:lnTo>
                    <a:pt x="26469" y="24774"/>
                  </a:lnTo>
                  <a:lnTo>
                    <a:pt x="27175" y="24612"/>
                  </a:lnTo>
                  <a:lnTo>
                    <a:pt x="27842" y="24430"/>
                  </a:lnTo>
                  <a:lnTo>
                    <a:pt x="28508" y="24228"/>
                  </a:lnTo>
                  <a:lnTo>
                    <a:pt x="29134" y="23966"/>
                  </a:lnTo>
                  <a:lnTo>
                    <a:pt x="29719" y="23703"/>
                  </a:lnTo>
                  <a:lnTo>
                    <a:pt x="30265" y="23401"/>
                  </a:lnTo>
                  <a:lnTo>
                    <a:pt x="30769" y="23078"/>
                  </a:lnTo>
                  <a:lnTo>
                    <a:pt x="31254" y="22734"/>
                  </a:lnTo>
                  <a:lnTo>
                    <a:pt x="31678" y="22351"/>
                  </a:lnTo>
                  <a:lnTo>
                    <a:pt x="32082" y="21967"/>
                  </a:lnTo>
                  <a:lnTo>
                    <a:pt x="32445" y="21563"/>
                  </a:lnTo>
                  <a:lnTo>
                    <a:pt x="32748" y="21119"/>
                  </a:lnTo>
                  <a:lnTo>
                    <a:pt x="33031" y="20675"/>
                  </a:lnTo>
                  <a:lnTo>
                    <a:pt x="33273" y="20211"/>
                  </a:lnTo>
                  <a:lnTo>
                    <a:pt x="33495" y="19706"/>
                  </a:lnTo>
                  <a:lnTo>
                    <a:pt x="33656" y="19221"/>
                  </a:lnTo>
                  <a:lnTo>
                    <a:pt x="33778" y="18696"/>
                  </a:lnTo>
                  <a:lnTo>
                    <a:pt x="33858" y="18171"/>
                  </a:lnTo>
                  <a:lnTo>
                    <a:pt x="33919" y="17626"/>
                  </a:lnTo>
                  <a:lnTo>
                    <a:pt x="33939" y="17061"/>
                  </a:lnTo>
                  <a:lnTo>
                    <a:pt x="33899" y="16496"/>
                  </a:lnTo>
                  <a:lnTo>
                    <a:pt x="33838" y="15930"/>
                  </a:lnTo>
                  <a:lnTo>
                    <a:pt x="33737" y="15345"/>
                  </a:lnTo>
                  <a:lnTo>
                    <a:pt x="33596" y="14759"/>
                  </a:lnTo>
                  <a:lnTo>
                    <a:pt x="33394" y="14154"/>
                  </a:lnTo>
                  <a:lnTo>
                    <a:pt x="33172" y="13548"/>
                  </a:lnTo>
                  <a:lnTo>
                    <a:pt x="32909" y="12942"/>
                  </a:lnTo>
                  <a:lnTo>
                    <a:pt x="32627" y="12337"/>
                  </a:lnTo>
                  <a:lnTo>
                    <a:pt x="32283" y="11711"/>
                  </a:lnTo>
                  <a:lnTo>
                    <a:pt x="31900" y="11105"/>
                  </a:lnTo>
                  <a:lnTo>
                    <a:pt x="31476" y="10479"/>
                  </a:lnTo>
                  <a:lnTo>
                    <a:pt x="31012" y="9873"/>
                  </a:lnTo>
                  <a:lnTo>
                    <a:pt x="30527" y="9268"/>
                  </a:lnTo>
                  <a:lnTo>
                    <a:pt x="29982" y="8642"/>
                  </a:lnTo>
                  <a:lnTo>
                    <a:pt x="29396" y="8036"/>
                  </a:lnTo>
                  <a:lnTo>
                    <a:pt x="28791" y="7451"/>
                  </a:lnTo>
                  <a:lnTo>
                    <a:pt x="28165" y="6865"/>
                  </a:lnTo>
                  <a:lnTo>
                    <a:pt x="27499" y="6320"/>
                  </a:lnTo>
                  <a:lnTo>
                    <a:pt x="26832" y="5775"/>
                  </a:lnTo>
                  <a:lnTo>
                    <a:pt x="26126" y="5250"/>
                  </a:lnTo>
                  <a:lnTo>
                    <a:pt x="25419" y="4765"/>
                  </a:lnTo>
                  <a:lnTo>
                    <a:pt x="24692" y="4301"/>
                  </a:lnTo>
                  <a:lnTo>
                    <a:pt x="23945" y="3837"/>
                  </a:lnTo>
                  <a:lnTo>
                    <a:pt x="23178" y="3413"/>
                  </a:lnTo>
                  <a:lnTo>
                    <a:pt x="22411" y="3009"/>
                  </a:lnTo>
                  <a:lnTo>
                    <a:pt x="21623" y="2625"/>
                  </a:lnTo>
                  <a:lnTo>
                    <a:pt x="22390" y="3009"/>
                  </a:lnTo>
                  <a:lnTo>
                    <a:pt x="23138" y="3413"/>
                  </a:lnTo>
                  <a:lnTo>
                    <a:pt x="23885" y="3837"/>
                  </a:lnTo>
                  <a:lnTo>
                    <a:pt x="24632" y="4281"/>
                  </a:lnTo>
                  <a:lnTo>
                    <a:pt x="25338" y="4745"/>
                  </a:lnTo>
                  <a:lnTo>
                    <a:pt x="26045" y="5230"/>
                  </a:lnTo>
                  <a:lnTo>
                    <a:pt x="26731" y="5735"/>
                  </a:lnTo>
                  <a:lnTo>
                    <a:pt x="27398" y="6259"/>
                  </a:lnTo>
                  <a:lnTo>
                    <a:pt x="28044" y="6805"/>
                  </a:lnTo>
                  <a:lnTo>
                    <a:pt x="28670" y="7370"/>
                  </a:lnTo>
                  <a:lnTo>
                    <a:pt x="29255" y="7955"/>
                  </a:lnTo>
                  <a:lnTo>
                    <a:pt x="29820" y="8541"/>
                  </a:lnTo>
                  <a:lnTo>
                    <a:pt x="30365" y="9147"/>
                  </a:lnTo>
                  <a:lnTo>
                    <a:pt x="30850" y="9752"/>
                  </a:lnTo>
                  <a:lnTo>
                    <a:pt x="31294" y="10358"/>
                  </a:lnTo>
                  <a:lnTo>
                    <a:pt x="31718" y="10964"/>
                  </a:lnTo>
                  <a:lnTo>
                    <a:pt x="32082" y="11569"/>
                  </a:lnTo>
                  <a:lnTo>
                    <a:pt x="32425" y="12175"/>
                  </a:lnTo>
                  <a:lnTo>
                    <a:pt x="32707" y="12761"/>
                  </a:lnTo>
                  <a:lnTo>
                    <a:pt x="32970" y="13366"/>
                  </a:lnTo>
                  <a:lnTo>
                    <a:pt x="33192" y="13952"/>
                  </a:lnTo>
                  <a:lnTo>
                    <a:pt x="33374" y="14537"/>
                  </a:lnTo>
                  <a:lnTo>
                    <a:pt x="33515" y="15123"/>
                  </a:lnTo>
                  <a:lnTo>
                    <a:pt x="33616" y="15708"/>
                  </a:lnTo>
                  <a:lnTo>
                    <a:pt x="33677" y="16274"/>
                  </a:lnTo>
                  <a:lnTo>
                    <a:pt x="33697" y="16819"/>
                  </a:lnTo>
                  <a:lnTo>
                    <a:pt x="33697" y="17364"/>
                  </a:lnTo>
                  <a:lnTo>
                    <a:pt x="33636" y="17889"/>
                  </a:lnTo>
                  <a:lnTo>
                    <a:pt x="33555" y="18414"/>
                  </a:lnTo>
                  <a:lnTo>
                    <a:pt x="33434" y="18919"/>
                  </a:lnTo>
                  <a:lnTo>
                    <a:pt x="33273" y="19423"/>
                  </a:lnTo>
                  <a:lnTo>
                    <a:pt x="33071" y="19888"/>
                  </a:lnTo>
                  <a:lnTo>
                    <a:pt x="32829" y="20352"/>
                  </a:lnTo>
                  <a:lnTo>
                    <a:pt x="32546" y="20796"/>
                  </a:lnTo>
                  <a:lnTo>
                    <a:pt x="32243" y="21220"/>
                  </a:lnTo>
                  <a:lnTo>
                    <a:pt x="31880" y="21624"/>
                  </a:lnTo>
                  <a:lnTo>
                    <a:pt x="31496" y="22008"/>
                  </a:lnTo>
                  <a:lnTo>
                    <a:pt x="31072" y="22371"/>
                  </a:lnTo>
                  <a:lnTo>
                    <a:pt x="30608" y="22714"/>
                  </a:lnTo>
                  <a:lnTo>
                    <a:pt x="30103" y="23037"/>
                  </a:lnTo>
                  <a:lnTo>
                    <a:pt x="29558" y="23340"/>
                  </a:lnTo>
                  <a:lnTo>
                    <a:pt x="28993" y="23603"/>
                  </a:lnTo>
                  <a:lnTo>
                    <a:pt x="28367" y="23845"/>
                  </a:lnTo>
                  <a:lnTo>
                    <a:pt x="27721" y="24047"/>
                  </a:lnTo>
                  <a:lnTo>
                    <a:pt x="27054" y="24228"/>
                  </a:lnTo>
                  <a:lnTo>
                    <a:pt x="26388" y="24390"/>
                  </a:lnTo>
                  <a:lnTo>
                    <a:pt x="25681" y="24491"/>
                  </a:lnTo>
                  <a:lnTo>
                    <a:pt x="24955" y="24592"/>
                  </a:lnTo>
                  <a:lnTo>
                    <a:pt x="24228" y="24632"/>
                  </a:lnTo>
                  <a:lnTo>
                    <a:pt x="23481" y="24652"/>
                  </a:lnTo>
                  <a:lnTo>
                    <a:pt x="22734" y="24652"/>
                  </a:lnTo>
                  <a:lnTo>
                    <a:pt x="21967" y="24612"/>
                  </a:lnTo>
                  <a:lnTo>
                    <a:pt x="21179" y="24551"/>
                  </a:lnTo>
                  <a:lnTo>
                    <a:pt x="20392" y="24471"/>
                  </a:lnTo>
                  <a:lnTo>
                    <a:pt x="19604" y="24350"/>
                  </a:lnTo>
                  <a:lnTo>
                    <a:pt x="18817" y="24208"/>
                  </a:lnTo>
                  <a:lnTo>
                    <a:pt x="18009" y="24027"/>
                  </a:lnTo>
                  <a:lnTo>
                    <a:pt x="17222" y="23825"/>
                  </a:lnTo>
                  <a:lnTo>
                    <a:pt x="16414" y="23603"/>
                  </a:lnTo>
                  <a:lnTo>
                    <a:pt x="15607" y="23340"/>
                  </a:lnTo>
                  <a:lnTo>
                    <a:pt x="14819" y="23057"/>
                  </a:lnTo>
                  <a:lnTo>
                    <a:pt x="14032" y="22755"/>
                  </a:lnTo>
                  <a:lnTo>
                    <a:pt x="13245" y="22432"/>
                  </a:lnTo>
                  <a:lnTo>
                    <a:pt x="12477" y="22088"/>
                  </a:lnTo>
                  <a:lnTo>
                    <a:pt x="11690" y="21705"/>
                  </a:lnTo>
                  <a:lnTo>
                    <a:pt x="10943" y="21301"/>
                  </a:lnTo>
                  <a:lnTo>
                    <a:pt x="10196" y="20897"/>
                  </a:lnTo>
                  <a:lnTo>
                    <a:pt x="9469" y="20453"/>
                  </a:lnTo>
                  <a:lnTo>
                    <a:pt x="8742" y="19989"/>
                  </a:lnTo>
                  <a:lnTo>
                    <a:pt x="8036" y="19504"/>
                  </a:lnTo>
                  <a:lnTo>
                    <a:pt x="7349" y="18999"/>
                  </a:lnTo>
                  <a:lnTo>
                    <a:pt x="6683" y="18474"/>
                  </a:lnTo>
                  <a:lnTo>
                    <a:pt x="6057" y="17909"/>
                  </a:lnTo>
                  <a:lnTo>
                    <a:pt x="5431" y="17344"/>
                  </a:lnTo>
                  <a:lnTo>
                    <a:pt x="4825" y="16758"/>
                  </a:lnTo>
                  <a:lnTo>
                    <a:pt x="4260" y="16173"/>
                  </a:lnTo>
                  <a:lnTo>
                    <a:pt x="3735" y="15567"/>
                  </a:lnTo>
                  <a:lnTo>
                    <a:pt x="3251" y="14961"/>
                  </a:lnTo>
                  <a:lnTo>
                    <a:pt x="2786" y="14356"/>
                  </a:lnTo>
                  <a:lnTo>
                    <a:pt x="2382" y="13750"/>
                  </a:lnTo>
                  <a:lnTo>
                    <a:pt x="1999" y="13144"/>
                  </a:lnTo>
                  <a:lnTo>
                    <a:pt x="1676" y="12559"/>
                  </a:lnTo>
                  <a:lnTo>
                    <a:pt x="1373" y="11953"/>
                  </a:lnTo>
                  <a:lnTo>
                    <a:pt x="1110" y="11347"/>
                  </a:lnTo>
                  <a:lnTo>
                    <a:pt x="909" y="10762"/>
                  </a:lnTo>
                  <a:lnTo>
                    <a:pt x="727" y="10176"/>
                  </a:lnTo>
                  <a:lnTo>
                    <a:pt x="586" y="9591"/>
                  </a:lnTo>
                  <a:lnTo>
                    <a:pt x="485" y="9026"/>
                  </a:lnTo>
                  <a:lnTo>
                    <a:pt x="404" y="8460"/>
                  </a:lnTo>
                  <a:lnTo>
                    <a:pt x="384" y="7895"/>
                  </a:lnTo>
                  <a:lnTo>
                    <a:pt x="404" y="7350"/>
                  </a:lnTo>
                  <a:lnTo>
                    <a:pt x="444" y="6825"/>
                  </a:lnTo>
                  <a:lnTo>
                    <a:pt x="525" y="6300"/>
                  </a:lnTo>
                  <a:lnTo>
                    <a:pt x="666" y="5795"/>
                  </a:lnTo>
                  <a:lnTo>
                    <a:pt x="828" y="5290"/>
                  </a:lnTo>
                  <a:lnTo>
                    <a:pt x="1030" y="4826"/>
                  </a:lnTo>
                  <a:lnTo>
                    <a:pt x="1252" y="4362"/>
                  </a:lnTo>
                  <a:lnTo>
                    <a:pt x="1534" y="3917"/>
                  </a:lnTo>
                  <a:lnTo>
                    <a:pt x="1857" y="3493"/>
                  </a:lnTo>
                  <a:lnTo>
                    <a:pt x="2201" y="3090"/>
                  </a:lnTo>
                  <a:lnTo>
                    <a:pt x="2584" y="2706"/>
                  </a:lnTo>
                  <a:lnTo>
                    <a:pt x="3028" y="2343"/>
                  </a:lnTo>
                  <a:lnTo>
                    <a:pt x="3493" y="1999"/>
                  </a:lnTo>
                  <a:lnTo>
                    <a:pt x="3977" y="1676"/>
                  </a:lnTo>
                  <a:lnTo>
                    <a:pt x="4523" y="1394"/>
                  </a:lnTo>
                  <a:lnTo>
                    <a:pt x="5108" y="1111"/>
                  </a:lnTo>
                  <a:lnTo>
                    <a:pt x="5714" y="869"/>
                  </a:lnTo>
                  <a:lnTo>
                    <a:pt x="6360" y="667"/>
                  </a:lnTo>
                  <a:lnTo>
                    <a:pt x="7026" y="485"/>
                  </a:lnTo>
                  <a:lnTo>
                    <a:pt x="7713" y="344"/>
                  </a:lnTo>
                  <a:lnTo>
                    <a:pt x="8419" y="223"/>
                  </a:lnTo>
                  <a:lnTo>
                    <a:pt x="9126" y="142"/>
                  </a:lnTo>
                  <a:lnTo>
                    <a:pt x="9853" y="81"/>
                  </a:lnTo>
                  <a:lnTo>
                    <a:pt x="10600" y="61"/>
                  </a:lnTo>
                  <a:lnTo>
                    <a:pt x="11367" y="61"/>
                  </a:lnTo>
                  <a:lnTo>
                    <a:pt x="12134" y="102"/>
                  </a:lnTo>
                  <a:lnTo>
                    <a:pt x="12901" y="162"/>
                  </a:lnTo>
                  <a:lnTo>
                    <a:pt x="13689" y="243"/>
                  </a:lnTo>
                  <a:lnTo>
                    <a:pt x="14476" y="364"/>
                  </a:lnTo>
                  <a:lnTo>
                    <a:pt x="15284" y="526"/>
                  </a:lnTo>
                  <a:lnTo>
                    <a:pt x="16071" y="687"/>
                  </a:lnTo>
                  <a:lnTo>
                    <a:pt x="16879" y="889"/>
                  </a:lnTo>
                  <a:lnTo>
                    <a:pt x="17666" y="1131"/>
                  </a:lnTo>
                  <a:lnTo>
                    <a:pt x="18474" y="1374"/>
                  </a:lnTo>
                  <a:lnTo>
                    <a:pt x="19261" y="1656"/>
                  </a:lnTo>
                  <a:lnTo>
                    <a:pt x="20048" y="1959"/>
                  </a:lnTo>
                  <a:lnTo>
                    <a:pt x="20836" y="2282"/>
                  </a:lnTo>
                  <a:lnTo>
                    <a:pt x="21623" y="2625"/>
                  </a:lnTo>
                  <a:lnTo>
                    <a:pt x="20836" y="2262"/>
                  </a:lnTo>
                  <a:lnTo>
                    <a:pt x="20028" y="1939"/>
                  </a:lnTo>
                  <a:lnTo>
                    <a:pt x="19221" y="1636"/>
                  </a:lnTo>
                  <a:lnTo>
                    <a:pt x="18413" y="1333"/>
                  </a:lnTo>
                  <a:lnTo>
                    <a:pt x="17606" y="1091"/>
                  </a:lnTo>
                  <a:lnTo>
                    <a:pt x="16798" y="849"/>
                  </a:lnTo>
                  <a:lnTo>
                    <a:pt x="15970" y="647"/>
                  </a:lnTo>
                  <a:lnTo>
                    <a:pt x="15163" y="465"/>
                  </a:lnTo>
                  <a:lnTo>
                    <a:pt x="14355" y="324"/>
                  </a:lnTo>
                  <a:lnTo>
                    <a:pt x="13547" y="203"/>
                  </a:lnTo>
                  <a:lnTo>
                    <a:pt x="12760" y="102"/>
                  </a:lnTo>
                  <a:lnTo>
                    <a:pt x="11952" y="41"/>
                  </a:lnTo>
                  <a:lnTo>
                    <a:pt x="1118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1" name="Google Shape;2751;p33"/>
            <p:cNvSpPr/>
            <p:nvPr/>
          </p:nvSpPr>
          <p:spPr>
            <a:xfrm>
              <a:off x="2306100" y="245175"/>
              <a:ext cx="848500" cy="626425"/>
            </a:xfrm>
            <a:custGeom>
              <a:avLst/>
              <a:gdLst/>
              <a:ahLst/>
              <a:cxnLst/>
              <a:rect l="l" t="t" r="r" b="b"/>
              <a:pathLst>
                <a:path w="33940" h="25057" fill="none" extrusionOk="0">
                  <a:moveTo>
                    <a:pt x="4523" y="17021"/>
                  </a:moveTo>
                  <a:lnTo>
                    <a:pt x="4523" y="17021"/>
                  </a:lnTo>
                  <a:lnTo>
                    <a:pt x="3937" y="16415"/>
                  </a:lnTo>
                  <a:lnTo>
                    <a:pt x="3412" y="15789"/>
                  </a:lnTo>
                  <a:lnTo>
                    <a:pt x="2907" y="15183"/>
                  </a:lnTo>
                  <a:lnTo>
                    <a:pt x="2443" y="14558"/>
                  </a:lnTo>
                  <a:lnTo>
                    <a:pt x="2039" y="13952"/>
                  </a:lnTo>
                  <a:lnTo>
                    <a:pt x="1656" y="13326"/>
                  </a:lnTo>
                  <a:lnTo>
                    <a:pt x="1312" y="12720"/>
                  </a:lnTo>
                  <a:lnTo>
                    <a:pt x="1010" y="12115"/>
                  </a:lnTo>
                  <a:lnTo>
                    <a:pt x="747" y="11509"/>
                  </a:lnTo>
                  <a:lnTo>
                    <a:pt x="525" y="10903"/>
                  </a:lnTo>
                  <a:lnTo>
                    <a:pt x="343" y="10297"/>
                  </a:lnTo>
                  <a:lnTo>
                    <a:pt x="202" y="9712"/>
                  </a:lnTo>
                  <a:lnTo>
                    <a:pt x="101" y="9126"/>
                  </a:lnTo>
                  <a:lnTo>
                    <a:pt x="20" y="8561"/>
                  </a:lnTo>
                  <a:lnTo>
                    <a:pt x="0" y="7996"/>
                  </a:lnTo>
                  <a:lnTo>
                    <a:pt x="20" y="7431"/>
                  </a:lnTo>
                  <a:lnTo>
                    <a:pt x="61" y="6885"/>
                  </a:lnTo>
                  <a:lnTo>
                    <a:pt x="141" y="6360"/>
                  </a:lnTo>
                  <a:lnTo>
                    <a:pt x="283" y="5836"/>
                  </a:lnTo>
                  <a:lnTo>
                    <a:pt x="444" y="5331"/>
                  </a:lnTo>
                  <a:lnTo>
                    <a:pt x="646" y="4846"/>
                  </a:lnTo>
                  <a:lnTo>
                    <a:pt x="888" y="4382"/>
                  </a:lnTo>
                  <a:lnTo>
                    <a:pt x="1171" y="3938"/>
                  </a:lnTo>
                  <a:lnTo>
                    <a:pt x="1494" y="3493"/>
                  </a:lnTo>
                  <a:lnTo>
                    <a:pt x="1857" y="3090"/>
                  </a:lnTo>
                  <a:lnTo>
                    <a:pt x="2241" y="2686"/>
                  </a:lnTo>
                  <a:lnTo>
                    <a:pt x="2685" y="2322"/>
                  </a:lnTo>
                  <a:lnTo>
                    <a:pt x="3150" y="1979"/>
                  </a:lnTo>
                  <a:lnTo>
                    <a:pt x="3675" y="1656"/>
                  </a:lnTo>
                  <a:lnTo>
                    <a:pt x="4220" y="1353"/>
                  </a:lnTo>
                  <a:lnTo>
                    <a:pt x="4805" y="1071"/>
                  </a:lnTo>
                  <a:lnTo>
                    <a:pt x="5431" y="828"/>
                  </a:lnTo>
                  <a:lnTo>
                    <a:pt x="5431" y="828"/>
                  </a:lnTo>
                  <a:lnTo>
                    <a:pt x="6077" y="627"/>
                  </a:lnTo>
                  <a:lnTo>
                    <a:pt x="6764" y="445"/>
                  </a:lnTo>
                  <a:lnTo>
                    <a:pt x="7450" y="283"/>
                  </a:lnTo>
                  <a:lnTo>
                    <a:pt x="8177" y="162"/>
                  </a:lnTo>
                  <a:lnTo>
                    <a:pt x="8904" y="81"/>
                  </a:lnTo>
                  <a:lnTo>
                    <a:pt x="9651" y="21"/>
                  </a:lnTo>
                  <a:lnTo>
                    <a:pt x="10418" y="1"/>
                  </a:lnTo>
                  <a:lnTo>
                    <a:pt x="11185" y="1"/>
                  </a:lnTo>
                  <a:lnTo>
                    <a:pt x="11952" y="41"/>
                  </a:lnTo>
                  <a:lnTo>
                    <a:pt x="12760" y="102"/>
                  </a:lnTo>
                  <a:lnTo>
                    <a:pt x="13547" y="203"/>
                  </a:lnTo>
                  <a:lnTo>
                    <a:pt x="14355" y="324"/>
                  </a:lnTo>
                  <a:lnTo>
                    <a:pt x="15163" y="465"/>
                  </a:lnTo>
                  <a:lnTo>
                    <a:pt x="15970" y="647"/>
                  </a:lnTo>
                  <a:lnTo>
                    <a:pt x="16798" y="849"/>
                  </a:lnTo>
                  <a:lnTo>
                    <a:pt x="17606" y="1091"/>
                  </a:lnTo>
                  <a:lnTo>
                    <a:pt x="18413" y="1333"/>
                  </a:lnTo>
                  <a:lnTo>
                    <a:pt x="19221" y="1636"/>
                  </a:lnTo>
                  <a:lnTo>
                    <a:pt x="20028" y="1939"/>
                  </a:lnTo>
                  <a:lnTo>
                    <a:pt x="20836" y="2262"/>
                  </a:lnTo>
                  <a:lnTo>
                    <a:pt x="21623" y="2625"/>
                  </a:lnTo>
                  <a:lnTo>
                    <a:pt x="22411" y="3009"/>
                  </a:lnTo>
                  <a:lnTo>
                    <a:pt x="23178" y="3413"/>
                  </a:lnTo>
                  <a:lnTo>
                    <a:pt x="23945" y="3837"/>
                  </a:lnTo>
                  <a:lnTo>
                    <a:pt x="24692" y="4301"/>
                  </a:lnTo>
                  <a:lnTo>
                    <a:pt x="25419" y="4765"/>
                  </a:lnTo>
                  <a:lnTo>
                    <a:pt x="26126" y="5250"/>
                  </a:lnTo>
                  <a:lnTo>
                    <a:pt x="26832" y="5775"/>
                  </a:lnTo>
                  <a:lnTo>
                    <a:pt x="27499" y="6320"/>
                  </a:lnTo>
                  <a:lnTo>
                    <a:pt x="28165" y="6865"/>
                  </a:lnTo>
                  <a:lnTo>
                    <a:pt x="28791" y="7451"/>
                  </a:lnTo>
                  <a:lnTo>
                    <a:pt x="29396" y="8036"/>
                  </a:lnTo>
                  <a:lnTo>
                    <a:pt x="29396" y="8036"/>
                  </a:lnTo>
                  <a:lnTo>
                    <a:pt x="29982" y="8642"/>
                  </a:lnTo>
                  <a:lnTo>
                    <a:pt x="30527" y="9268"/>
                  </a:lnTo>
                  <a:lnTo>
                    <a:pt x="31012" y="9873"/>
                  </a:lnTo>
                  <a:lnTo>
                    <a:pt x="31476" y="10479"/>
                  </a:lnTo>
                  <a:lnTo>
                    <a:pt x="31900" y="11105"/>
                  </a:lnTo>
                  <a:lnTo>
                    <a:pt x="32283" y="11711"/>
                  </a:lnTo>
                  <a:lnTo>
                    <a:pt x="32627" y="12337"/>
                  </a:lnTo>
                  <a:lnTo>
                    <a:pt x="32909" y="12942"/>
                  </a:lnTo>
                  <a:lnTo>
                    <a:pt x="33172" y="13548"/>
                  </a:lnTo>
                  <a:lnTo>
                    <a:pt x="33394" y="14154"/>
                  </a:lnTo>
                  <a:lnTo>
                    <a:pt x="33596" y="14759"/>
                  </a:lnTo>
                  <a:lnTo>
                    <a:pt x="33737" y="15345"/>
                  </a:lnTo>
                  <a:lnTo>
                    <a:pt x="33838" y="15930"/>
                  </a:lnTo>
                  <a:lnTo>
                    <a:pt x="33899" y="16496"/>
                  </a:lnTo>
                  <a:lnTo>
                    <a:pt x="33939" y="17061"/>
                  </a:lnTo>
                  <a:lnTo>
                    <a:pt x="33919" y="17626"/>
                  </a:lnTo>
                  <a:lnTo>
                    <a:pt x="33858" y="18171"/>
                  </a:lnTo>
                  <a:lnTo>
                    <a:pt x="33778" y="18696"/>
                  </a:lnTo>
                  <a:lnTo>
                    <a:pt x="33656" y="19221"/>
                  </a:lnTo>
                  <a:lnTo>
                    <a:pt x="33495" y="19706"/>
                  </a:lnTo>
                  <a:lnTo>
                    <a:pt x="33273" y="20211"/>
                  </a:lnTo>
                  <a:lnTo>
                    <a:pt x="33031" y="20675"/>
                  </a:lnTo>
                  <a:lnTo>
                    <a:pt x="32748" y="21119"/>
                  </a:lnTo>
                  <a:lnTo>
                    <a:pt x="32445" y="21563"/>
                  </a:lnTo>
                  <a:lnTo>
                    <a:pt x="32082" y="21967"/>
                  </a:lnTo>
                  <a:lnTo>
                    <a:pt x="31678" y="22351"/>
                  </a:lnTo>
                  <a:lnTo>
                    <a:pt x="31254" y="22734"/>
                  </a:lnTo>
                  <a:lnTo>
                    <a:pt x="30769" y="23078"/>
                  </a:lnTo>
                  <a:lnTo>
                    <a:pt x="30265" y="23401"/>
                  </a:lnTo>
                  <a:lnTo>
                    <a:pt x="29719" y="23703"/>
                  </a:lnTo>
                  <a:lnTo>
                    <a:pt x="29134" y="23966"/>
                  </a:lnTo>
                  <a:lnTo>
                    <a:pt x="28508" y="24228"/>
                  </a:lnTo>
                  <a:lnTo>
                    <a:pt x="28508" y="24228"/>
                  </a:lnTo>
                  <a:lnTo>
                    <a:pt x="27842" y="24430"/>
                  </a:lnTo>
                  <a:lnTo>
                    <a:pt x="27175" y="24612"/>
                  </a:lnTo>
                  <a:lnTo>
                    <a:pt x="26469" y="24774"/>
                  </a:lnTo>
                  <a:lnTo>
                    <a:pt x="25762" y="24895"/>
                  </a:lnTo>
                  <a:lnTo>
                    <a:pt x="25035" y="24975"/>
                  </a:lnTo>
                  <a:lnTo>
                    <a:pt x="24288" y="25036"/>
                  </a:lnTo>
                  <a:lnTo>
                    <a:pt x="23521" y="25056"/>
                  </a:lnTo>
                  <a:lnTo>
                    <a:pt x="22754" y="25056"/>
                  </a:lnTo>
                  <a:lnTo>
                    <a:pt x="21967" y="25016"/>
                  </a:lnTo>
                  <a:lnTo>
                    <a:pt x="21179" y="24955"/>
                  </a:lnTo>
                  <a:lnTo>
                    <a:pt x="20372" y="24854"/>
                  </a:lnTo>
                  <a:lnTo>
                    <a:pt x="19564" y="24733"/>
                  </a:lnTo>
                  <a:lnTo>
                    <a:pt x="18756" y="24592"/>
                  </a:lnTo>
                  <a:lnTo>
                    <a:pt x="17949" y="24410"/>
                  </a:lnTo>
                  <a:lnTo>
                    <a:pt x="17141" y="24208"/>
                  </a:lnTo>
                  <a:lnTo>
                    <a:pt x="16334" y="23966"/>
                  </a:lnTo>
                  <a:lnTo>
                    <a:pt x="15506" y="23703"/>
                  </a:lnTo>
                  <a:lnTo>
                    <a:pt x="14698" y="23421"/>
                  </a:lnTo>
                  <a:lnTo>
                    <a:pt x="13891" y="23118"/>
                  </a:lnTo>
                  <a:lnTo>
                    <a:pt x="13103" y="22795"/>
                  </a:lnTo>
                  <a:lnTo>
                    <a:pt x="12316" y="22432"/>
                  </a:lnTo>
                  <a:lnTo>
                    <a:pt x="11528" y="22048"/>
                  </a:lnTo>
                  <a:lnTo>
                    <a:pt x="10761" y="21644"/>
                  </a:lnTo>
                  <a:lnTo>
                    <a:pt x="9994" y="21220"/>
                  </a:lnTo>
                  <a:lnTo>
                    <a:pt x="9247" y="20756"/>
                  </a:lnTo>
                  <a:lnTo>
                    <a:pt x="8520" y="20291"/>
                  </a:lnTo>
                  <a:lnTo>
                    <a:pt x="7793" y="19787"/>
                  </a:lnTo>
                  <a:lnTo>
                    <a:pt x="7107" y="19282"/>
                  </a:lnTo>
                  <a:lnTo>
                    <a:pt x="6420" y="18737"/>
                  </a:lnTo>
                  <a:lnTo>
                    <a:pt x="5774" y="18192"/>
                  </a:lnTo>
                  <a:lnTo>
                    <a:pt x="5128" y="17606"/>
                  </a:lnTo>
                  <a:lnTo>
                    <a:pt x="4523" y="17021"/>
                  </a:lnTo>
                  <a:lnTo>
                    <a:pt x="4523" y="17021"/>
                  </a:lnTo>
                  <a:lnTo>
                    <a:pt x="4825" y="16758"/>
                  </a:lnTo>
                  <a:lnTo>
                    <a:pt x="4825" y="16758"/>
                  </a:lnTo>
                  <a:lnTo>
                    <a:pt x="5431" y="17344"/>
                  </a:lnTo>
                  <a:lnTo>
                    <a:pt x="6057" y="17909"/>
                  </a:lnTo>
                  <a:lnTo>
                    <a:pt x="6683" y="18474"/>
                  </a:lnTo>
                  <a:lnTo>
                    <a:pt x="7349" y="18999"/>
                  </a:lnTo>
                  <a:lnTo>
                    <a:pt x="8036" y="19504"/>
                  </a:lnTo>
                  <a:lnTo>
                    <a:pt x="8742" y="19989"/>
                  </a:lnTo>
                  <a:lnTo>
                    <a:pt x="9469" y="20453"/>
                  </a:lnTo>
                  <a:lnTo>
                    <a:pt x="10196" y="20897"/>
                  </a:lnTo>
                  <a:lnTo>
                    <a:pt x="10943" y="21301"/>
                  </a:lnTo>
                  <a:lnTo>
                    <a:pt x="11690" y="21705"/>
                  </a:lnTo>
                  <a:lnTo>
                    <a:pt x="12477" y="22088"/>
                  </a:lnTo>
                  <a:lnTo>
                    <a:pt x="13245" y="22432"/>
                  </a:lnTo>
                  <a:lnTo>
                    <a:pt x="14032" y="22755"/>
                  </a:lnTo>
                  <a:lnTo>
                    <a:pt x="14819" y="23057"/>
                  </a:lnTo>
                  <a:lnTo>
                    <a:pt x="15607" y="23340"/>
                  </a:lnTo>
                  <a:lnTo>
                    <a:pt x="16414" y="23603"/>
                  </a:lnTo>
                  <a:lnTo>
                    <a:pt x="17222" y="23825"/>
                  </a:lnTo>
                  <a:lnTo>
                    <a:pt x="18009" y="24027"/>
                  </a:lnTo>
                  <a:lnTo>
                    <a:pt x="18817" y="24208"/>
                  </a:lnTo>
                  <a:lnTo>
                    <a:pt x="19604" y="24350"/>
                  </a:lnTo>
                  <a:lnTo>
                    <a:pt x="20392" y="24471"/>
                  </a:lnTo>
                  <a:lnTo>
                    <a:pt x="21179" y="24551"/>
                  </a:lnTo>
                  <a:lnTo>
                    <a:pt x="21967" y="24612"/>
                  </a:lnTo>
                  <a:lnTo>
                    <a:pt x="22734" y="24652"/>
                  </a:lnTo>
                  <a:lnTo>
                    <a:pt x="23481" y="24652"/>
                  </a:lnTo>
                  <a:lnTo>
                    <a:pt x="24228" y="24632"/>
                  </a:lnTo>
                  <a:lnTo>
                    <a:pt x="24955" y="24592"/>
                  </a:lnTo>
                  <a:lnTo>
                    <a:pt x="25681" y="24491"/>
                  </a:lnTo>
                  <a:lnTo>
                    <a:pt x="26388" y="24390"/>
                  </a:lnTo>
                  <a:lnTo>
                    <a:pt x="27054" y="24228"/>
                  </a:lnTo>
                  <a:lnTo>
                    <a:pt x="27721" y="24047"/>
                  </a:lnTo>
                  <a:lnTo>
                    <a:pt x="28367" y="23845"/>
                  </a:lnTo>
                  <a:lnTo>
                    <a:pt x="28367" y="23845"/>
                  </a:lnTo>
                  <a:lnTo>
                    <a:pt x="28993" y="23603"/>
                  </a:lnTo>
                  <a:lnTo>
                    <a:pt x="29558" y="23340"/>
                  </a:lnTo>
                  <a:lnTo>
                    <a:pt x="30103" y="23037"/>
                  </a:lnTo>
                  <a:lnTo>
                    <a:pt x="30608" y="22714"/>
                  </a:lnTo>
                  <a:lnTo>
                    <a:pt x="31072" y="22371"/>
                  </a:lnTo>
                  <a:lnTo>
                    <a:pt x="31496" y="22008"/>
                  </a:lnTo>
                  <a:lnTo>
                    <a:pt x="31880" y="21624"/>
                  </a:lnTo>
                  <a:lnTo>
                    <a:pt x="32243" y="21220"/>
                  </a:lnTo>
                  <a:lnTo>
                    <a:pt x="32546" y="20796"/>
                  </a:lnTo>
                  <a:lnTo>
                    <a:pt x="32829" y="20352"/>
                  </a:lnTo>
                  <a:lnTo>
                    <a:pt x="33071" y="19888"/>
                  </a:lnTo>
                  <a:lnTo>
                    <a:pt x="33273" y="19423"/>
                  </a:lnTo>
                  <a:lnTo>
                    <a:pt x="33434" y="18919"/>
                  </a:lnTo>
                  <a:lnTo>
                    <a:pt x="33555" y="18414"/>
                  </a:lnTo>
                  <a:lnTo>
                    <a:pt x="33636" y="17889"/>
                  </a:lnTo>
                  <a:lnTo>
                    <a:pt x="33697" y="17364"/>
                  </a:lnTo>
                  <a:lnTo>
                    <a:pt x="33697" y="16819"/>
                  </a:lnTo>
                  <a:lnTo>
                    <a:pt x="33677" y="16274"/>
                  </a:lnTo>
                  <a:lnTo>
                    <a:pt x="33616" y="15708"/>
                  </a:lnTo>
                  <a:lnTo>
                    <a:pt x="33515" y="15123"/>
                  </a:lnTo>
                  <a:lnTo>
                    <a:pt x="33374" y="14537"/>
                  </a:lnTo>
                  <a:lnTo>
                    <a:pt x="33192" y="13952"/>
                  </a:lnTo>
                  <a:lnTo>
                    <a:pt x="32970" y="13366"/>
                  </a:lnTo>
                  <a:lnTo>
                    <a:pt x="32707" y="12761"/>
                  </a:lnTo>
                  <a:lnTo>
                    <a:pt x="32425" y="12175"/>
                  </a:lnTo>
                  <a:lnTo>
                    <a:pt x="32082" y="11569"/>
                  </a:lnTo>
                  <a:lnTo>
                    <a:pt x="31718" y="10964"/>
                  </a:lnTo>
                  <a:lnTo>
                    <a:pt x="31294" y="10358"/>
                  </a:lnTo>
                  <a:lnTo>
                    <a:pt x="30850" y="9752"/>
                  </a:lnTo>
                  <a:lnTo>
                    <a:pt x="30365" y="9147"/>
                  </a:lnTo>
                  <a:lnTo>
                    <a:pt x="29820" y="8541"/>
                  </a:lnTo>
                  <a:lnTo>
                    <a:pt x="29255" y="7955"/>
                  </a:lnTo>
                  <a:lnTo>
                    <a:pt x="29255" y="7955"/>
                  </a:lnTo>
                  <a:lnTo>
                    <a:pt x="28670" y="7370"/>
                  </a:lnTo>
                  <a:lnTo>
                    <a:pt x="28044" y="6805"/>
                  </a:lnTo>
                  <a:lnTo>
                    <a:pt x="27398" y="6259"/>
                  </a:lnTo>
                  <a:lnTo>
                    <a:pt x="26731" y="5735"/>
                  </a:lnTo>
                  <a:lnTo>
                    <a:pt x="26045" y="5230"/>
                  </a:lnTo>
                  <a:lnTo>
                    <a:pt x="25338" y="4745"/>
                  </a:lnTo>
                  <a:lnTo>
                    <a:pt x="24632" y="4281"/>
                  </a:lnTo>
                  <a:lnTo>
                    <a:pt x="23885" y="3837"/>
                  </a:lnTo>
                  <a:lnTo>
                    <a:pt x="23138" y="3413"/>
                  </a:lnTo>
                  <a:lnTo>
                    <a:pt x="22390" y="3009"/>
                  </a:lnTo>
                  <a:lnTo>
                    <a:pt x="21623" y="2625"/>
                  </a:lnTo>
                  <a:lnTo>
                    <a:pt x="20836" y="2282"/>
                  </a:lnTo>
                  <a:lnTo>
                    <a:pt x="20048" y="1959"/>
                  </a:lnTo>
                  <a:lnTo>
                    <a:pt x="19261" y="1656"/>
                  </a:lnTo>
                  <a:lnTo>
                    <a:pt x="18474" y="1374"/>
                  </a:lnTo>
                  <a:lnTo>
                    <a:pt x="17666" y="1131"/>
                  </a:lnTo>
                  <a:lnTo>
                    <a:pt x="16879" y="889"/>
                  </a:lnTo>
                  <a:lnTo>
                    <a:pt x="16071" y="687"/>
                  </a:lnTo>
                  <a:lnTo>
                    <a:pt x="15284" y="526"/>
                  </a:lnTo>
                  <a:lnTo>
                    <a:pt x="14476" y="364"/>
                  </a:lnTo>
                  <a:lnTo>
                    <a:pt x="13689" y="243"/>
                  </a:lnTo>
                  <a:lnTo>
                    <a:pt x="12901" y="162"/>
                  </a:lnTo>
                  <a:lnTo>
                    <a:pt x="12134" y="102"/>
                  </a:lnTo>
                  <a:lnTo>
                    <a:pt x="11367" y="61"/>
                  </a:lnTo>
                  <a:lnTo>
                    <a:pt x="10600" y="61"/>
                  </a:lnTo>
                  <a:lnTo>
                    <a:pt x="9853" y="81"/>
                  </a:lnTo>
                  <a:lnTo>
                    <a:pt x="9126" y="142"/>
                  </a:lnTo>
                  <a:lnTo>
                    <a:pt x="8419" y="223"/>
                  </a:lnTo>
                  <a:lnTo>
                    <a:pt x="7713" y="344"/>
                  </a:lnTo>
                  <a:lnTo>
                    <a:pt x="7026" y="485"/>
                  </a:lnTo>
                  <a:lnTo>
                    <a:pt x="6360" y="667"/>
                  </a:lnTo>
                  <a:lnTo>
                    <a:pt x="5714" y="869"/>
                  </a:lnTo>
                  <a:lnTo>
                    <a:pt x="5714" y="869"/>
                  </a:lnTo>
                  <a:lnTo>
                    <a:pt x="5108" y="1111"/>
                  </a:lnTo>
                  <a:lnTo>
                    <a:pt x="4523" y="1394"/>
                  </a:lnTo>
                  <a:lnTo>
                    <a:pt x="3977" y="1676"/>
                  </a:lnTo>
                  <a:lnTo>
                    <a:pt x="3493" y="1999"/>
                  </a:lnTo>
                  <a:lnTo>
                    <a:pt x="3028" y="2343"/>
                  </a:lnTo>
                  <a:lnTo>
                    <a:pt x="2584" y="2706"/>
                  </a:lnTo>
                  <a:lnTo>
                    <a:pt x="2201" y="3090"/>
                  </a:lnTo>
                  <a:lnTo>
                    <a:pt x="1857" y="3493"/>
                  </a:lnTo>
                  <a:lnTo>
                    <a:pt x="1534" y="3917"/>
                  </a:lnTo>
                  <a:lnTo>
                    <a:pt x="1252" y="4362"/>
                  </a:lnTo>
                  <a:lnTo>
                    <a:pt x="1030" y="4826"/>
                  </a:lnTo>
                  <a:lnTo>
                    <a:pt x="828" y="5290"/>
                  </a:lnTo>
                  <a:lnTo>
                    <a:pt x="666" y="5795"/>
                  </a:lnTo>
                  <a:lnTo>
                    <a:pt x="525" y="6300"/>
                  </a:lnTo>
                  <a:lnTo>
                    <a:pt x="444" y="6825"/>
                  </a:lnTo>
                  <a:lnTo>
                    <a:pt x="404" y="7350"/>
                  </a:lnTo>
                  <a:lnTo>
                    <a:pt x="384" y="7895"/>
                  </a:lnTo>
                  <a:lnTo>
                    <a:pt x="404" y="8460"/>
                  </a:lnTo>
                  <a:lnTo>
                    <a:pt x="485" y="9026"/>
                  </a:lnTo>
                  <a:lnTo>
                    <a:pt x="586" y="9591"/>
                  </a:lnTo>
                  <a:lnTo>
                    <a:pt x="727" y="10176"/>
                  </a:lnTo>
                  <a:lnTo>
                    <a:pt x="909" y="10762"/>
                  </a:lnTo>
                  <a:lnTo>
                    <a:pt x="1110" y="11347"/>
                  </a:lnTo>
                  <a:lnTo>
                    <a:pt x="1373" y="11953"/>
                  </a:lnTo>
                  <a:lnTo>
                    <a:pt x="1676" y="12559"/>
                  </a:lnTo>
                  <a:lnTo>
                    <a:pt x="1999" y="13144"/>
                  </a:lnTo>
                  <a:lnTo>
                    <a:pt x="2382" y="13750"/>
                  </a:lnTo>
                  <a:lnTo>
                    <a:pt x="2786" y="14356"/>
                  </a:lnTo>
                  <a:lnTo>
                    <a:pt x="3251" y="14961"/>
                  </a:lnTo>
                  <a:lnTo>
                    <a:pt x="3735" y="15567"/>
                  </a:lnTo>
                  <a:lnTo>
                    <a:pt x="4260" y="16173"/>
                  </a:lnTo>
                  <a:lnTo>
                    <a:pt x="4825" y="16758"/>
                  </a:lnTo>
                  <a:lnTo>
                    <a:pt x="4825" y="16758"/>
                  </a:lnTo>
                  <a:lnTo>
                    <a:pt x="4523" y="17021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2" name="Google Shape;2752;p33"/>
            <p:cNvSpPr/>
            <p:nvPr/>
          </p:nvSpPr>
          <p:spPr>
            <a:xfrm>
              <a:off x="2331325" y="519250"/>
              <a:ext cx="881300" cy="469950"/>
            </a:xfrm>
            <a:custGeom>
              <a:avLst/>
              <a:gdLst/>
              <a:ahLst/>
              <a:cxnLst/>
              <a:rect l="l" t="t" r="r" b="b"/>
              <a:pathLst>
                <a:path w="35252" h="18798" extrusionOk="0">
                  <a:moveTo>
                    <a:pt x="31295" y="1"/>
                  </a:moveTo>
                  <a:lnTo>
                    <a:pt x="31820" y="687"/>
                  </a:lnTo>
                  <a:lnTo>
                    <a:pt x="32324" y="1353"/>
                  </a:lnTo>
                  <a:lnTo>
                    <a:pt x="32769" y="2020"/>
                  </a:lnTo>
                  <a:lnTo>
                    <a:pt x="33172" y="2706"/>
                  </a:lnTo>
                  <a:lnTo>
                    <a:pt x="33556" y="3372"/>
                  </a:lnTo>
                  <a:lnTo>
                    <a:pt x="33879" y="4039"/>
                  </a:lnTo>
                  <a:lnTo>
                    <a:pt x="34162" y="4705"/>
                  </a:lnTo>
                  <a:lnTo>
                    <a:pt x="34424" y="5371"/>
                  </a:lnTo>
                  <a:lnTo>
                    <a:pt x="34626" y="6017"/>
                  </a:lnTo>
                  <a:lnTo>
                    <a:pt x="34808" y="6684"/>
                  </a:lnTo>
                  <a:lnTo>
                    <a:pt x="34929" y="7309"/>
                  </a:lnTo>
                  <a:lnTo>
                    <a:pt x="35030" y="7956"/>
                  </a:lnTo>
                  <a:lnTo>
                    <a:pt x="35070" y="8581"/>
                  </a:lnTo>
                  <a:lnTo>
                    <a:pt x="35090" y="9187"/>
                  </a:lnTo>
                  <a:lnTo>
                    <a:pt x="35070" y="9793"/>
                  </a:lnTo>
                  <a:lnTo>
                    <a:pt x="34989" y="10378"/>
                  </a:lnTo>
                  <a:lnTo>
                    <a:pt x="34888" y="10964"/>
                  </a:lnTo>
                  <a:lnTo>
                    <a:pt x="34747" y="11529"/>
                  </a:lnTo>
                  <a:lnTo>
                    <a:pt x="34565" y="12074"/>
                  </a:lnTo>
                  <a:lnTo>
                    <a:pt x="34343" y="12619"/>
                  </a:lnTo>
                  <a:lnTo>
                    <a:pt x="34081" y="13124"/>
                  </a:lnTo>
                  <a:lnTo>
                    <a:pt x="33778" y="13629"/>
                  </a:lnTo>
                  <a:lnTo>
                    <a:pt x="33455" y="14113"/>
                  </a:lnTo>
                  <a:lnTo>
                    <a:pt x="33071" y="14558"/>
                  </a:lnTo>
                  <a:lnTo>
                    <a:pt x="32647" y="15002"/>
                  </a:lnTo>
                  <a:lnTo>
                    <a:pt x="32203" y="15426"/>
                  </a:lnTo>
                  <a:lnTo>
                    <a:pt x="31698" y="15809"/>
                  </a:lnTo>
                  <a:lnTo>
                    <a:pt x="31174" y="16193"/>
                  </a:lnTo>
                  <a:lnTo>
                    <a:pt x="30608" y="16536"/>
                  </a:lnTo>
                  <a:lnTo>
                    <a:pt x="30003" y="16859"/>
                  </a:lnTo>
                  <a:lnTo>
                    <a:pt x="29336" y="17162"/>
                  </a:lnTo>
                  <a:lnTo>
                    <a:pt x="28670" y="17425"/>
                  </a:lnTo>
                  <a:lnTo>
                    <a:pt x="27883" y="17687"/>
                  </a:lnTo>
                  <a:lnTo>
                    <a:pt x="27075" y="17889"/>
                  </a:lnTo>
                  <a:lnTo>
                    <a:pt x="26267" y="18071"/>
                  </a:lnTo>
                  <a:lnTo>
                    <a:pt x="25419" y="18212"/>
                  </a:lnTo>
                  <a:lnTo>
                    <a:pt x="24551" y="18313"/>
                  </a:lnTo>
                  <a:lnTo>
                    <a:pt x="23663" y="18373"/>
                  </a:lnTo>
                  <a:lnTo>
                    <a:pt x="22775" y="18414"/>
                  </a:lnTo>
                  <a:lnTo>
                    <a:pt x="21846" y="18394"/>
                  </a:lnTo>
                  <a:lnTo>
                    <a:pt x="20937" y="18353"/>
                  </a:lnTo>
                  <a:lnTo>
                    <a:pt x="19988" y="18293"/>
                  </a:lnTo>
                  <a:lnTo>
                    <a:pt x="19039" y="18172"/>
                  </a:lnTo>
                  <a:lnTo>
                    <a:pt x="18091" y="18030"/>
                  </a:lnTo>
                  <a:lnTo>
                    <a:pt x="17142" y="17849"/>
                  </a:lnTo>
                  <a:lnTo>
                    <a:pt x="16173" y="17647"/>
                  </a:lnTo>
                  <a:lnTo>
                    <a:pt x="15203" y="17404"/>
                  </a:lnTo>
                  <a:lnTo>
                    <a:pt x="14254" y="17122"/>
                  </a:lnTo>
                  <a:lnTo>
                    <a:pt x="13285" y="16819"/>
                  </a:lnTo>
                  <a:lnTo>
                    <a:pt x="12336" y="16476"/>
                  </a:lnTo>
                  <a:lnTo>
                    <a:pt x="11367" y="16112"/>
                  </a:lnTo>
                  <a:lnTo>
                    <a:pt x="10439" y="15729"/>
                  </a:lnTo>
                  <a:lnTo>
                    <a:pt x="9490" y="15305"/>
                  </a:lnTo>
                  <a:lnTo>
                    <a:pt x="8561" y="14840"/>
                  </a:lnTo>
                  <a:lnTo>
                    <a:pt x="7652" y="14376"/>
                  </a:lnTo>
                  <a:lnTo>
                    <a:pt x="6744" y="13871"/>
                  </a:lnTo>
                  <a:lnTo>
                    <a:pt x="5876" y="13326"/>
                  </a:lnTo>
                  <a:lnTo>
                    <a:pt x="5008" y="12761"/>
                  </a:lnTo>
                  <a:lnTo>
                    <a:pt x="4160" y="12175"/>
                  </a:lnTo>
                  <a:lnTo>
                    <a:pt x="3332" y="11569"/>
                  </a:lnTo>
                  <a:lnTo>
                    <a:pt x="2524" y="10944"/>
                  </a:lnTo>
                  <a:lnTo>
                    <a:pt x="1757" y="10277"/>
                  </a:lnTo>
                  <a:lnTo>
                    <a:pt x="1010" y="9591"/>
                  </a:lnTo>
                  <a:lnTo>
                    <a:pt x="283" y="8884"/>
                  </a:lnTo>
                  <a:lnTo>
                    <a:pt x="1" y="9167"/>
                  </a:lnTo>
                  <a:lnTo>
                    <a:pt x="727" y="9874"/>
                  </a:lnTo>
                  <a:lnTo>
                    <a:pt x="1495" y="10560"/>
                  </a:lnTo>
                  <a:lnTo>
                    <a:pt x="2282" y="11226"/>
                  </a:lnTo>
                  <a:lnTo>
                    <a:pt x="3090" y="11872"/>
                  </a:lnTo>
                  <a:lnTo>
                    <a:pt x="3917" y="12498"/>
                  </a:lnTo>
                  <a:lnTo>
                    <a:pt x="4785" y="13084"/>
                  </a:lnTo>
                  <a:lnTo>
                    <a:pt x="5654" y="13649"/>
                  </a:lnTo>
                  <a:lnTo>
                    <a:pt x="6542" y="14194"/>
                  </a:lnTo>
                  <a:lnTo>
                    <a:pt x="7471" y="14719"/>
                  </a:lnTo>
                  <a:lnTo>
                    <a:pt x="8379" y="15204"/>
                  </a:lnTo>
                  <a:lnTo>
                    <a:pt x="9328" y="15648"/>
                  </a:lnTo>
                  <a:lnTo>
                    <a:pt x="10277" y="16092"/>
                  </a:lnTo>
                  <a:lnTo>
                    <a:pt x="11226" y="16476"/>
                  </a:lnTo>
                  <a:lnTo>
                    <a:pt x="12195" y="16859"/>
                  </a:lnTo>
                  <a:lnTo>
                    <a:pt x="13164" y="17202"/>
                  </a:lnTo>
                  <a:lnTo>
                    <a:pt x="14154" y="17505"/>
                  </a:lnTo>
                  <a:lnTo>
                    <a:pt x="15123" y="17788"/>
                  </a:lnTo>
                  <a:lnTo>
                    <a:pt x="16092" y="18030"/>
                  </a:lnTo>
                  <a:lnTo>
                    <a:pt x="17081" y="18232"/>
                  </a:lnTo>
                  <a:lnTo>
                    <a:pt x="18050" y="18414"/>
                  </a:lnTo>
                  <a:lnTo>
                    <a:pt x="18999" y="18555"/>
                  </a:lnTo>
                  <a:lnTo>
                    <a:pt x="19968" y="18676"/>
                  </a:lnTo>
                  <a:lnTo>
                    <a:pt x="20917" y="18757"/>
                  </a:lnTo>
                  <a:lnTo>
                    <a:pt x="21846" y="18797"/>
                  </a:lnTo>
                  <a:lnTo>
                    <a:pt x="22775" y="18797"/>
                  </a:lnTo>
                  <a:lnTo>
                    <a:pt x="23683" y="18777"/>
                  </a:lnTo>
                  <a:lnTo>
                    <a:pt x="24592" y="18717"/>
                  </a:lnTo>
                  <a:lnTo>
                    <a:pt x="25460" y="18596"/>
                  </a:lnTo>
                  <a:lnTo>
                    <a:pt x="26308" y="18454"/>
                  </a:lnTo>
                  <a:lnTo>
                    <a:pt x="27156" y="18272"/>
                  </a:lnTo>
                  <a:lnTo>
                    <a:pt x="27963" y="18071"/>
                  </a:lnTo>
                  <a:lnTo>
                    <a:pt x="28751" y="17808"/>
                  </a:lnTo>
                  <a:lnTo>
                    <a:pt x="29437" y="17546"/>
                  </a:lnTo>
                  <a:lnTo>
                    <a:pt x="30063" y="17243"/>
                  </a:lnTo>
                  <a:lnTo>
                    <a:pt x="30689" y="16920"/>
                  </a:lnTo>
                  <a:lnTo>
                    <a:pt x="31254" y="16577"/>
                  </a:lnTo>
                  <a:lnTo>
                    <a:pt x="31779" y="16213"/>
                  </a:lnTo>
                  <a:lnTo>
                    <a:pt x="32284" y="15830"/>
                  </a:lnTo>
                  <a:lnTo>
                    <a:pt x="32728" y="15406"/>
                  </a:lnTo>
                  <a:lnTo>
                    <a:pt x="33152" y="14982"/>
                  </a:lnTo>
                  <a:lnTo>
                    <a:pt x="33536" y="14517"/>
                  </a:lnTo>
                  <a:lnTo>
                    <a:pt x="33879" y="14053"/>
                  </a:lnTo>
                  <a:lnTo>
                    <a:pt x="34182" y="13568"/>
                  </a:lnTo>
                  <a:lnTo>
                    <a:pt x="34444" y="13043"/>
                  </a:lnTo>
                  <a:lnTo>
                    <a:pt x="34687" y="12518"/>
                  </a:lnTo>
                  <a:lnTo>
                    <a:pt x="34868" y="11993"/>
                  </a:lnTo>
                  <a:lnTo>
                    <a:pt x="35030" y="11428"/>
                  </a:lnTo>
                  <a:lnTo>
                    <a:pt x="35131" y="10863"/>
                  </a:lnTo>
                  <a:lnTo>
                    <a:pt x="35212" y="10277"/>
                  </a:lnTo>
                  <a:lnTo>
                    <a:pt x="35252" y="9672"/>
                  </a:lnTo>
                  <a:lnTo>
                    <a:pt x="35252" y="9066"/>
                  </a:lnTo>
                  <a:lnTo>
                    <a:pt x="35212" y="8460"/>
                  </a:lnTo>
                  <a:lnTo>
                    <a:pt x="35151" y="7834"/>
                  </a:lnTo>
                  <a:lnTo>
                    <a:pt x="35030" y="7188"/>
                  </a:lnTo>
                  <a:lnTo>
                    <a:pt x="34868" y="6562"/>
                  </a:lnTo>
                  <a:lnTo>
                    <a:pt x="34687" y="5896"/>
                  </a:lnTo>
                  <a:lnTo>
                    <a:pt x="34444" y="5250"/>
                  </a:lnTo>
                  <a:lnTo>
                    <a:pt x="34182" y="4584"/>
                  </a:lnTo>
                  <a:lnTo>
                    <a:pt x="33879" y="3918"/>
                  </a:lnTo>
                  <a:lnTo>
                    <a:pt x="33536" y="3251"/>
                  </a:lnTo>
                  <a:lnTo>
                    <a:pt x="33152" y="2585"/>
                  </a:lnTo>
                  <a:lnTo>
                    <a:pt x="32728" y="1919"/>
                  </a:lnTo>
                  <a:lnTo>
                    <a:pt x="32264" y="1252"/>
                  </a:lnTo>
                  <a:lnTo>
                    <a:pt x="31759" y="586"/>
                  </a:lnTo>
                  <a:lnTo>
                    <a:pt x="3129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3" name="Google Shape;2753;p33"/>
            <p:cNvSpPr/>
            <p:nvPr/>
          </p:nvSpPr>
          <p:spPr>
            <a:xfrm>
              <a:off x="2331325" y="519250"/>
              <a:ext cx="881300" cy="469950"/>
            </a:xfrm>
            <a:custGeom>
              <a:avLst/>
              <a:gdLst/>
              <a:ahLst/>
              <a:cxnLst/>
              <a:rect l="l" t="t" r="r" b="b"/>
              <a:pathLst>
                <a:path w="35252" h="18798" fill="none" extrusionOk="0">
                  <a:moveTo>
                    <a:pt x="31759" y="586"/>
                  </a:moveTo>
                  <a:lnTo>
                    <a:pt x="31759" y="586"/>
                  </a:lnTo>
                  <a:lnTo>
                    <a:pt x="32264" y="1252"/>
                  </a:lnTo>
                  <a:lnTo>
                    <a:pt x="32728" y="1919"/>
                  </a:lnTo>
                  <a:lnTo>
                    <a:pt x="33152" y="2585"/>
                  </a:lnTo>
                  <a:lnTo>
                    <a:pt x="33536" y="3251"/>
                  </a:lnTo>
                  <a:lnTo>
                    <a:pt x="33879" y="3918"/>
                  </a:lnTo>
                  <a:lnTo>
                    <a:pt x="34182" y="4584"/>
                  </a:lnTo>
                  <a:lnTo>
                    <a:pt x="34444" y="5250"/>
                  </a:lnTo>
                  <a:lnTo>
                    <a:pt x="34687" y="5896"/>
                  </a:lnTo>
                  <a:lnTo>
                    <a:pt x="34868" y="6562"/>
                  </a:lnTo>
                  <a:lnTo>
                    <a:pt x="35030" y="7188"/>
                  </a:lnTo>
                  <a:lnTo>
                    <a:pt x="35151" y="7834"/>
                  </a:lnTo>
                  <a:lnTo>
                    <a:pt x="35212" y="8460"/>
                  </a:lnTo>
                  <a:lnTo>
                    <a:pt x="35252" y="9066"/>
                  </a:lnTo>
                  <a:lnTo>
                    <a:pt x="35252" y="9672"/>
                  </a:lnTo>
                  <a:lnTo>
                    <a:pt x="35212" y="10277"/>
                  </a:lnTo>
                  <a:lnTo>
                    <a:pt x="35131" y="10863"/>
                  </a:lnTo>
                  <a:lnTo>
                    <a:pt x="35030" y="11428"/>
                  </a:lnTo>
                  <a:lnTo>
                    <a:pt x="34868" y="11993"/>
                  </a:lnTo>
                  <a:lnTo>
                    <a:pt x="34687" y="12518"/>
                  </a:lnTo>
                  <a:lnTo>
                    <a:pt x="34444" y="13043"/>
                  </a:lnTo>
                  <a:lnTo>
                    <a:pt x="34182" y="13568"/>
                  </a:lnTo>
                  <a:lnTo>
                    <a:pt x="33879" y="14053"/>
                  </a:lnTo>
                  <a:lnTo>
                    <a:pt x="33536" y="14517"/>
                  </a:lnTo>
                  <a:lnTo>
                    <a:pt x="33152" y="14982"/>
                  </a:lnTo>
                  <a:lnTo>
                    <a:pt x="32728" y="15406"/>
                  </a:lnTo>
                  <a:lnTo>
                    <a:pt x="32284" y="15830"/>
                  </a:lnTo>
                  <a:lnTo>
                    <a:pt x="31779" y="16213"/>
                  </a:lnTo>
                  <a:lnTo>
                    <a:pt x="31254" y="16577"/>
                  </a:lnTo>
                  <a:lnTo>
                    <a:pt x="30689" y="16920"/>
                  </a:lnTo>
                  <a:lnTo>
                    <a:pt x="30063" y="17243"/>
                  </a:lnTo>
                  <a:lnTo>
                    <a:pt x="29437" y="17546"/>
                  </a:lnTo>
                  <a:lnTo>
                    <a:pt x="28751" y="17808"/>
                  </a:lnTo>
                  <a:lnTo>
                    <a:pt x="28751" y="17808"/>
                  </a:lnTo>
                  <a:lnTo>
                    <a:pt x="27963" y="18071"/>
                  </a:lnTo>
                  <a:lnTo>
                    <a:pt x="27156" y="18272"/>
                  </a:lnTo>
                  <a:lnTo>
                    <a:pt x="26308" y="18454"/>
                  </a:lnTo>
                  <a:lnTo>
                    <a:pt x="25460" y="18596"/>
                  </a:lnTo>
                  <a:lnTo>
                    <a:pt x="24592" y="18717"/>
                  </a:lnTo>
                  <a:lnTo>
                    <a:pt x="23683" y="18777"/>
                  </a:lnTo>
                  <a:lnTo>
                    <a:pt x="22775" y="18797"/>
                  </a:lnTo>
                  <a:lnTo>
                    <a:pt x="21846" y="18797"/>
                  </a:lnTo>
                  <a:lnTo>
                    <a:pt x="20917" y="18757"/>
                  </a:lnTo>
                  <a:lnTo>
                    <a:pt x="19968" y="18676"/>
                  </a:lnTo>
                  <a:lnTo>
                    <a:pt x="18999" y="18555"/>
                  </a:lnTo>
                  <a:lnTo>
                    <a:pt x="18050" y="18414"/>
                  </a:lnTo>
                  <a:lnTo>
                    <a:pt x="17081" y="18232"/>
                  </a:lnTo>
                  <a:lnTo>
                    <a:pt x="16092" y="18030"/>
                  </a:lnTo>
                  <a:lnTo>
                    <a:pt x="15123" y="17788"/>
                  </a:lnTo>
                  <a:lnTo>
                    <a:pt x="14154" y="17505"/>
                  </a:lnTo>
                  <a:lnTo>
                    <a:pt x="13164" y="17202"/>
                  </a:lnTo>
                  <a:lnTo>
                    <a:pt x="12195" y="16859"/>
                  </a:lnTo>
                  <a:lnTo>
                    <a:pt x="11226" y="16476"/>
                  </a:lnTo>
                  <a:lnTo>
                    <a:pt x="10277" y="16092"/>
                  </a:lnTo>
                  <a:lnTo>
                    <a:pt x="9328" y="15648"/>
                  </a:lnTo>
                  <a:lnTo>
                    <a:pt x="8379" y="15204"/>
                  </a:lnTo>
                  <a:lnTo>
                    <a:pt x="7471" y="14719"/>
                  </a:lnTo>
                  <a:lnTo>
                    <a:pt x="6542" y="14194"/>
                  </a:lnTo>
                  <a:lnTo>
                    <a:pt x="5654" y="13649"/>
                  </a:lnTo>
                  <a:lnTo>
                    <a:pt x="4785" y="13084"/>
                  </a:lnTo>
                  <a:lnTo>
                    <a:pt x="3917" y="12498"/>
                  </a:lnTo>
                  <a:lnTo>
                    <a:pt x="3090" y="11872"/>
                  </a:lnTo>
                  <a:lnTo>
                    <a:pt x="2282" y="11226"/>
                  </a:lnTo>
                  <a:lnTo>
                    <a:pt x="1495" y="10560"/>
                  </a:lnTo>
                  <a:lnTo>
                    <a:pt x="727" y="9874"/>
                  </a:lnTo>
                  <a:lnTo>
                    <a:pt x="1" y="9167"/>
                  </a:lnTo>
                  <a:lnTo>
                    <a:pt x="1" y="9167"/>
                  </a:lnTo>
                  <a:lnTo>
                    <a:pt x="283" y="8884"/>
                  </a:lnTo>
                  <a:lnTo>
                    <a:pt x="283" y="8884"/>
                  </a:lnTo>
                  <a:lnTo>
                    <a:pt x="1010" y="9591"/>
                  </a:lnTo>
                  <a:lnTo>
                    <a:pt x="1757" y="10277"/>
                  </a:lnTo>
                  <a:lnTo>
                    <a:pt x="2524" y="10944"/>
                  </a:lnTo>
                  <a:lnTo>
                    <a:pt x="3332" y="11569"/>
                  </a:lnTo>
                  <a:lnTo>
                    <a:pt x="4160" y="12175"/>
                  </a:lnTo>
                  <a:lnTo>
                    <a:pt x="5008" y="12761"/>
                  </a:lnTo>
                  <a:lnTo>
                    <a:pt x="5876" y="13326"/>
                  </a:lnTo>
                  <a:lnTo>
                    <a:pt x="6744" y="13871"/>
                  </a:lnTo>
                  <a:lnTo>
                    <a:pt x="7652" y="14376"/>
                  </a:lnTo>
                  <a:lnTo>
                    <a:pt x="8561" y="14840"/>
                  </a:lnTo>
                  <a:lnTo>
                    <a:pt x="9490" y="15305"/>
                  </a:lnTo>
                  <a:lnTo>
                    <a:pt x="10439" y="15729"/>
                  </a:lnTo>
                  <a:lnTo>
                    <a:pt x="11367" y="16112"/>
                  </a:lnTo>
                  <a:lnTo>
                    <a:pt x="12336" y="16476"/>
                  </a:lnTo>
                  <a:lnTo>
                    <a:pt x="13285" y="16819"/>
                  </a:lnTo>
                  <a:lnTo>
                    <a:pt x="14254" y="17122"/>
                  </a:lnTo>
                  <a:lnTo>
                    <a:pt x="15203" y="17404"/>
                  </a:lnTo>
                  <a:lnTo>
                    <a:pt x="16173" y="17647"/>
                  </a:lnTo>
                  <a:lnTo>
                    <a:pt x="17142" y="17849"/>
                  </a:lnTo>
                  <a:lnTo>
                    <a:pt x="18091" y="18030"/>
                  </a:lnTo>
                  <a:lnTo>
                    <a:pt x="19039" y="18172"/>
                  </a:lnTo>
                  <a:lnTo>
                    <a:pt x="19988" y="18293"/>
                  </a:lnTo>
                  <a:lnTo>
                    <a:pt x="20937" y="18353"/>
                  </a:lnTo>
                  <a:lnTo>
                    <a:pt x="21846" y="18394"/>
                  </a:lnTo>
                  <a:lnTo>
                    <a:pt x="22775" y="18414"/>
                  </a:lnTo>
                  <a:lnTo>
                    <a:pt x="23663" y="18373"/>
                  </a:lnTo>
                  <a:lnTo>
                    <a:pt x="24551" y="18313"/>
                  </a:lnTo>
                  <a:lnTo>
                    <a:pt x="25419" y="18212"/>
                  </a:lnTo>
                  <a:lnTo>
                    <a:pt x="26267" y="18071"/>
                  </a:lnTo>
                  <a:lnTo>
                    <a:pt x="27075" y="17889"/>
                  </a:lnTo>
                  <a:lnTo>
                    <a:pt x="27883" y="17687"/>
                  </a:lnTo>
                  <a:lnTo>
                    <a:pt x="28670" y="17425"/>
                  </a:lnTo>
                  <a:lnTo>
                    <a:pt x="28670" y="17425"/>
                  </a:lnTo>
                  <a:lnTo>
                    <a:pt x="29336" y="17162"/>
                  </a:lnTo>
                  <a:lnTo>
                    <a:pt x="30003" y="16859"/>
                  </a:lnTo>
                  <a:lnTo>
                    <a:pt x="30608" y="16536"/>
                  </a:lnTo>
                  <a:lnTo>
                    <a:pt x="31174" y="16193"/>
                  </a:lnTo>
                  <a:lnTo>
                    <a:pt x="31698" y="15809"/>
                  </a:lnTo>
                  <a:lnTo>
                    <a:pt x="32203" y="15426"/>
                  </a:lnTo>
                  <a:lnTo>
                    <a:pt x="32647" y="15002"/>
                  </a:lnTo>
                  <a:lnTo>
                    <a:pt x="33071" y="14558"/>
                  </a:lnTo>
                  <a:lnTo>
                    <a:pt x="33455" y="14113"/>
                  </a:lnTo>
                  <a:lnTo>
                    <a:pt x="33778" y="13629"/>
                  </a:lnTo>
                  <a:lnTo>
                    <a:pt x="34081" y="13124"/>
                  </a:lnTo>
                  <a:lnTo>
                    <a:pt x="34343" y="12619"/>
                  </a:lnTo>
                  <a:lnTo>
                    <a:pt x="34565" y="12074"/>
                  </a:lnTo>
                  <a:lnTo>
                    <a:pt x="34747" y="11529"/>
                  </a:lnTo>
                  <a:lnTo>
                    <a:pt x="34888" y="10964"/>
                  </a:lnTo>
                  <a:lnTo>
                    <a:pt x="34989" y="10378"/>
                  </a:lnTo>
                  <a:lnTo>
                    <a:pt x="35070" y="9793"/>
                  </a:lnTo>
                  <a:lnTo>
                    <a:pt x="35090" y="9187"/>
                  </a:lnTo>
                  <a:lnTo>
                    <a:pt x="35070" y="8581"/>
                  </a:lnTo>
                  <a:lnTo>
                    <a:pt x="35030" y="7956"/>
                  </a:lnTo>
                  <a:lnTo>
                    <a:pt x="34929" y="7309"/>
                  </a:lnTo>
                  <a:lnTo>
                    <a:pt x="34808" y="6684"/>
                  </a:lnTo>
                  <a:lnTo>
                    <a:pt x="34626" y="6017"/>
                  </a:lnTo>
                  <a:lnTo>
                    <a:pt x="34424" y="5371"/>
                  </a:lnTo>
                  <a:lnTo>
                    <a:pt x="34162" y="4705"/>
                  </a:lnTo>
                  <a:lnTo>
                    <a:pt x="33879" y="4039"/>
                  </a:lnTo>
                  <a:lnTo>
                    <a:pt x="33556" y="3372"/>
                  </a:lnTo>
                  <a:lnTo>
                    <a:pt x="33172" y="2706"/>
                  </a:lnTo>
                  <a:lnTo>
                    <a:pt x="32769" y="2020"/>
                  </a:lnTo>
                  <a:lnTo>
                    <a:pt x="32324" y="1353"/>
                  </a:lnTo>
                  <a:lnTo>
                    <a:pt x="31820" y="687"/>
                  </a:lnTo>
                  <a:lnTo>
                    <a:pt x="31295" y="1"/>
                  </a:lnTo>
                  <a:lnTo>
                    <a:pt x="31759" y="58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4" name="Google Shape;2754;p33"/>
            <p:cNvSpPr/>
            <p:nvPr/>
          </p:nvSpPr>
          <p:spPr>
            <a:xfrm>
              <a:off x="2195550" y="238125"/>
              <a:ext cx="321050" cy="510300"/>
            </a:xfrm>
            <a:custGeom>
              <a:avLst/>
              <a:gdLst/>
              <a:ahLst/>
              <a:cxnLst/>
              <a:rect l="l" t="t" r="r" b="b"/>
              <a:pathLst>
                <a:path w="12842" h="20412" extrusionOk="0">
                  <a:moveTo>
                    <a:pt x="12841" y="0"/>
                  </a:moveTo>
                  <a:lnTo>
                    <a:pt x="11993" y="20"/>
                  </a:lnTo>
                  <a:lnTo>
                    <a:pt x="11630" y="40"/>
                  </a:lnTo>
                  <a:lnTo>
                    <a:pt x="11630" y="40"/>
                  </a:lnTo>
                  <a:lnTo>
                    <a:pt x="12034" y="20"/>
                  </a:lnTo>
                  <a:lnTo>
                    <a:pt x="12841" y="0"/>
                  </a:lnTo>
                  <a:close/>
                  <a:moveTo>
                    <a:pt x="11630" y="40"/>
                  </a:moveTo>
                  <a:lnTo>
                    <a:pt x="11226" y="61"/>
                  </a:lnTo>
                  <a:lnTo>
                    <a:pt x="11051" y="79"/>
                  </a:lnTo>
                  <a:lnTo>
                    <a:pt x="11051" y="79"/>
                  </a:lnTo>
                  <a:lnTo>
                    <a:pt x="11266" y="61"/>
                  </a:lnTo>
                  <a:lnTo>
                    <a:pt x="11630" y="40"/>
                  </a:lnTo>
                  <a:close/>
                  <a:moveTo>
                    <a:pt x="11051" y="79"/>
                  </a:moveTo>
                  <a:lnTo>
                    <a:pt x="10540" y="121"/>
                  </a:lnTo>
                  <a:lnTo>
                    <a:pt x="9833" y="202"/>
                  </a:lnTo>
                  <a:lnTo>
                    <a:pt x="9146" y="303"/>
                  </a:lnTo>
                  <a:lnTo>
                    <a:pt x="8460" y="444"/>
                  </a:lnTo>
                  <a:lnTo>
                    <a:pt x="7794" y="606"/>
                  </a:lnTo>
                  <a:lnTo>
                    <a:pt x="7148" y="787"/>
                  </a:lnTo>
                  <a:lnTo>
                    <a:pt x="6522" y="1009"/>
                  </a:lnTo>
                  <a:lnTo>
                    <a:pt x="5755" y="1292"/>
                  </a:lnTo>
                  <a:lnTo>
                    <a:pt x="5068" y="1615"/>
                  </a:lnTo>
                  <a:lnTo>
                    <a:pt x="4725" y="1797"/>
                  </a:lnTo>
                  <a:lnTo>
                    <a:pt x="4402" y="1979"/>
                  </a:lnTo>
                  <a:lnTo>
                    <a:pt x="4079" y="2180"/>
                  </a:lnTo>
                  <a:lnTo>
                    <a:pt x="3796" y="2362"/>
                  </a:lnTo>
                  <a:lnTo>
                    <a:pt x="3493" y="2584"/>
                  </a:lnTo>
                  <a:lnTo>
                    <a:pt x="3211" y="2786"/>
                  </a:lnTo>
                  <a:lnTo>
                    <a:pt x="2948" y="3008"/>
                  </a:lnTo>
                  <a:lnTo>
                    <a:pt x="2706" y="3230"/>
                  </a:lnTo>
                  <a:lnTo>
                    <a:pt x="2464" y="3473"/>
                  </a:lnTo>
                  <a:lnTo>
                    <a:pt x="2221" y="3695"/>
                  </a:lnTo>
                  <a:lnTo>
                    <a:pt x="1999" y="3957"/>
                  </a:lnTo>
                  <a:lnTo>
                    <a:pt x="1797" y="4199"/>
                  </a:lnTo>
                  <a:lnTo>
                    <a:pt x="1595" y="4462"/>
                  </a:lnTo>
                  <a:lnTo>
                    <a:pt x="1414" y="4724"/>
                  </a:lnTo>
                  <a:lnTo>
                    <a:pt x="1232" y="4987"/>
                  </a:lnTo>
                  <a:lnTo>
                    <a:pt x="1071" y="5270"/>
                  </a:lnTo>
                  <a:lnTo>
                    <a:pt x="929" y="5532"/>
                  </a:lnTo>
                  <a:lnTo>
                    <a:pt x="788" y="5815"/>
                  </a:lnTo>
                  <a:lnTo>
                    <a:pt x="647" y="6118"/>
                  </a:lnTo>
                  <a:lnTo>
                    <a:pt x="525" y="6400"/>
                  </a:lnTo>
                  <a:lnTo>
                    <a:pt x="424" y="6703"/>
                  </a:lnTo>
                  <a:lnTo>
                    <a:pt x="344" y="7006"/>
                  </a:lnTo>
                  <a:lnTo>
                    <a:pt x="243" y="7309"/>
                  </a:lnTo>
                  <a:lnTo>
                    <a:pt x="182" y="7632"/>
                  </a:lnTo>
                  <a:lnTo>
                    <a:pt x="81" y="8258"/>
                  </a:lnTo>
                  <a:lnTo>
                    <a:pt x="21" y="8924"/>
                  </a:lnTo>
                  <a:lnTo>
                    <a:pt x="0" y="9570"/>
                  </a:lnTo>
                  <a:lnTo>
                    <a:pt x="41" y="10256"/>
                  </a:lnTo>
                  <a:lnTo>
                    <a:pt x="122" y="10943"/>
                  </a:lnTo>
                  <a:lnTo>
                    <a:pt x="243" y="11650"/>
                  </a:lnTo>
                  <a:lnTo>
                    <a:pt x="404" y="12356"/>
                  </a:lnTo>
                  <a:lnTo>
                    <a:pt x="626" y="13083"/>
                  </a:lnTo>
                  <a:lnTo>
                    <a:pt x="909" y="13790"/>
                  </a:lnTo>
                  <a:lnTo>
                    <a:pt x="1212" y="14516"/>
                  </a:lnTo>
                  <a:lnTo>
                    <a:pt x="1575" y="15263"/>
                  </a:lnTo>
                  <a:lnTo>
                    <a:pt x="1979" y="15990"/>
                  </a:lnTo>
                  <a:lnTo>
                    <a:pt x="2443" y="16737"/>
                  </a:lnTo>
                  <a:lnTo>
                    <a:pt x="2948" y="17464"/>
                  </a:lnTo>
                  <a:lnTo>
                    <a:pt x="3493" y="18211"/>
                  </a:lnTo>
                  <a:lnTo>
                    <a:pt x="4079" y="18938"/>
                  </a:lnTo>
                  <a:lnTo>
                    <a:pt x="4725" y="19685"/>
                  </a:lnTo>
                  <a:lnTo>
                    <a:pt x="5432" y="20412"/>
                  </a:lnTo>
                  <a:lnTo>
                    <a:pt x="5714" y="20129"/>
                  </a:lnTo>
                  <a:lnTo>
                    <a:pt x="5028" y="19423"/>
                  </a:lnTo>
                  <a:lnTo>
                    <a:pt x="4402" y="18696"/>
                  </a:lnTo>
                  <a:lnTo>
                    <a:pt x="3796" y="17969"/>
                  </a:lnTo>
                  <a:lnTo>
                    <a:pt x="3251" y="17242"/>
                  </a:lnTo>
                  <a:lnTo>
                    <a:pt x="2766" y="16515"/>
                  </a:lnTo>
                  <a:lnTo>
                    <a:pt x="2322" y="15788"/>
                  </a:lnTo>
                  <a:lnTo>
                    <a:pt x="1918" y="15062"/>
                  </a:lnTo>
                  <a:lnTo>
                    <a:pt x="1555" y="14335"/>
                  </a:lnTo>
                  <a:lnTo>
                    <a:pt x="1252" y="13608"/>
                  </a:lnTo>
                  <a:lnTo>
                    <a:pt x="990" y="12901"/>
                  </a:lnTo>
                  <a:lnTo>
                    <a:pt x="768" y="12195"/>
                  </a:lnTo>
                  <a:lnTo>
                    <a:pt x="586" y="11488"/>
                  </a:lnTo>
                  <a:lnTo>
                    <a:pt x="465" y="10802"/>
                  </a:lnTo>
                  <a:lnTo>
                    <a:pt x="384" y="10115"/>
                  </a:lnTo>
                  <a:lnTo>
                    <a:pt x="364" y="9449"/>
                  </a:lnTo>
                  <a:lnTo>
                    <a:pt x="364" y="8803"/>
                  </a:lnTo>
                  <a:lnTo>
                    <a:pt x="424" y="8157"/>
                  </a:lnTo>
                  <a:lnTo>
                    <a:pt x="546" y="7531"/>
                  </a:lnTo>
                  <a:lnTo>
                    <a:pt x="606" y="7208"/>
                  </a:lnTo>
                  <a:lnTo>
                    <a:pt x="687" y="6905"/>
                  </a:lnTo>
                  <a:lnTo>
                    <a:pt x="788" y="6622"/>
                  </a:lnTo>
                  <a:lnTo>
                    <a:pt x="889" y="6319"/>
                  </a:lnTo>
                  <a:lnTo>
                    <a:pt x="990" y="6037"/>
                  </a:lnTo>
                  <a:lnTo>
                    <a:pt x="1131" y="5734"/>
                  </a:lnTo>
                  <a:lnTo>
                    <a:pt x="1272" y="5471"/>
                  </a:lnTo>
                  <a:lnTo>
                    <a:pt x="1414" y="5189"/>
                  </a:lnTo>
                  <a:lnTo>
                    <a:pt x="1575" y="4926"/>
                  </a:lnTo>
                  <a:lnTo>
                    <a:pt x="1757" y="4644"/>
                  </a:lnTo>
                  <a:lnTo>
                    <a:pt x="1939" y="4401"/>
                  </a:lnTo>
                  <a:lnTo>
                    <a:pt x="2120" y="4139"/>
                  </a:lnTo>
                  <a:lnTo>
                    <a:pt x="2342" y="3897"/>
                  </a:lnTo>
                  <a:lnTo>
                    <a:pt x="2544" y="3654"/>
                  </a:lnTo>
                  <a:lnTo>
                    <a:pt x="2787" y="3412"/>
                  </a:lnTo>
                  <a:lnTo>
                    <a:pt x="3029" y="3190"/>
                  </a:lnTo>
                  <a:lnTo>
                    <a:pt x="3271" y="2968"/>
                  </a:lnTo>
                  <a:lnTo>
                    <a:pt x="3534" y="2746"/>
                  </a:lnTo>
                  <a:lnTo>
                    <a:pt x="3816" y="2544"/>
                  </a:lnTo>
                  <a:lnTo>
                    <a:pt x="4099" y="2342"/>
                  </a:lnTo>
                  <a:lnTo>
                    <a:pt x="4402" y="2140"/>
                  </a:lnTo>
                  <a:lnTo>
                    <a:pt x="4705" y="1958"/>
                  </a:lnTo>
                  <a:lnTo>
                    <a:pt x="5351" y="1595"/>
                  </a:lnTo>
                  <a:lnTo>
                    <a:pt x="6037" y="1272"/>
                  </a:lnTo>
                  <a:lnTo>
                    <a:pt x="6784" y="989"/>
                  </a:lnTo>
                  <a:lnTo>
                    <a:pt x="7471" y="747"/>
                  </a:lnTo>
                  <a:lnTo>
                    <a:pt x="8198" y="545"/>
                  </a:lnTo>
                  <a:lnTo>
                    <a:pt x="8924" y="384"/>
                  </a:lnTo>
                  <a:lnTo>
                    <a:pt x="9671" y="242"/>
                  </a:lnTo>
                  <a:lnTo>
                    <a:pt x="10439" y="141"/>
                  </a:lnTo>
                  <a:lnTo>
                    <a:pt x="11051" y="7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5" name="Google Shape;2755;p33"/>
            <p:cNvSpPr/>
            <p:nvPr/>
          </p:nvSpPr>
          <p:spPr>
            <a:xfrm>
              <a:off x="2195550" y="238125"/>
              <a:ext cx="321050" cy="510300"/>
            </a:xfrm>
            <a:custGeom>
              <a:avLst/>
              <a:gdLst/>
              <a:ahLst/>
              <a:cxnLst/>
              <a:rect l="l" t="t" r="r" b="b"/>
              <a:pathLst>
                <a:path w="12842" h="20412" fill="none" extrusionOk="0">
                  <a:moveTo>
                    <a:pt x="5432" y="20412"/>
                  </a:moveTo>
                  <a:lnTo>
                    <a:pt x="5432" y="20412"/>
                  </a:lnTo>
                  <a:lnTo>
                    <a:pt x="4725" y="19685"/>
                  </a:lnTo>
                  <a:lnTo>
                    <a:pt x="4079" y="18938"/>
                  </a:lnTo>
                  <a:lnTo>
                    <a:pt x="3493" y="18211"/>
                  </a:lnTo>
                  <a:lnTo>
                    <a:pt x="2948" y="17464"/>
                  </a:lnTo>
                  <a:lnTo>
                    <a:pt x="2443" y="16737"/>
                  </a:lnTo>
                  <a:lnTo>
                    <a:pt x="1979" y="15990"/>
                  </a:lnTo>
                  <a:lnTo>
                    <a:pt x="1575" y="15263"/>
                  </a:lnTo>
                  <a:lnTo>
                    <a:pt x="1212" y="14516"/>
                  </a:lnTo>
                  <a:lnTo>
                    <a:pt x="909" y="13790"/>
                  </a:lnTo>
                  <a:lnTo>
                    <a:pt x="626" y="13083"/>
                  </a:lnTo>
                  <a:lnTo>
                    <a:pt x="404" y="12356"/>
                  </a:lnTo>
                  <a:lnTo>
                    <a:pt x="243" y="11650"/>
                  </a:lnTo>
                  <a:lnTo>
                    <a:pt x="122" y="10943"/>
                  </a:lnTo>
                  <a:lnTo>
                    <a:pt x="41" y="10256"/>
                  </a:lnTo>
                  <a:lnTo>
                    <a:pt x="0" y="9570"/>
                  </a:lnTo>
                  <a:lnTo>
                    <a:pt x="21" y="8924"/>
                  </a:lnTo>
                  <a:lnTo>
                    <a:pt x="81" y="8258"/>
                  </a:lnTo>
                  <a:lnTo>
                    <a:pt x="182" y="7632"/>
                  </a:lnTo>
                  <a:lnTo>
                    <a:pt x="243" y="7309"/>
                  </a:lnTo>
                  <a:lnTo>
                    <a:pt x="344" y="7006"/>
                  </a:lnTo>
                  <a:lnTo>
                    <a:pt x="424" y="6703"/>
                  </a:lnTo>
                  <a:lnTo>
                    <a:pt x="525" y="6400"/>
                  </a:lnTo>
                  <a:lnTo>
                    <a:pt x="647" y="6118"/>
                  </a:lnTo>
                  <a:lnTo>
                    <a:pt x="788" y="5815"/>
                  </a:lnTo>
                  <a:lnTo>
                    <a:pt x="929" y="5532"/>
                  </a:lnTo>
                  <a:lnTo>
                    <a:pt x="1071" y="5270"/>
                  </a:lnTo>
                  <a:lnTo>
                    <a:pt x="1232" y="4987"/>
                  </a:lnTo>
                  <a:lnTo>
                    <a:pt x="1414" y="4724"/>
                  </a:lnTo>
                  <a:lnTo>
                    <a:pt x="1595" y="4462"/>
                  </a:lnTo>
                  <a:lnTo>
                    <a:pt x="1797" y="4199"/>
                  </a:lnTo>
                  <a:lnTo>
                    <a:pt x="1999" y="3957"/>
                  </a:lnTo>
                  <a:lnTo>
                    <a:pt x="2221" y="3695"/>
                  </a:lnTo>
                  <a:lnTo>
                    <a:pt x="2464" y="3473"/>
                  </a:lnTo>
                  <a:lnTo>
                    <a:pt x="2706" y="3230"/>
                  </a:lnTo>
                  <a:lnTo>
                    <a:pt x="2948" y="3008"/>
                  </a:lnTo>
                  <a:lnTo>
                    <a:pt x="3211" y="2786"/>
                  </a:lnTo>
                  <a:lnTo>
                    <a:pt x="3493" y="2584"/>
                  </a:lnTo>
                  <a:lnTo>
                    <a:pt x="3796" y="2362"/>
                  </a:lnTo>
                  <a:lnTo>
                    <a:pt x="4079" y="2180"/>
                  </a:lnTo>
                  <a:lnTo>
                    <a:pt x="4402" y="1979"/>
                  </a:lnTo>
                  <a:lnTo>
                    <a:pt x="4725" y="1797"/>
                  </a:lnTo>
                  <a:lnTo>
                    <a:pt x="5068" y="1615"/>
                  </a:lnTo>
                  <a:lnTo>
                    <a:pt x="5755" y="1292"/>
                  </a:lnTo>
                  <a:lnTo>
                    <a:pt x="6522" y="1009"/>
                  </a:lnTo>
                  <a:lnTo>
                    <a:pt x="6522" y="1009"/>
                  </a:lnTo>
                  <a:lnTo>
                    <a:pt x="7148" y="787"/>
                  </a:lnTo>
                  <a:lnTo>
                    <a:pt x="7794" y="606"/>
                  </a:lnTo>
                  <a:lnTo>
                    <a:pt x="8460" y="444"/>
                  </a:lnTo>
                  <a:lnTo>
                    <a:pt x="9146" y="303"/>
                  </a:lnTo>
                  <a:lnTo>
                    <a:pt x="9833" y="202"/>
                  </a:lnTo>
                  <a:lnTo>
                    <a:pt x="10540" y="121"/>
                  </a:lnTo>
                  <a:lnTo>
                    <a:pt x="11266" y="61"/>
                  </a:lnTo>
                  <a:lnTo>
                    <a:pt x="11993" y="20"/>
                  </a:lnTo>
                  <a:lnTo>
                    <a:pt x="12841" y="0"/>
                  </a:lnTo>
                  <a:lnTo>
                    <a:pt x="12841" y="0"/>
                  </a:lnTo>
                  <a:lnTo>
                    <a:pt x="12034" y="20"/>
                  </a:lnTo>
                  <a:lnTo>
                    <a:pt x="11226" y="61"/>
                  </a:lnTo>
                  <a:lnTo>
                    <a:pt x="10439" y="141"/>
                  </a:lnTo>
                  <a:lnTo>
                    <a:pt x="9671" y="242"/>
                  </a:lnTo>
                  <a:lnTo>
                    <a:pt x="8924" y="384"/>
                  </a:lnTo>
                  <a:lnTo>
                    <a:pt x="8198" y="545"/>
                  </a:lnTo>
                  <a:lnTo>
                    <a:pt x="7471" y="747"/>
                  </a:lnTo>
                  <a:lnTo>
                    <a:pt x="6784" y="989"/>
                  </a:lnTo>
                  <a:lnTo>
                    <a:pt x="6784" y="989"/>
                  </a:lnTo>
                  <a:lnTo>
                    <a:pt x="6037" y="1272"/>
                  </a:lnTo>
                  <a:lnTo>
                    <a:pt x="5351" y="1595"/>
                  </a:lnTo>
                  <a:lnTo>
                    <a:pt x="4705" y="1958"/>
                  </a:lnTo>
                  <a:lnTo>
                    <a:pt x="4402" y="2140"/>
                  </a:lnTo>
                  <a:lnTo>
                    <a:pt x="4099" y="2342"/>
                  </a:lnTo>
                  <a:lnTo>
                    <a:pt x="3816" y="2544"/>
                  </a:lnTo>
                  <a:lnTo>
                    <a:pt x="3534" y="2746"/>
                  </a:lnTo>
                  <a:lnTo>
                    <a:pt x="3271" y="2968"/>
                  </a:lnTo>
                  <a:lnTo>
                    <a:pt x="3029" y="3190"/>
                  </a:lnTo>
                  <a:lnTo>
                    <a:pt x="2787" y="3412"/>
                  </a:lnTo>
                  <a:lnTo>
                    <a:pt x="2544" y="3654"/>
                  </a:lnTo>
                  <a:lnTo>
                    <a:pt x="2342" y="3897"/>
                  </a:lnTo>
                  <a:lnTo>
                    <a:pt x="2120" y="4139"/>
                  </a:lnTo>
                  <a:lnTo>
                    <a:pt x="1939" y="4401"/>
                  </a:lnTo>
                  <a:lnTo>
                    <a:pt x="1757" y="4644"/>
                  </a:lnTo>
                  <a:lnTo>
                    <a:pt x="1575" y="4926"/>
                  </a:lnTo>
                  <a:lnTo>
                    <a:pt x="1414" y="5189"/>
                  </a:lnTo>
                  <a:lnTo>
                    <a:pt x="1272" y="5471"/>
                  </a:lnTo>
                  <a:lnTo>
                    <a:pt x="1131" y="5734"/>
                  </a:lnTo>
                  <a:lnTo>
                    <a:pt x="990" y="6037"/>
                  </a:lnTo>
                  <a:lnTo>
                    <a:pt x="889" y="6319"/>
                  </a:lnTo>
                  <a:lnTo>
                    <a:pt x="788" y="6622"/>
                  </a:lnTo>
                  <a:lnTo>
                    <a:pt x="687" y="6905"/>
                  </a:lnTo>
                  <a:lnTo>
                    <a:pt x="606" y="7208"/>
                  </a:lnTo>
                  <a:lnTo>
                    <a:pt x="546" y="7531"/>
                  </a:lnTo>
                  <a:lnTo>
                    <a:pt x="424" y="8157"/>
                  </a:lnTo>
                  <a:lnTo>
                    <a:pt x="364" y="8803"/>
                  </a:lnTo>
                  <a:lnTo>
                    <a:pt x="364" y="9449"/>
                  </a:lnTo>
                  <a:lnTo>
                    <a:pt x="384" y="10115"/>
                  </a:lnTo>
                  <a:lnTo>
                    <a:pt x="465" y="10802"/>
                  </a:lnTo>
                  <a:lnTo>
                    <a:pt x="586" y="11488"/>
                  </a:lnTo>
                  <a:lnTo>
                    <a:pt x="768" y="12195"/>
                  </a:lnTo>
                  <a:lnTo>
                    <a:pt x="990" y="12901"/>
                  </a:lnTo>
                  <a:lnTo>
                    <a:pt x="1252" y="13608"/>
                  </a:lnTo>
                  <a:lnTo>
                    <a:pt x="1555" y="14335"/>
                  </a:lnTo>
                  <a:lnTo>
                    <a:pt x="1918" y="15062"/>
                  </a:lnTo>
                  <a:lnTo>
                    <a:pt x="2322" y="15788"/>
                  </a:lnTo>
                  <a:lnTo>
                    <a:pt x="2766" y="16515"/>
                  </a:lnTo>
                  <a:lnTo>
                    <a:pt x="3251" y="17242"/>
                  </a:lnTo>
                  <a:lnTo>
                    <a:pt x="3796" y="17969"/>
                  </a:lnTo>
                  <a:lnTo>
                    <a:pt x="4402" y="18696"/>
                  </a:lnTo>
                  <a:lnTo>
                    <a:pt x="5028" y="19423"/>
                  </a:lnTo>
                  <a:lnTo>
                    <a:pt x="5714" y="20129"/>
                  </a:lnTo>
                  <a:lnTo>
                    <a:pt x="5714" y="20129"/>
                  </a:lnTo>
                  <a:lnTo>
                    <a:pt x="5432" y="2041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6" name="Google Shape;2756;p33"/>
            <p:cNvSpPr/>
            <p:nvPr/>
          </p:nvSpPr>
          <p:spPr>
            <a:xfrm>
              <a:off x="2247550" y="691875"/>
              <a:ext cx="1007475" cy="415425"/>
            </a:xfrm>
            <a:custGeom>
              <a:avLst/>
              <a:gdLst/>
              <a:ahLst/>
              <a:cxnLst/>
              <a:rect l="l" t="t" r="r" b="b"/>
              <a:pathLst>
                <a:path w="40299" h="16617" extrusionOk="0">
                  <a:moveTo>
                    <a:pt x="38906" y="1"/>
                  </a:moveTo>
                  <a:lnTo>
                    <a:pt x="39168" y="627"/>
                  </a:lnTo>
                  <a:lnTo>
                    <a:pt x="39390" y="1232"/>
                  </a:lnTo>
                  <a:lnTo>
                    <a:pt x="39592" y="1838"/>
                  </a:lnTo>
                  <a:lnTo>
                    <a:pt x="39754" y="2423"/>
                  </a:lnTo>
                  <a:lnTo>
                    <a:pt x="39895" y="3029"/>
                  </a:lnTo>
                  <a:lnTo>
                    <a:pt x="40016" y="3615"/>
                  </a:lnTo>
                  <a:lnTo>
                    <a:pt x="40097" y="4200"/>
                  </a:lnTo>
                  <a:lnTo>
                    <a:pt x="40157" y="4765"/>
                  </a:lnTo>
                  <a:lnTo>
                    <a:pt x="40178" y="5351"/>
                  </a:lnTo>
                  <a:lnTo>
                    <a:pt x="40178" y="5896"/>
                  </a:lnTo>
                  <a:lnTo>
                    <a:pt x="40137" y="6461"/>
                  </a:lnTo>
                  <a:lnTo>
                    <a:pt x="40077" y="7007"/>
                  </a:lnTo>
                  <a:lnTo>
                    <a:pt x="39996" y="7531"/>
                  </a:lnTo>
                  <a:lnTo>
                    <a:pt x="39875" y="8056"/>
                  </a:lnTo>
                  <a:lnTo>
                    <a:pt x="39713" y="8561"/>
                  </a:lnTo>
                  <a:lnTo>
                    <a:pt x="39552" y="9066"/>
                  </a:lnTo>
                  <a:lnTo>
                    <a:pt x="39330" y="9571"/>
                  </a:lnTo>
                  <a:lnTo>
                    <a:pt x="39108" y="10035"/>
                  </a:lnTo>
                  <a:lnTo>
                    <a:pt x="38845" y="10499"/>
                  </a:lnTo>
                  <a:lnTo>
                    <a:pt x="38542" y="10944"/>
                  </a:lnTo>
                  <a:lnTo>
                    <a:pt x="38219" y="11388"/>
                  </a:lnTo>
                  <a:lnTo>
                    <a:pt x="37876" y="11812"/>
                  </a:lnTo>
                  <a:lnTo>
                    <a:pt x="37492" y="12215"/>
                  </a:lnTo>
                  <a:lnTo>
                    <a:pt x="37089" y="12619"/>
                  </a:lnTo>
                  <a:lnTo>
                    <a:pt x="36665" y="12983"/>
                  </a:lnTo>
                  <a:lnTo>
                    <a:pt x="36200" y="13346"/>
                  </a:lnTo>
                  <a:lnTo>
                    <a:pt x="35696" y="13689"/>
                  </a:lnTo>
                  <a:lnTo>
                    <a:pt x="35171" y="14012"/>
                  </a:lnTo>
                  <a:lnTo>
                    <a:pt x="34625" y="14315"/>
                  </a:lnTo>
                  <a:lnTo>
                    <a:pt x="34060" y="14598"/>
                  </a:lnTo>
                  <a:lnTo>
                    <a:pt x="33454" y="14860"/>
                  </a:lnTo>
                  <a:lnTo>
                    <a:pt x="32808" y="15103"/>
                  </a:lnTo>
                  <a:lnTo>
                    <a:pt x="32364" y="15244"/>
                  </a:lnTo>
                  <a:lnTo>
                    <a:pt x="31920" y="15385"/>
                  </a:lnTo>
                  <a:lnTo>
                    <a:pt x="31456" y="15527"/>
                  </a:lnTo>
                  <a:lnTo>
                    <a:pt x="31012" y="15648"/>
                  </a:lnTo>
                  <a:lnTo>
                    <a:pt x="30063" y="15850"/>
                  </a:lnTo>
                  <a:lnTo>
                    <a:pt x="29093" y="16011"/>
                  </a:lnTo>
                  <a:lnTo>
                    <a:pt x="28104" y="16132"/>
                  </a:lnTo>
                  <a:lnTo>
                    <a:pt x="27095" y="16193"/>
                  </a:lnTo>
                  <a:lnTo>
                    <a:pt x="26065" y="16233"/>
                  </a:lnTo>
                  <a:lnTo>
                    <a:pt x="25015" y="16233"/>
                  </a:lnTo>
                  <a:lnTo>
                    <a:pt x="23945" y="16173"/>
                  </a:lnTo>
                  <a:lnTo>
                    <a:pt x="22875" y="16092"/>
                  </a:lnTo>
                  <a:lnTo>
                    <a:pt x="21785" y="15971"/>
                  </a:lnTo>
                  <a:lnTo>
                    <a:pt x="20695" y="15789"/>
                  </a:lnTo>
                  <a:lnTo>
                    <a:pt x="19604" y="15587"/>
                  </a:lnTo>
                  <a:lnTo>
                    <a:pt x="18494" y="15345"/>
                  </a:lnTo>
                  <a:lnTo>
                    <a:pt x="17383" y="15082"/>
                  </a:lnTo>
                  <a:lnTo>
                    <a:pt x="16293" y="14759"/>
                  </a:lnTo>
                  <a:lnTo>
                    <a:pt x="15183" y="14416"/>
                  </a:lnTo>
                  <a:lnTo>
                    <a:pt x="14092" y="14033"/>
                  </a:lnTo>
                  <a:lnTo>
                    <a:pt x="13002" y="13609"/>
                  </a:lnTo>
                  <a:lnTo>
                    <a:pt x="11912" y="13144"/>
                  </a:lnTo>
                  <a:lnTo>
                    <a:pt x="10842" y="12660"/>
                  </a:lnTo>
                  <a:lnTo>
                    <a:pt x="9772" y="12155"/>
                  </a:lnTo>
                  <a:lnTo>
                    <a:pt x="8722" y="11610"/>
                  </a:lnTo>
                  <a:lnTo>
                    <a:pt x="7692" y="11024"/>
                  </a:lnTo>
                  <a:lnTo>
                    <a:pt x="6683" y="10398"/>
                  </a:lnTo>
                  <a:lnTo>
                    <a:pt x="5694" y="9773"/>
                  </a:lnTo>
                  <a:lnTo>
                    <a:pt x="4724" y="9086"/>
                  </a:lnTo>
                  <a:lnTo>
                    <a:pt x="3775" y="8400"/>
                  </a:lnTo>
                  <a:lnTo>
                    <a:pt x="2847" y="7673"/>
                  </a:lnTo>
                  <a:lnTo>
                    <a:pt x="1958" y="6906"/>
                  </a:lnTo>
                  <a:lnTo>
                    <a:pt x="1110" y="6138"/>
                  </a:lnTo>
                  <a:lnTo>
                    <a:pt x="283" y="5331"/>
                  </a:lnTo>
                  <a:lnTo>
                    <a:pt x="0" y="5613"/>
                  </a:lnTo>
                  <a:lnTo>
                    <a:pt x="848" y="6421"/>
                  </a:lnTo>
                  <a:lnTo>
                    <a:pt x="1716" y="7208"/>
                  </a:lnTo>
                  <a:lnTo>
                    <a:pt x="2604" y="7976"/>
                  </a:lnTo>
                  <a:lnTo>
                    <a:pt x="3533" y="8702"/>
                  </a:lnTo>
                  <a:lnTo>
                    <a:pt x="4482" y="9409"/>
                  </a:lnTo>
                  <a:lnTo>
                    <a:pt x="5471" y="10096"/>
                  </a:lnTo>
                  <a:lnTo>
                    <a:pt x="6481" y="10742"/>
                  </a:lnTo>
                  <a:lnTo>
                    <a:pt x="7490" y="11367"/>
                  </a:lnTo>
                  <a:lnTo>
                    <a:pt x="8540" y="11953"/>
                  </a:lnTo>
                  <a:lnTo>
                    <a:pt x="9590" y="12498"/>
                  </a:lnTo>
                  <a:lnTo>
                    <a:pt x="10660" y="13023"/>
                  </a:lnTo>
                  <a:lnTo>
                    <a:pt x="11750" y="13508"/>
                  </a:lnTo>
                  <a:lnTo>
                    <a:pt x="12841" y="13972"/>
                  </a:lnTo>
                  <a:lnTo>
                    <a:pt x="13951" y="14396"/>
                  </a:lnTo>
                  <a:lnTo>
                    <a:pt x="15062" y="14780"/>
                  </a:lnTo>
                  <a:lnTo>
                    <a:pt x="16172" y="15143"/>
                  </a:lnTo>
                  <a:lnTo>
                    <a:pt x="17282" y="15446"/>
                  </a:lnTo>
                  <a:lnTo>
                    <a:pt x="18393" y="15728"/>
                  </a:lnTo>
                  <a:lnTo>
                    <a:pt x="19524" y="15971"/>
                  </a:lnTo>
                  <a:lnTo>
                    <a:pt x="20634" y="16173"/>
                  </a:lnTo>
                  <a:lnTo>
                    <a:pt x="21724" y="16354"/>
                  </a:lnTo>
                  <a:lnTo>
                    <a:pt x="22814" y="16476"/>
                  </a:lnTo>
                  <a:lnTo>
                    <a:pt x="23905" y="16576"/>
                  </a:lnTo>
                  <a:lnTo>
                    <a:pt x="24975" y="16617"/>
                  </a:lnTo>
                  <a:lnTo>
                    <a:pt x="26025" y="16617"/>
                  </a:lnTo>
                  <a:lnTo>
                    <a:pt x="27075" y="16597"/>
                  </a:lnTo>
                  <a:lnTo>
                    <a:pt x="28104" y="16516"/>
                  </a:lnTo>
                  <a:lnTo>
                    <a:pt x="29093" y="16395"/>
                  </a:lnTo>
                  <a:lnTo>
                    <a:pt x="30083" y="16233"/>
                  </a:lnTo>
                  <a:lnTo>
                    <a:pt x="30547" y="16132"/>
                  </a:lnTo>
                  <a:lnTo>
                    <a:pt x="31032" y="16031"/>
                  </a:lnTo>
                  <a:lnTo>
                    <a:pt x="31496" y="15910"/>
                  </a:lnTo>
                  <a:lnTo>
                    <a:pt x="31960" y="15769"/>
                  </a:lnTo>
                  <a:lnTo>
                    <a:pt x="32405" y="15628"/>
                  </a:lnTo>
                  <a:lnTo>
                    <a:pt x="32849" y="15486"/>
                  </a:lnTo>
                  <a:lnTo>
                    <a:pt x="33495" y="15244"/>
                  </a:lnTo>
                  <a:lnTo>
                    <a:pt x="34080" y="14981"/>
                  </a:lnTo>
                  <a:lnTo>
                    <a:pt x="34666" y="14699"/>
                  </a:lnTo>
                  <a:lnTo>
                    <a:pt x="35211" y="14396"/>
                  </a:lnTo>
                  <a:lnTo>
                    <a:pt x="35736" y="14073"/>
                  </a:lnTo>
                  <a:lnTo>
                    <a:pt x="36220" y="13730"/>
                  </a:lnTo>
                  <a:lnTo>
                    <a:pt x="36685" y="13386"/>
                  </a:lnTo>
                  <a:lnTo>
                    <a:pt x="37129" y="13003"/>
                  </a:lnTo>
                  <a:lnTo>
                    <a:pt x="37533" y="12619"/>
                  </a:lnTo>
                  <a:lnTo>
                    <a:pt x="37916" y="12215"/>
                  </a:lnTo>
                  <a:lnTo>
                    <a:pt x="38260" y="11812"/>
                  </a:lnTo>
                  <a:lnTo>
                    <a:pt x="38583" y="11367"/>
                  </a:lnTo>
                  <a:lnTo>
                    <a:pt x="38886" y="10923"/>
                  </a:lnTo>
                  <a:lnTo>
                    <a:pt x="39148" y="10459"/>
                  </a:lnTo>
                  <a:lnTo>
                    <a:pt x="39390" y="9995"/>
                  </a:lnTo>
                  <a:lnTo>
                    <a:pt x="39612" y="9510"/>
                  </a:lnTo>
                  <a:lnTo>
                    <a:pt x="39794" y="9005"/>
                  </a:lnTo>
                  <a:lnTo>
                    <a:pt x="39935" y="8501"/>
                  </a:lnTo>
                  <a:lnTo>
                    <a:pt x="40077" y="7996"/>
                  </a:lnTo>
                  <a:lnTo>
                    <a:pt x="40178" y="7451"/>
                  </a:lnTo>
                  <a:lnTo>
                    <a:pt x="40238" y="6926"/>
                  </a:lnTo>
                  <a:lnTo>
                    <a:pt x="40279" y="6381"/>
                  </a:lnTo>
                  <a:lnTo>
                    <a:pt x="40299" y="5815"/>
                  </a:lnTo>
                  <a:lnTo>
                    <a:pt x="40279" y="5250"/>
                  </a:lnTo>
                  <a:lnTo>
                    <a:pt x="40238" y="4685"/>
                  </a:lnTo>
                  <a:lnTo>
                    <a:pt x="40157" y="4099"/>
                  </a:lnTo>
                  <a:lnTo>
                    <a:pt x="40057" y="3514"/>
                  </a:lnTo>
                  <a:lnTo>
                    <a:pt x="39935" y="2928"/>
                  </a:lnTo>
                  <a:lnTo>
                    <a:pt x="39774" y="2343"/>
                  </a:lnTo>
                  <a:lnTo>
                    <a:pt x="39592" y="1737"/>
                  </a:lnTo>
                  <a:lnTo>
                    <a:pt x="39370" y="1131"/>
                  </a:lnTo>
                  <a:lnTo>
                    <a:pt x="39128" y="526"/>
                  </a:lnTo>
                  <a:lnTo>
                    <a:pt x="3890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7" name="Google Shape;2757;p33"/>
            <p:cNvSpPr/>
            <p:nvPr/>
          </p:nvSpPr>
          <p:spPr>
            <a:xfrm>
              <a:off x="2247550" y="691875"/>
              <a:ext cx="1007475" cy="415425"/>
            </a:xfrm>
            <a:custGeom>
              <a:avLst/>
              <a:gdLst/>
              <a:ahLst/>
              <a:cxnLst/>
              <a:rect l="l" t="t" r="r" b="b"/>
              <a:pathLst>
                <a:path w="40299" h="16617" fill="none" extrusionOk="0">
                  <a:moveTo>
                    <a:pt x="39128" y="526"/>
                  </a:moveTo>
                  <a:lnTo>
                    <a:pt x="39128" y="526"/>
                  </a:lnTo>
                  <a:lnTo>
                    <a:pt x="39370" y="1131"/>
                  </a:lnTo>
                  <a:lnTo>
                    <a:pt x="39592" y="1737"/>
                  </a:lnTo>
                  <a:lnTo>
                    <a:pt x="39774" y="2343"/>
                  </a:lnTo>
                  <a:lnTo>
                    <a:pt x="39935" y="2928"/>
                  </a:lnTo>
                  <a:lnTo>
                    <a:pt x="40057" y="3514"/>
                  </a:lnTo>
                  <a:lnTo>
                    <a:pt x="40157" y="4099"/>
                  </a:lnTo>
                  <a:lnTo>
                    <a:pt x="40238" y="4685"/>
                  </a:lnTo>
                  <a:lnTo>
                    <a:pt x="40279" y="5250"/>
                  </a:lnTo>
                  <a:lnTo>
                    <a:pt x="40299" y="5815"/>
                  </a:lnTo>
                  <a:lnTo>
                    <a:pt x="40279" y="6381"/>
                  </a:lnTo>
                  <a:lnTo>
                    <a:pt x="40238" y="6926"/>
                  </a:lnTo>
                  <a:lnTo>
                    <a:pt x="40178" y="7451"/>
                  </a:lnTo>
                  <a:lnTo>
                    <a:pt x="40077" y="7996"/>
                  </a:lnTo>
                  <a:lnTo>
                    <a:pt x="39935" y="8501"/>
                  </a:lnTo>
                  <a:lnTo>
                    <a:pt x="39794" y="9005"/>
                  </a:lnTo>
                  <a:lnTo>
                    <a:pt x="39612" y="9510"/>
                  </a:lnTo>
                  <a:lnTo>
                    <a:pt x="39390" y="9995"/>
                  </a:lnTo>
                  <a:lnTo>
                    <a:pt x="39148" y="10459"/>
                  </a:lnTo>
                  <a:lnTo>
                    <a:pt x="38886" y="10923"/>
                  </a:lnTo>
                  <a:lnTo>
                    <a:pt x="38583" y="11367"/>
                  </a:lnTo>
                  <a:lnTo>
                    <a:pt x="38260" y="11812"/>
                  </a:lnTo>
                  <a:lnTo>
                    <a:pt x="37916" y="12215"/>
                  </a:lnTo>
                  <a:lnTo>
                    <a:pt x="37533" y="12619"/>
                  </a:lnTo>
                  <a:lnTo>
                    <a:pt x="37129" y="13003"/>
                  </a:lnTo>
                  <a:lnTo>
                    <a:pt x="36685" y="13386"/>
                  </a:lnTo>
                  <a:lnTo>
                    <a:pt x="36220" y="13730"/>
                  </a:lnTo>
                  <a:lnTo>
                    <a:pt x="35736" y="14073"/>
                  </a:lnTo>
                  <a:lnTo>
                    <a:pt x="35211" y="14396"/>
                  </a:lnTo>
                  <a:lnTo>
                    <a:pt x="34666" y="14699"/>
                  </a:lnTo>
                  <a:lnTo>
                    <a:pt x="34080" y="14981"/>
                  </a:lnTo>
                  <a:lnTo>
                    <a:pt x="33495" y="15244"/>
                  </a:lnTo>
                  <a:lnTo>
                    <a:pt x="32849" y="15486"/>
                  </a:lnTo>
                  <a:lnTo>
                    <a:pt x="32849" y="15486"/>
                  </a:lnTo>
                  <a:lnTo>
                    <a:pt x="32405" y="15628"/>
                  </a:lnTo>
                  <a:lnTo>
                    <a:pt x="31960" y="15769"/>
                  </a:lnTo>
                  <a:lnTo>
                    <a:pt x="31496" y="15910"/>
                  </a:lnTo>
                  <a:lnTo>
                    <a:pt x="31032" y="16031"/>
                  </a:lnTo>
                  <a:lnTo>
                    <a:pt x="30547" y="16132"/>
                  </a:lnTo>
                  <a:lnTo>
                    <a:pt x="30083" y="16233"/>
                  </a:lnTo>
                  <a:lnTo>
                    <a:pt x="29093" y="16395"/>
                  </a:lnTo>
                  <a:lnTo>
                    <a:pt x="28104" y="16516"/>
                  </a:lnTo>
                  <a:lnTo>
                    <a:pt x="27075" y="16597"/>
                  </a:lnTo>
                  <a:lnTo>
                    <a:pt x="26025" y="16617"/>
                  </a:lnTo>
                  <a:lnTo>
                    <a:pt x="24975" y="16617"/>
                  </a:lnTo>
                  <a:lnTo>
                    <a:pt x="23905" y="16576"/>
                  </a:lnTo>
                  <a:lnTo>
                    <a:pt x="22814" y="16476"/>
                  </a:lnTo>
                  <a:lnTo>
                    <a:pt x="21724" y="16354"/>
                  </a:lnTo>
                  <a:lnTo>
                    <a:pt x="20634" y="16173"/>
                  </a:lnTo>
                  <a:lnTo>
                    <a:pt x="19524" y="15971"/>
                  </a:lnTo>
                  <a:lnTo>
                    <a:pt x="18393" y="15728"/>
                  </a:lnTo>
                  <a:lnTo>
                    <a:pt x="17282" y="15446"/>
                  </a:lnTo>
                  <a:lnTo>
                    <a:pt x="16172" y="15143"/>
                  </a:lnTo>
                  <a:lnTo>
                    <a:pt x="15062" y="14780"/>
                  </a:lnTo>
                  <a:lnTo>
                    <a:pt x="13951" y="14396"/>
                  </a:lnTo>
                  <a:lnTo>
                    <a:pt x="12841" y="13972"/>
                  </a:lnTo>
                  <a:lnTo>
                    <a:pt x="11750" y="13508"/>
                  </a:lnTo>
                  <a:lnTo>
                    <a:pt x="10660" y="13023"/>
                  </a:lnTo>
                  <a:lnTo>
                    <a:pt x="9590" y="12498"/>
                  </a:lnTo>
                  <a:lnTo>
                    <a:pt x="8540" y="11953"/>
                  </a:lnTo>
                  <a:lnTo>
                    <a:pt x="7490" y="11367"/>
                  </a:lnTo>
                  <a:lnTo>
                    <a:pt x="6481" y="10742"/>
                  </a:lnTo>
                  <a:lnTo>
                    <a:pt x="5471" y="10096"/>
                  </a:lnTo>
                  <a:lnTo>
                    <a:pt x="4482" y="9409"/>
                  </a:lnTo>
                  <a:lnTo>
                    <a:pt x="3533" y="8702"/>
                  </a:lnTo>
                  <a:lnTo>
                    <a:pt x="2604" y="7976"/>
                  </a:lnTo>
                  <a:lnTo>
                    <a:pt x="1716" y="7208"/>
                  </a:lnTo>
                  <a:lnTo>
                    <a:pt x="848" y="6421"/>
                  </a:lnTo>
                  <a:lnTo>
                    <a:pt x="0" y="5613"/>
                  </a:lnTo>
                  <a:lnTo>
                    <a:pt x="0" y="5613"/>
                  </a:lnTo>
                  <a:lnTo>
                    <a:pt x="283" y="5331"/>
                  </a:lnTo>
                  <a:lnTo>
                    <a:pt x="283" y="5331"/>
                  </a:lnTo>
                  <a:lnTo>
                    <a:pt x="1110" y="6138"/>
                  </a:lnTo>
                  <a:lnTo>
                    <a:pt x="1958" y="6906"/>
                  </a:lnTo>
                  <a:lnTo>
                    <a:pt x="2847" y="7673"/>
                  </a:lnTo>
                  <a:lnTo>
                    <a:pt x="3775" y="8400"/>
                  </a:lnTo>
                  <a:lnTo>
                    <a:pt x="4724" y="9086"/>
                  </a:lnTo>
                  <a:lnTo>
                    <a:pt x="5694" y="9773"/>
                  </a:lnTo>
                  <a:lnTo>
                    <a:pt x="6683" y="10398"/>
                  </a:lnTo>
                  <a:lnTo>
                    <a:pt x="7692" y="11024"/>
                  </a:lnTo>
                  <a:lnTo>
                    <a:pt x="8722" y="11610"/>
                  </a:lnTo>
                  <a:lnTo>
                    <a:pt x="9772" y="12155"/>
                  </a:lnTo>
                  <a:lnTo>
                    <a:pt x="10842" y="12660"/>
                  </a:lnTo>
                  <a:lnTo>
                    <a:pt x="11912" y="13144"/>
                  </a:lnTo>
                  <a:lnTo>
                    <a:pt x="13002" y="13609"/>
                  </a:lnTo>
                  <a:lnTo>
                    <a:pt x="14092" y="14033"/>
                  </a:lnTo>
                  <a:lnTo>
                    <a:pt x="15183" y="14416"/>
                  </a:lnTo>
                  <a:lnTo>
                    <a:pt x="16293" y="14759"/>
                  </a:lnTo>
                  <a:lnTo>
                    <a:pt x="17383" y="15082"/>
                  </a:lnTo>
                  <a:lnTo>
                    <a:pt x="18494" y="15345"/>
                  </a:lnTo>
                  <a:lnTo>
                    <a:pt x="19604" y="15587"/>
                  </a:lnTo>
                  <a:lnTo>
                    <a:pt x="20695" y="15789"/>
                  </a:lnTo>
                  <a:lnTo>
                    <a:pt x="21785" y="15971"/>
                  </a:lnTo>
                  <a:lnTo>
                    <a:pt x="22875" y="16092"/>
                  </a:lnTo>
                  <a:lnTo>
                    <a:pt x="23945" y="16173"/>
                  </a:lnTo>
                  <a:lnTo>
                    <a:pt x="25015" y="16233"/>
                  </a:lnTo>
                  <a:lnTo>
                    <a:pt x="26065" y="16233"/>
                  </a:lnTo>
                  <a:lnTo>
                    <a:pt x="27095" y="16193"/>
                  </a:lnTo>
                  <a:lnTo>
                    <a:pt x="28104" y="16132"/>
                  </a:lnTo>
                  <a:lnTo>
                    <a:pt x="29093" y="16011"/>
                  </a:lnTo>
                  <a:lnTo>
                    <a:pt x="30063" y="15850"/>
                  </a:lnTo>
                  <a:lnTo>
                    <a:pt x="31012" y="15648"/>
                  </a:lnTo>
                  <a:lnTo>
                    <a:pt x="31456" y="15527"/>
                  </a:lnTo>
                  <a:lnTo>
                    <a:pt x="31920" y="15385"/>
                  </a:lnTo>
                  <a:lnTo>
                    <a:pt x="32364" y="15244"/>
                  </a:lnTo>
                  <a:lnTo>
                    <a:pt x="32808" y="15103"/>
                  </a:lnTo>
                  <a:lnTo>
                    <a:pt x="32808" y="15103"/>
                  </a:lnTo>
                  <a:lnTo>
                    <a:pt x="33454" y="14860"/>
                  </a:lnTo>
                  <a:lnTo>
                    <a:pt x="34060" y="14598"/>
                  </a:lnTo>
                  <a:lnTo>
                    <a:pt x="34625" y="14315"/>
                  </a:lnTo>
                  <a:lnTo>
                    <a:pt x="35171" y="14012"/>
                  </a:lnTo>
                  <a:lnTo>
                    <a:pt x="35696" y="13689"/>
                  </a:lnTo>
                  <a:lnTo>
                    <a:pt x="36200" y="13346"/>
                  </a:lnTo>
                  <a:lnTo>
                    <a:pt x="36665" y="12983"/>
                  </a:lnTo>
                  <a:lnTo>
                    <a:pt x="37089" y="12619"/>
                  </a:lnTo>
                  <a:lnTo>
                    <a:pt x="37492" y="12215"/>
                  </a:lnTo>
                  <a:lnTo>
                    <a:pt x="37876" y="11812"/>
                  </a:lnTo>
                  <a:lnTo>
                    <a:pt x="38219" y="11388"/>
                  </a:lnTo>
                  <a:lnTo>
                    <a:pt x="38542" y="10944"/>
                  </a:lnTo>
                  <a:lnTo>
                    <a:pt x="38845" y="10499"/>
                  </a:lnTo>
                  <a:lnTo>
                    <a:pt x="39108" y="10035"/>
                  </a:lnTo>
                  <a:lnTo>
                    <a:pt x="39330" y="9571"/>
                  </a:lnTo>
                  <a:lnTo>
                    <a:pt x="39552" y="9066"/>
                  </a:lnTo>
                  <a:lnTo>
                    <a:pt x="39713" y="8561"/>
                  </a:lnTo>
                  <a:lnTo>
                    <a:pt x="39875" y="8056"/>
                  </a:lnTo>
                  <a:lnTo>
                    <a:pt x="39996" y="7531"/>
                  </a:lnTo>
                  <a:lnTo>
                    <a:pt x="40077" y="7007"/>
                  </a:lnTo>
                  <a:lnTo>
                    <a:pt x="40137" y="6461"/>
                  </a:lnTo>
                  <a:lnTo>
                    <a:pt x="40178" y="5896"/>
                  </a:lnTo>
                  <a:lnTo>
                    <a:pt x="40178" y="5351"/>
                  </a:lnTo>
                  <a:lnTo>
                    <a:pt x="40157" y="4765"/>
                  </a:lnTo>
                  <a:lnTo>
                    <a:pt x="40097" y="4200"/>
                  </a:lnTo>
                  <a:lnTo>
                    <a:pt x="40016" y="3615"/>
                  </a:lnTo>
                  <a:lnTo>
                    <a:pt x="39895" y="3029"/>
                  </a:lnTo>
                  <a:lnTo>
                    <a:pt x="39754" y="2423"/>
                  </a:lnTo>
                  <a:lnTo>
                    <a:pt x="39592" y="1838"/>
                  </a:lnTo>
                  <a:lnTo>
                    <a:pt x="39390" y="1232"/>
                  </a:lnTo>
                  <a:lnTo>
                    <a:pt x="39168" y="627"/>
                  </a:lnTo>
                  <a:lnTo>
                    <a:pt x="38906" y="1"/>
                  </a:lnTo>
                  <a:lnTo>
                    <a:pt x="39128" y="52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8" name="Google Shape;2758;p33"/>
            <p:cNvSpPr/>
            <p:nvPr/>
          </p:nvSpPr>
          <p:spPr>
            <a:xfrm>
              <a:off x="2092575" y="265875"/>
              <a:ext cx="224650" cy="566350"/>
            </a:xfrm>
            <a:custGeom>
              <a:avLst/>
              <a:gdLst/>
              <a:ahLst/>
              <a:cxnLst/>
              <a:rect l="l" t="t" r="r" b="b"/>
              <a:pathLst>
                <a:path w="8986" h="22654" extrusionOk="0">
                  <a:moveTo>
                    <a:pt x="8985" y="0"/>
                  </a:moveTo>
                  <a:lnTo>
                    <a:pt x="8400" y="162"/>
                  </a:lnTo>
                  <a:lnTo>
                    <a:pt x="8339" y="182"/>
                  </a:lnTo>
                  <a:lnTo>
                    <a:pt x="8985" y="0"/>
                  </a:lnTo>
                  <a:close/>
                  <a:moveTo>
                    <a:pt x="8339" y="182"/>
                  </a:moveTo>
                  <a:lnTo>
                    <a:pt x="8339" y="182"/>
                  </a:lnTo>
                  <a:lnTo>
                    <a:pt x="8339" y="182"/>
                  </a:lnTo>
                  <a:lnTo>
                    <a:pt x="8339" y="182"/>
                  </a:lnTo>
                  <a:close/>
                  <a:moveTo>
                    <a:pt x="8339" y="182"/>
                  </a:moveTo>
                  <a:lnTo>
                    <a:pt x="7915" y="323"/>
                  </a:lnTo>
                  <a:lnTo>
                    <a:pt x="7451" y="485"/>
                  </a:lnTo>
                  <a:lnTo>
                    <a:pt x="7007" y="647"/>
                  </a:lnTo>
                  <a:lnTo>
                    <a:pt x="6583" y="808"/>
                  </a:lnTo>
                  <a:lnTo>
                    <a:pt x="6179" y="990"/>
                  </a:lnTo>
                  <a:lnTo>
                    <a:pt x="5775" y="1192"/>
                  </a:lnTo>
                  <a:lnTo>
                    <a:pt x="5412" y="1394"/>
                  </a:lnTo>
                  <a:lnTo>
                    <a:pt x="5028" y="1595"/>
                  </a:lnTo>
                  <a:lnTo>
                    <a:pt x="4685" y="1818"/>
                  </a:lnTo>
                  <a:lnTo>
                    <a:pt x="4342" y="2040"/>
                  </a:lnTo>
                  <a:lnTo>
                    <a:pt x="3998" y="2282"/>
                  </a:lnTo>
                  <a:lnTo>
                    <a:pt x="3675" y="2524"/>
                  </a:lnTo>
                  <a:lnTo>
                    <a:pt x="3372" y="2766"/>
                  </a:lnTo>
                  <a:lnTo>
                    <a:pt x="3090" y="3029"/>
                  </a:lnTo>
                  <a:lnTo>
                    <a:pt x="2807" y="3291"/>
                  </a:lnTo>
                  <a:lnTo>
                    <a:pt x="2545" y="3554"/>
                  </a:lnTo>
                  <a:lnTo>
                    <a:pt x="2282" y="3837"/>
                  </a:lnTo>
                  <a:lnTo>
                    <a:pt x="2060" y="4139"/>
                  </a:lnTo>
                  <a:lnTo>
                    <a:pt x="1818" y="4422"/>
                  </a:lnTo>
                  <a:lnTo>
                    <a:pt x="1616" y="4725"/>
                  </a:lnTo>
                  <a:lnTo>
                    <a:pt x="1414" y="5028"/>
                  </a:lnTo>
                  <a:lnTo>
                    <a:pt x="1232" y="5351"/>
                  </a:lnTo>
                  <a:lnTo>
                    <a:pt x="1051" y="5654"/>
                  </a:lnTo>
                  <a:lnTo>
                    <a:pt x="889" y="5977"/>
                  </a:lnTo>
                  <a:lnTo>
                    <a:pt x="748" y="6320"/>
                  </a:lnTo>
                  <a:lnTo>
                    <a:pt x="606" y="6643"/>
                  </a:lnTo>
                  <a:lnTo>
                    <a:pt x="485" y="6986"/>
                  </a:lnTo>
                  <a:lnTo>
                    <a:pt x="384" y="7329"/>
                  </a:lnTo>
                  <a:lnTo>
                    <a:pt x="283" y="7693"/>
                  </a:lnTo>
                  <a:lnTo>
                    <a:pt x="203" y="8056"/>
                  </a:lnTo>
                  <a:lnTo>
                    <a:pt x="142" y="8399"/>
                  </a:lnTo>
                  <a:lnTo>
                    <a:pt x="81" y="8783"/>
                  </a:lnTo>
                  <a:lnTo>
                    <a:pt x="41" y="9146"/>
                  </a:lnTo>
                  <a:lnTo>
                    <a:pt x="21" y="9510"/>
                  </a:lnTo>
                  <a:lnTo>
                    <a:pt x="1" y="9893"/>
                  </a:lnTo>
                  <a:lnTo>
                    <a:pt x="1" y="10277"/>
                  </a:lnTo>
                  <a:lnTo>
                    <a:pt x="21" y="10661"/>
                  </a:lnTo>
                  <a:lnTo>
                    <a:pt x="41" y="11044"/>
                  </a:lnTo>
                  <a:lnTo>
                    <a:pt x="81" y="11448"/>
                  </a:lnTo>
                  <a:lnTo>
                    <a:pt x="142" y="11832"/>
                  </a:lnTo>
                  <a:lnTo>
                    <a:pt x="203" y="12235"/>
                  </a:lnTo>
                  <a:lnTo>
                    <a:pt x="283" y="12639"/>
                  </a:lnTo>
                  <a:lnTo>
                    <a:pt x="364" y="13043"/>
                  </a:lnTo>
                  <a:lnTo>
                    <a:pt x="485" y="13447"/>
                  </a:lnTo>
                  <a:lnTo>
                    <a:pt x="586" y="13851"/>
                  </a:lnTo>
                  <a:lnTo>
                    <a:pt x="728" y="14275"/>
                  </a:lnTo>
                  <a:lnTo>
                    <a:pt x="1030" y="15102"/>
                  </a:lnTo>
                  <a:lnTo>
                    <a:pt x="1394" y="15930"/>
                  </a:lnTo>
                  <a:lnTo>
                    <a:pt x="1798" y="16758"/>
                  </a:lnTo>
                  <a:lnTo>
                    <a:pt x="2262" y="17606"/>
                  </a:lnTo>
                  <a:lnTo>
                    <a:pt x="2787" y="18454"/>
                  </a:lnTo>
                  <a:lnTo>
                    <a:pt x="3372" y="19302"/>
                  </a:lnTo>
                  <a:lnTo>
                    <a:pt x="3998" y="20130"/>
                  </a:lnTo>
                  <a:lnTo>
                    <a:pt x="4685" y="20978"/>
                  </a:lnTo>
                  <a:lnTo>
                    <a:pt x="5412" y="21805"/>
                  </a:lnTo>
                  <a:lnTo>
                    <a:pt x="6199" y="22653"/>
                  </a:lnTo>
                  <a:lnTo>
                    <a:pt x="6482" y="22371"/>
                  </a:lnTo>
                  <a:lnTo>
                    <a:pt x="5694" y="21543"/>
                  </a:lnTo>
                  <a:lnTo>
                    <a:pt x="4967" y="20715"/>
                  </a:lnTo>
                  <a:lnTo>
                    <a:pt x="4281" y="19867"/>
                  </a:lnTo>
                  <a:lnTo>
                    <a:pt x="3655" y="19039"/>
                  </a:lnTo>
                  <a:lnTo>
                    <a:pt x="3090" y="18212"/>
                  </a:lnTo>
                  <a:lnTo>
                    <a:pt x="2585" y="17364"/>
                  </a:lnTo>
                  <a:lnTo>
                    <a:pt x="2121" y="16536"/>
                  </a:lnTo>
                  <a:lnTo>
                    <a:pt x="1717" y="15708"/>
                  </a:lnTo>
                  <a:lnTo>
                    <a:pt x="1353" y="14880"/>
                  </a:lnTo>
                  <a:lnTo>
                    <a:pt x="1051" y="14053"/>
                  </a:lnTo>
                  <a:lnTo>
                    <a:pt x="808" y="13245"/>
                  </a:lnTo>
                  <a:lnTo>
                    <a:pt x="687" y="12841"/>
                  </a:lnTo>
                  <a:lnTo>
                    <a:pt x="606" y="12458"/>
                  </a:lnTo>
                  <a:lnTo>
                    <a:pt x="526" y="12054"/>
                  </a:lnTo>
                  <a:lnTo>
                    <a:pt x="465" y="11650"/>
                  </a:lnTo>
                  <a:lnTo>
                    <a:pt x="405" y="11266"/>
                  </a:lnTo>
                  <a:lnTo>
                    <a:pt x="364" y="10883"/>
                  </a:lnTo>
                  <a:lnTo>
                    <a:pt x="344" y="10499"/>
                  </a:lnTo>
                  <a:lnTo>
                    <a:pt x="344" y="10116"/>
                  </a:lnTo>
                  <a:lnTo>
                    <a:pt x="344" y="9732"/>
                  </a:lnTo>
                  <a:lnTo>
                    <a:pt x="344" y="9348"/>
                  </a:lnTo>
                  <a:lnTo>
                    <a:pt x="384" y="8985"/>
                  </a:lnTo>
                  <a:lnTo>
                    <a:pt x="425" y="8621"/>
                  </a:lnTo>
                  <a:lnTo>
                    <a:pt x="465" y="8258"/>
                  </a:lnTo>
                  <a:lnTo>
                    <a:pt x="546" y="7895"/>
                  </a:lnTo>
                  <a:lnTo>
                    <a:pt x="627" y="7551"/>
                  </a:lnTo>
                  <a:lnTo>
                    <a:pt x="707" y="7208"/>
                  </a:lnTo>
                  <a:lnTo>
                    <a:pt x="808" y="6865"/>
                  </a:lnTo>
                  <a:lnTo>
                    <a:pt x="929" y="6522"/>
                  </a:lnTo>
                  <a:lnTo>
                    <a:pt x="1071" y="6179"/>
                  </a:lnTo>
                  <a:lnTo>
                    <a:pt x="1212" y="5855"/>
                  </a:lnTo>
                  <a:lnTo>
                    <a:pt x="1374" y="5532"/>
                  </a:lnTo>
                  <a:lnTo>
                    <a:pt x="1555" y="5230"/>
                  </a:lnTo>
                  <a:lnTo>
                    <a:pt x="1737" y="4907"/>
                  </a:lnTo>
                  <a:lnTo>
                    <a:pt x="1919" y="4604"/>
                  </a:lnTo>
                  <a:lnTo>
                    <a:pt x="2141" y="4301"/>
                  </a:lnTo>
                  <a:lnTo>
                    <a:pt x="2363" y="4018"/>
                  </a:lnTo>
                  <a:lnTo>
                    <a:pt x="2605" y="3736"/>
                  </a:lnTo>
                  <a:lnTo>
                    <a:pt x="2847" y="3453"/>
                  </a:lnTo>
                  <a:lnTo>
                    <a:pt x="3110" y="3190"/>
                  </a:lnTo>
                  <a:lnTo>
                    <a:pt x="3393" y="2928"/>
                  </a:lnTo>
                  <a:lnTo>
                    <a:pt x="3675" y="2665"/>
                  </a:lnTo>
                  <a:lnTo>
                    <a:pt x="3978" y="2423"/>
                  </a:lnTo>
                  <a:lnTo>
                    <a:pt x="4301" y="2181"/>
                  </a:lnTo>
                  <a:lnTo>
                    <a:pt x="4624" y="1959"/>
                  </a:lnTo>
                  <a:lnTo>
                    <a:pt x="4967" y="1737"/>
                  </a:lnTo>
                  <a:lnTo>
                    <a:pt x="5311" y="1515"/>
                  </a:lnTo>
                  <a:lnTo>
                    <a:pt x="5674" y="1313"/>
                  </a:lnTo>
                  <a:lnTo>
                    <a:pt x="6058" y="1111"/>
                  </a:lnTo>
                  <a:lnTo>
                    <a:pt x="6441" y="909"/>
                  </a:lnTo>
                  <a:lnTo>
                    <a:pt x="6865" y="727"/>
                  </a:lnTo>
                  <a:lnTo>
                    <a:pt x="7269" y="566"/>
                  </a:lnTo>
                  <a:lnTo>
                    <a:pt x="7713" y="404"/>
                  </a:lnTo>
                  <a:lnTo>
                    <a:pt x="8339" y="18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59" name="Google Shape;2759;p33"/>
            <p:cNvSpPr/>
            <p:nvPr/>
          </p:nvSpPr>
          <p:spPr>
            <a:xfrm>
              <a:off x="2092575" y="265875"/>
              <a:ext cx="224650" cy="566350"/>
            </a:xfrm>
            <a:custGeom>
              <a:avLst/>
              <a:gdLst/>
              <a:ahLst/>
              <a:cxnLst/>
              <a:rect l="l" t="t" r="r" b="b"/>
              <a:pathLst>
                <a:path w="8986" h="22654" fill="none" extrusionOk="0">
                  <a:moveTo>
                    <a:pt x="6199" y="22653"/>
                  </a:moveTo>
                  <a:lnTo>
                    <a:pt x="6199" y="22653"/>
                  </a:lnTo>
                  <a:lnTo>
                    <a:pt x="5412" y="21805"/>
                  </a:lnTo>
                  <a:lnTo>
                    <a:pt x="4685" y="20978"/>
                  </a:lnTo>
                  <a:lnTo>
                    <a:pt x="3998" y="20130"/>
                  </a:lnTo>
                  <a:lnTo>
                    <a:pt x="3372" y="19302"/>
                  </a:lnTo>
                  <a:lnTo>
                    <a:pt x="2787" y="18454"/>
                  </a:lnTo>
                  <a:lnTo>
                    <a:pt x="2262" y="17606"/>
                  </a:lnTo>
                  <a:lnTo>
                    <a:pt x="1798" y="16758"/>
                  </a:lnTo>
                  <a:lnTo>
                    <a:pt x="1394" y="15930"/>
                  </a:lnTo>
                  <a:lnTo>
                    <a:pt x="1030" y="15102"/>
                  </a:lnTo>
                  <a:lnTo>
                    <a:pt x="728" y="14275"/>
                  </a:lnTo>
                  <a:lnTo>
                    <a:pt x="586" y="13851"/>
                  </a:lnTo>
                  <a:lnTo>
                    <a:pt x="485" y="13447"/>
                  </a:lnTo>
                  <a:lnTo>
                    <a:pt x="364" y="13043"/>
                  </a:lnTo>
                  <a:lnTo>
                    <a:pt x="283" y="12639"/>
                  </a:lnTo>
                  <a:lnTo>
                    <a:pt x="203" y="12235"/>
                  </a:lnTo>
                  <a:lnTo>
                    <a:pt x="142" y="11832"/>
                  </a:lnTo>
                  <a:lnTo>
                    <a:pt x="81" y="11448"/>
                  </a:lnTo>
                  <a:lnTo>
                    <a:pt x="41" y="11044"/>
                  </a:lnTo>
                  <a:lnTo>
                    <a:pt x="21" y="10661"/>
                  </a:lnTo>
                  <a:lnTo>
                    <a:pt x="1" y="10277"/>
                  </a:lnTo>
                  <a:lnTo>
                    <a:pt x="1" y="9893"/>
                  </a:lnTo>
                  <a:lnTo>
                    <a:pt x="21" y="9510"/>
                  </a:lnTo>
                  <a:lnTo>
                    <a:pt x="41" y="9146"/>
                  </a:lnTo>
                  <a:lnTo>
                    <a:pt x="81" y="8783"/>
                  </a:lnTo>
                  <a:lnTo>
                    <a:pt x="142" y="8399"/>
                  </a:lnTo>
                  <a:lnTo>
                    <a:pt x="203" y="8056"/>
                  </a:lnTo>
                  <a:lnTo>
                    <a:pt x="283" y="7693"/>
                  </a:lnTo>
                  <a:lnTo>
                    <a:pt x="384" y="7329"/>
                  </a:lnTo>
                  <a:lnTo>
                    <a:pt x="485" y="6986"/>
                  </a:lnTo>
                  <a:lnTo>
                    <a:pt x="606" y="6643"/>
                  </a:lnTo>
                  <a:lnTo>
                    <a:pt x="748" y="6320"/>
                  </a:lnTo>
                  <a:lnTo>
                    <a:pt x="889" y="5977"/>
                  </a:lnTo>
                  <a:lnTo>
                    <a:pt x="1051" y="5654"/>
                  </a:lnTo>
                  <a:lnTo>
                    <a:pt x="1232" y="5351"/>
                  </a:lnTo>
                  <a:lnTo>
                    <a:pt x="1414" y="5028"/>
                  </a:lnTo>
                  <a:lnTo>
                    <a:pt x="1616" y="4725"/>
                  </a:lnTo>
                  <a:lnTo>
                    <a:pt x="1818" y="4422"/>
                  </a:lnTo>
                  <a:lnTo>
                    <a:pt x="2060" y="4139"/>
                  </a:lnTo>
                  <a:lnTo>
                    <a:pt x="2282" y="3837"/>
                  </a:lnTo>
                  <a:lnTo>
                    <a:pt x="2545" y="3554"/>
                  </a:lnTo>
                  <a:lnTo>
                    <a:pt x="2807" y="3291"/>
                  </a:lnTo>
                  <a:lnTo>
                    <a:pt x="3090" y="3029"/>
                  </a:lnTo>
                  <a:lnTo>
                    <a:pt x="3372" y="2766"/>
                  </a:lnTo>
                  <a:lnTo>
                    <a:pt x="3675" y="2524"/>
                  </a:lnTo>
                  <a:lnTo>
                    <a:pt x="3998" y="2282"/>
                  </a:lnTo>
                  <a:lnTo>
                    <a:pt x="4342" y="2040"/>
                  </a:lnTo>
                  <a:lnTo>
                    <a:pt x="4685" y="1818"/>
                  </a:lnTo>
                  <a:lnTo>
                    <a:pt x="5028" y="1595"/>
                  </a:lnTo>
                  <a:lnTo>
                    <a:pt x="5412" y="1394"/>
                  </a:lnTo>
                  <a:lnTo>
                    <a:pt x="5775" y="1192"/>
                  </a:lnTo>
                  <a:lnTo>
                    <a:pt x="6179" y="990"/>
                  </a:lnTo>
                  <a:lnTo>
                    <a:pt x="6583" y="808"/>
                  </a:lnTo>
                  <a:lnTo>
                    <a:pt x="7007" y="647"/>
                  </a:lnTo>
                  <a:lnTo>
                    <a:pt x="7451" y="485"/>
                  </a:lnTo>
                  <a:lnTo>
                    <a:pt x="7451" y="485"/>
                  </a:lnTo>
                  <a:lnTo>
                    <a:pt x="7915" y="323"/>
                  </a:lnTo>
                  <a:lnTo>
                    <a:pt x="8400" y="162"/>
                  </a:lnTo>
                  <a:lnTo>
                    <a:pt x="8985" y="0"/>
                  </a:lnTo>
                  <a:lnTo>
                    <a:pt x="8985" y="0"/>
                  </a:lnTo>
                  <a:lnTo>
                    <a:pt x="8339" y="182"/>
                  </a:lnTo>
                  <a:lnTo>
                    <a:pt x="7713" y="404"/>
                  </a:lnTo>
                  <a:lnTo>
                    <a:pt x="7713" y="404"/>
                  </a:lnTo>
                  <a:lnTo>
                    <a:pt x="7269" y="566"/>
                  </a:lnTo>
                  <a:lnTo>
                    <a:pt x="6865" y="727"/>
                  </a:lnTo>
                  <a:lnTo>
                    <a:pt x="6441" y="909"/>
                  </a:lnTo>
                  <a:lnTo>
                    <a:pt x="6058" y="1111"/>
                  </a:lnTo>
                  <a:lnTo>
                    <a:pt x="5674" y="1313"/>
                  </a:lnTo>
                  <a:lnTo>
                    <a:pt x="5311" y="1515"/>
                  </a:lnTo>
                  <a:lnTo>
                    <a:pt x="4967" y="1737"/>
                  </a:lnTo>
                  <a:lnTo>
                    <a:pt x="4624" y="1959"/>
                  </a:lnTo>
                  <a:lnTo>
                    <a:pt x="4301" y="2181"/>
                  </a:lnTo>
                  <a:lnTo>
                    <a:pt x="3978" y="2423"/>
                  </a:lnTo>
                  <a:lnTo>
                    <a:pt x="3675" y="2665"/>
                  </a:lnTo>
                  <a:lnTo>
                    <a:pt x="3393" y="2928"/>
                  </a:lnTo>
                  <a:lnTo>
                    <a:pt x="3110" y="3190"/>
                  </a:lnTo>
                  <a:lnTo>
                    <a:pt x="2847" y="3453"/>
                  </a:lnTo>
                  <a:lnTo>
                    <a:pt x="2605" y="3736"/>
                  </a:lnTo>
                  <a:lnTo>
                    <a:pt x="2363" y="4018"/>
                  </a:lnTo>
                  <a:lnTo>
                    <a:pt x="2141" y="4301"/>
                  </a:lnTo>
                  <a:lnTo>
                    <a:pt x="1919" y="4604"/>
                  </a:lnTo>
                  <a:lnTo>
                    <a:pt x="1737" y="4907"/>
                  </a:lnTo>
                  <a:lnTo>
                    <a:pt x="1555" y="5230"/>
                  </a:lnTo>
                  <a:lnTo>
                    <a:pt x="1374" y="5532"/>
                  </a:lnTo>
                  <a:lnTo>
                    <a:pt x="1212" y="5855"/>
                  </a:lnTo>
                  <a:lnTo>
                    <a:pt x="1071" y="6179"/>
                  </a:lnTo>
                  <a:lnTo>
                    <a:pt x="929" y="6522"/>
                  </a:lnTo>
                  <a:lnTo>
                    <a:pt x="808" y="6865"/>
                  </a:lnTo>
                  <a:lnTo>
                    <a:pt x="707" y="7208"/>
                  </a:lnTo>
                  <a:lnTo>
                    <a:pt x="627" y="7551"/>
                  </a:lnTo>
                  <a:lnTo>
                    <a:pt x="546" y="7895"/>
                  </a:lnTo>
                  <a:lnTo>
                    <a:pt x="465" y="8258"/>
                  </a:lnTo>
                  <a:lnTo>
                    <a:pt x="425" y="8621"/>
                  </a:lnTo>
                  <a:lnTo>
                    <a:pt x="384" y="8985"/>
                  </a:lnTo>
                  <a:lnTo>
                    <a:pt x="344" y="9348"/>
                  </a:lnTo>
                  <a:lnTo>
                    <a:pt x="344" y="9732"/>
                  </a:lnTo>
                  <a:lnTo>
                    <a:pt x="344" y="10116"/>
                  </a:lnTo>
                  <a:lnTo>
                    <a:pt x="344" y="10499"/>
                  </a:lnTo>
                  <a:lnTo>
                    <a:pt x="364" y="10883"/>
                  </a:lnTo>
                  <a:lnTo>
                    <a:pt x="405" y="11266"/>
                  </a:lnTo>
                  <a:lnTo>
                    <a:pt x="465" y="11650"/>
                  </a:lnTo>
                  <a:lnTo>
                    <a:pt x="526" y="12054"/>
                  </a:lnTo>
                  <a:lnTo>
                    <a:pt x="606" y="12458"/>
                  </a:lnTo>
                  <a:lnTo>
                    <a:pt x="687" y="12841"/>
                  </a:lnTo>
                  <a:lnTo>
                    <a:pt x="808" y="13245"/>
                  </a:lnTo>
                  <a:lnTo>
                    <a:pt x="1051" y="14053"/>
                  </a:lnTo>
                  <a:lnTo>
                    <a:pt x="1353" y="14880"/>
                  </a:lnTo>
                  <a:lnTo>
                    <a:pt x="1717" y="15708"/>
                  </a:lnTo>
                  <a:lnTo>
                    <a:pt x="2121" y="16536"/>
                  </a:lnTo>
                  <a:lnTo>
                    <a:pt x="2585" y="17364"/>
                  </a:lnTo>
                  <a:lnTo>
                    <a:pt x="3090" y="18212"/>
                  </a:lnTo>
                  <a:lnTo>
                    <a:pt x="3655" y="19039"/>
                  </a:lnTo>
                  <a:lnTo>
                    <a:pt x="4281" y="19867"/>
                  </a:lnTo>
                  <a:lnTo>
                    <a:pt x="4967" y="20715"/>
                  </a:lnTo>
                  <a:lnTo>
                    <a:pt x="5694" y="21543"/>
                  </a:lnTo>
                  <a:lnTo>
                    <a:pt x="6482" y="22371"/>
                  </a:lnTo>
                  <a:lnTo>
                    <a:pt x="6482" y="22371"/>
                  </a:lnTo>
                  <a:lnTo>
                    <a:pt x="6199" y="2265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0" name="Google Shape;2760;p33"/>
            <p:cNvSpPr/>
            <p:nvPr/>
          </p:nvSpPr>
          <p:spPr>
            <a:xfrm>
              <a:off x="2170300" y="853900"/>
              <a:ext cx="1109475" cy="369500"/>
            </a:xfrm>
            <a:custGeom>
              <a:avLst/>
              <a:gdLst/>
              <a:ahLst/>
              <a:cxnLst/>
              <a:rect l="l" t="t" r="r" b="b"/>
              <a:pathLst>
                <a:path w="44379" h="14780" extrusionOk="0">
                  <a:moveTo>
                    <a:pt x="44055" y="1"/>
                  </a:moveTo>
                  <a:lnTo>
                    <a:pt x="44156" y="546"/>
                  </a:lnTo>
                  <a:lnTo>
                    <a:pt x="44237" y="1071"/>
                  </a:lnTo>
                  <a:lnTo>
                    <a:pt x="44277" y="1616"/>
                  </a:lnTo>
                  <a:lnTo>
                    <a:pt x="44318" y="2141"/>
                  </a:lnTo>
                  <a:lnTo>
                    <a:pt x="44318" y="2666"/>
                  </a:lnTo>
                  <a:lnTo>
                    <a:pt x="44318" y="3170"/>
                  </a:lnTo>
                  <a:lnTo>
                    <a:pt x="44277" y="3675"/>
                  </a:lnTo>
                  <a:lnTo>
                    <a:pt x="44217" y="4180"/>
                  </a:lnTo>
                  <a:lnTo>
                    <a:pt x="44136" y="4664"/>
                  </a:lnTo>
                  <a:lnTo>
                    <a:pt x="44035" y="5169"/>
                  </a:lnTo>
                  <a:lnTo>
                    <a:pt x="43914" y="5634"/>
                  </a:lnTo>
                  <a:lnTo>
                    <a:pt x="43752" y="6098"/>
                  </a:lnTo>
                  <a:lnTo>
                    <a:pt x="43591" y="6562"/>
                  </a:lnTo>
                  <a:lnTo>
                    <a:pt x="43409" y="7027"/>
                  </a:lnTo>
                  <a:lnTo>
                    <a:pt x="43187" y="7471"/>
                  </a:lnTo>
                  <a:lnTo>
                    <a:pt x="42945" y="7895"/>
                  </a:lnTo>
                  <a:lnTo>
                    <a:pt x="42702" y="8319"/>
                  </a:lnTo>
                  <a:lnTo>
                    <a:pt x="42420" y="8723"/>
                  </a:lnTo>
                  <a:lnTo>
                    <a:pt x="42117" y="9126"/>
                  </a:lnTo>
                  <a:lnTo>
                    <a:pt x="41794" y="9510"/>
                  </a:lnTo>
                  <a:lnTo>
                    <a:pt x="41451" y="9894"/>
                  </a:lnTo>
                  <a:lnTo>
                    <a:pt x="41067" y="10257"/>
                  </a:lnTo>
                  <a:lnTo>
                    <a:pt x="40683" y="10600"/>
                  </a:lnTo>
                  <a:lnTo>
                    <a:pt x="40280" y="10943"/>
                  </a:lnTo>
                  <a:lnTo>
                    <a:pt x="39835" y="11266"/>
                  </a:lnTo>
                  <a:lnTo>
                    <a:pt x="39371" y="11590"/>
                  </a:lnTo>
                  <a:lnTo>
                    <a:pt x="38907" y="11892"/>
                  </a:lnTo>
                  <a:lnTo>
                    <a:pt x="38402" y="12175"/>
                  </a:lnTo>
                  <a:lnTo>
                    <a:pt x="37877" y="12437"/>
                  </a:lnTo>
                  <a:lnTo>
                    <a:pt x="37332" y="12700"/>
                  </a:lnTo>
                  <a:lnTo>
                    <a:pt x="36767" y="12942"/>
                  </a:lnTo>
                  <a:lnTo>
                    <a:pt x="36181" y="13164"/>
                  </a:lnTo>
                  <a:lnTo>
                    <a:pt x="35697" y="13326"/>
                  </a:lnTo>
                  <a:lnTo>
                    <a:pt x="35192" y="13487"/>
                  </a:lnTo>
                  <a:lnTo>
                    <a:pt x="34687" y="13629"/>
                  </a:lnTo>
                  <a:lnTo>
                    <a:pt x="34182" y="13750"/>
                  </a:lnTo>
                  <a:lnTo>
                    <a:pt x="33678" y="13871"/>
                  </a:lnTo>
                  <a:lnTo>
                    <a:pt x="33153" y="13972"/>
                  </a:lnTo>
                  <a:lnTo>
                    <a:pt x="32607" y="14073"/>
                  </a:lnTo>
                  <a:lnTo>
                    <a:pt x="32083" y="14154"/>
                  </a:lnTo>
                  <a:lnTo>
                    <a:pt x="31537" y="14234"/>
                  </a:lnTo>
                  <a:lnTo>
                    <a:pt x="30972" y="14295"/>
                  </a:lnTo>
                  <a:lnTo>
                    <a:pt x="29862" y="14376"/>
                  </a:lnTo>
                  <a:lnTo>
                    <a:pt x="28731" y="14416"/>
                  </a:lnTo>
                  <a:lnTo>
                    <a:pt x="27560" y="14396"/>
                  </a:lnTo>
                  <a:lnTo>
                    <a:pt x="26389" y="14356"/>
                  </a:lnTo>
                  <a:lnTo>
                    <a:pt x="25198" y="14255"/>
                  </a:lnTo>
                  <a:lnTo>
                    <a:pt x="24007" y="14113"/>
                  </a:lnTo>
                  <a:lnTo>
                    <a:pt x="22795" y="13932"/>
                  </a:lnTo>
                  <a:lnTo>
                    <a:pt x="21584" y="13709"/>
                  </a:lnTo>
                  <a:lnTo>
                    <a:pt x="20372" y="13427"/>
                  </a:lnTo>
                  <a:lnTo>
                    <a:pt x="19161" y="13124"/>
                  </a:lnTo>
                  <a:lnTo>
                    <a:pt x="17929" y="12781"/>
                  </a:lnTo>
                  <a:lnTo>
                    <a:pt x="16718" y="12397"/>
                  </a:lnTo>
                  <a:lnTo>
                    <a:pt x="15507" y="11973"/>
                  </a:lnTo>
                  <a:lnTo>
                    <a:pt x="14295" y="11509"/>
                  </a:lnTo>
                  <a:lnTo>
                    <a:pt x="13104" y="11004"/>
                  </a:lnTo>
                  <a:lnTo>
                    <a:pt x="11913" y="10479"/>
                  </a:lnTo>
                  <a:lnTo>
                    <a:pt x="10742" y="9894"/>
                  </a:lnTo>
                  <a:lnTo>
                    <a:pt x="9571" y="9288"/>
                  </a:lnTo>
                  <a:lnTo>
                    <a:pt x="8440" y="8642"/>
                  </a:lnTo>
                  <a:lnTo>
                    <a:pt x="7330" y="7976"/>
                  </a:lnTo>
                  <a:lnTo>
                    <a:pt x="6219" y="7269"/>
                  </a:lnTo>
                  <a:lnTo>
                    <a:pt x="5149" y="6522"/>
                  </a:lnTo>
                  <a:lnTo>
                    <a:pt x="4099" y="5755"/>
                  </a:lnTo>
                  <a:lnTo>
                    <a:pt x="3090" y="4947"/>
                  </a:lnTo>
                  <a:lnTo>
                    <a:pt x="2101" y="4119"/>
                  </a:lnTo>
                  <a:lnTo>
                    <a:pt x="1152" y="3251"/>
                  </a:lnTo>
                  <a:lnTo>
                    <a:pt x="243" y="2363"/>
                  </a:lnTo>
                  <a:lnTo>
                    <a:pt x="1" y="2666"/>
                  </a:lnTo>
                  <a:lnTo>
                    <a:pt x="910" y="3554"/>
                  </a:lnTo>
                  <a:lnTo>
                    <a:pt x="1879" y="4422"/>
                  </a:lnTo>
                  <a:lnTo>
                    <a:pt x="2868" y="5270"/>
                  </a:lnTo>
                  <a:lnTo>
                    <a:pt x="3877" y="6078"/>
                  </a:lnTo>
                  <a:lnTo>
                    <a:pt x="4947" y="6845"/>
                  </a:lnTo>
                  <a:lnTo>
                    <a:pt x="6018" y="7592"/>
                  </a:lnTo>
                  <a:lnTo>
                    <a:pt x="7128" y="8319"/>
                  </a:lnTo>
                  <a:lnTo>
                    <a:pt x="8259" y="8985"/>
                  </a:lnTo>
                  <a:lnTo>
                    <a:pt x="9389" y="9631"/>
                  </a:lnTo>
                  <a:lnTo>
                    <a:pt x="10560" y="10257"/>
                  </a:lnTo>
                  <a:lnTo>
                    <a:pt x="11751" y="10822"/>
                  </a:lnTo>
                  <a:lnTo>
                    <a:pt x="12943" y="11367"/>
                  </a:lnTo>
                  <a:lnTo>
                    <a:pt x="14134" y="11872"/>
                  </a:lnTo>
                  <a:lnTo>
                    <a:pt x="15365" y="12337"/>
                  </a:lnTo>
                  <a:lnTo>
                    <a:pt x="16577" y="12761"/>
                  </a:lnTo>
                  <a:lnTo>
                    <a:pt x="17808" y="13144"/>
                  </a:lnTo>
                  <a:lnTo>
                    <a:pt x="19040" y="13508"/>
                  </a:lnTo>
                  <a:lnTo>
                    <a:pt x="20272" y="13810"/>
                  </a:lnTo>
                  <a:lnTo>
                    <a:pt x="21483" y="14073"/>
                  </a:lnTo>
                  <a:lnTo>
                    <a:pt x="22714" y="14295"/>
                  </a:lnTo>
                  <a:lnTo>
                    <a:pt x="23926" y="14497"/>
                  </a:lnTo>
                  <a:lnTo>
                    <a:pt x="25137" y="14638"/>
                  </a:lnTo>
                  <a:lnTo>
                    <a:pt x="26328" y="14719"/>
                  </a:lnTo>
                  <a:lnTo>
                    <a:pt x="27499" y="14780"/>
                  </a:lnTo>
                  <a:lnTo>
                    <a:pt x="28670" y="14780"/>
                  </a:lnTo>
                  <a:lnTo>
                    <a:pt x="29821" y="14759"/>
                  </a:lnTo>
                  <a:lnTo>
                    <a:pt x="30932" y="14679"/>
                  </a:lnTo>
                  <a:lnTo>
                    <a:pt x="31497" y="14618"/>
                  </a:lnTo>
                  <a:lnTo>
                    <a:pt x="32042" y="14537"/>
                  </a:lnTo>
                  <a:lnTo>
                    <a:pt x="32587" y="14456"/>
                  </a:lnTo>
                  <a:lnTo>
                    <a:pt x="33112" y="14356"/>
                  </a:lnTo>
                  <a:lnTo>
                    <a:pt x="33657" y="14255"/>
                  </a:lnTo>
                  <a:lnTo>
                    <a:pt x="34162" y="14133"/>
                  </a:lnTo>
                  <a:lnTo>
                    <a:pt x="34687" y="13992"/>
                  </a:lnTo>
                  <a:lnTo>
                    <a:pt x="35192" y="13851"/>
                  </a:lnTo>
                  <a:lnTo>
                    <a:pt x="35697" y="13709"/>
                  </a:lnTo>
                  <a:lnTo>
                    <a:pt x="36181" y="13528"/>
                  </a:lnTo>
                  <a:lnTo>
                    <a:pt x="36767" y="13306"/>
                  </a:lnTo>
                  <a:lnTo>
                    <a:pt x="37332" y="13063"/>
                  </a:lnTo>
                  <a:lnTo>
                    <a:pt x="37877" y="12821"/>
                  </a:lnTo>
                  <a:lnTo>
                    <a:pt x="38382" y="12559"/>
                  </a:lnTo>
                  <a:lnTo>
                    <a:pt x="38887" y="12276"/>
                  </a:lnTo>
                  <a:lnTo>
                    <a:pt x="39371" y="11973"/>
                  </a:lnTo>
                  <a:lnTo>
                    <a:pt x="39815" y="11670"/>
                  </a:lnTo>
                  <a:lnTo>
                    <a:pt x="40259" y="11347"/>
                  </a:lnTo>
                  <a:lnTo>
                    <a:pt x="40663" y="11004"/>
                  </a:lnTo>
                  <a:lnTo>
                    <a:pt x="41047" y="10661"/>
                  </a:lnTo>
                  <a:lnTo>
                    <a:pt x="41430" y="10297"/>
                  </a:lnTo>
                  <a:lnTo>
                    <a:pt x="41774" y="9934"/>
                  </a:lnTo>
                  <a:lnTo>
                    <a:pt x="42097" y="9550"/>
                  </a:lnTo>
                  <a:lnTo>
                    <a:pt x="42400" y="9147"/>
                  </a:lnTo>
                  <a:lnTo>
                    <a:pt x="42682" y="8743"/>
                  </a:lnTo>
                  <a:lnTo>
                    <a:pt x="42945" y="8319"/>
                  </a:lnTo>
                  <a:lnTo>
                    <a:pt x="43187" y="7895"/>
                  </a:lnTo>
                  <a:lnTo>
                    <a:pt x="43389" y="7471"/>
                  </a:lnTo>
                  <a:lnTo>
                    <a:pt x="43591" y="7027"/>
                  </a:lnTo>
                  <a:lnTo>
                    <a:pt x="43772" y="6562"/>
                  </a:lnTo>
                  <a:lnTo>
                    <a:pt x="43914" y="6098"/>
                  </a:lnTo>
                  <a:lnTo>
                    <a:pt x="44055" y="5634"/>
                  </a:lnTo>
                  <a:lnTo>
                    <a:pt x="44156" y="5149"/>
                  </a:lnTo>
                  <a:lnTo>
                    <a:pt x="44237" y="4664"/>
                  </a:lnTo>
                  <a:lnTo>
                    <a:pt x="44318" y="4160"/>
                  </a:lnTo>
                  <a:lnTo>
                    <a:pt x="44358" y="3655"/>
                  </a:lnTo>
                  <a:lnTo>
                    <a:pt x="44378" y="3150"/>
                  </a:lnTo>
                  <a:lnTo>
                    <a:pt x="44378" y="2645"/>
                  </a:lnTo>
                  <a:lnTo>
                    <a:pt x="44358" y="2120"/>
                  </a:lnTo>
                  <a:lnTo>
                    <a:pt x="44318" y="1596"/>
                  </a:lnTo>
                  <a:lnTo>
                    <a:pt x="44237" y="1050"/>
                  </a:lnTo>
                  <a:lnTo>
                    <a:pt x="44156" y="526"/>
                  </a:lnTo>
                  <a:lnTo>
                    <a:pt x="44055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1" name="Google Shape;2761;p33"/>
            <p:cNvSpPr/>
            <p:nvPr/>
          </p:nvSpPr>
          <p:spPr>
            <a:xfrm>
              <a:off x="2170300" y="853900"/>
              <a:ext cx="1109475" cy="369500"/>
            </a:xfrm>
            <a:custGeom>
              <a:avLst/>
              <a:gdLst/>
              <a:ahLst/>
              <a:cxnLst/>
              <a:rect l="l" t="t" r="r" b="b"/>
              <a:pathLst>
                <a:path w="44379" h="14780" fill="none" extrusionOk="0">
                  <a:moveTo>
                    <a:pt x="44156" y="526"/>
                  </a:moveTo>
                  <a:lnTo>
                    <a:pt x="44156" y="526"/>
                  </a:lnTo>
                  <a:lnTo>
                    <a:pt x="44237" y="1050"/>
                  </a:lnTo>
                  <a:lnTo>
                    <a:pt x="44318" y="1596"/>
                  </a:lnTo>
                  <a:lnTo>
                    <a:pt x="44358" y="2120"/>
                  </a:lnTo>
                  <a:lnTo>
                    <a:pt x="44378" y="2645"/>
                  </a:lnTo>
                  <a:lnTo>
                    <a:pt x="44378" y="3150"/>
                  </a:lnTo>
                  <a:lnTo>
                    <a:pt x="44358" y="3655"/>
                  </a:lnTo>
                  <a:lnTo>
                    <a:pt x="44318" y="4160"/>
                  </a:lnTo>
                  <a:lnTo>
                    <a:pt x="44237" y="4664"/>
                  </a:lnTo>
                  <a:lnTo>
                    <a:pt x="44156" y="5149"/>
                  </a:lnTo>
                  <a:lnTo>
                    <a:pt x="44055" y="5634"/>
                  </a:lnTo>
                  <a:lnTo>
                    <a:pt x="43914" y="6098"/>
                  </a:lnTo>
                  <a:lnTo>
                    <a:pt x="43772" y="6562"/>
                  </a:lnTo>
                  <a:lnTo>
                    <a:pt x="43591" y="7027"/>
                  </a:lnTo>
                  <a:lnTo>
                    <a:pt x="43389" y="7471"/>
                  </a:lnTo>
                  <a:lnTo>
                    <a:pt x="43187" y="7895"/>
                  </a:lnTo>
                  <a:lnTo>
                    <a:pt x="42945" y="8319"/>
                  </a:lnTo>
                  <a:lnTo>
                    <a:pt x="42682" y="8743"/>
                  </a:lnTo>
                  <a:lnTo>
                    <a:pt x="42400" y="9147"/>
                  </a:lnTo>
                  <a:lnTo>
                    <a:pt x="42097" y="9550"/>
                  </a:lnTo>
                  <a:lnTo>
                    <a:pt x="41774" y="9934"/>
                  </a:lnTo>
                  <a:lnTo>
                    <a:pt x="41430" y="10297"/>
                  </a:lnTo>
                  <a:lnTo>
                    <a:pt x="41047" y="10661"/>
                  </a:lnTo>
                  <a:lnTo>
                    <a:pt x="40663" y="11004"/>
                  </a:lnTo>
                  <a:lnTo>
                    <a:pt x="40259" y="11347"/>
                  </a:lnTo>
                  <a:lnTo>
                    <a:pt x="39815" y="11670"/>
                  </a:lnTo>
                  <a:lnTo>
                    <a:pt x="39371" y="11973"/>
                  </a:lnTo>
                  <a:lnTo>
                    <a:pt x="38887" y="12276"/>
                  </a:lnTo>
                  <a:lnTo>
                    <a:pt x="38382" y="12559"/>
                  </a:lnTo>
                  <a:lnTo>
                    <a:pt x="37877" y="12821"/>
                  </a:lnTo>
                  <a:lnTo>
                    <a:pt x="37332" y="13063"/>
                  </a:lnTo>
                  <a:lnTo>
                    <a:pt x="36767" y="13306"/>
                  </a:lnTo>
                  <a:lnTo>
                    <a:pt x="36181" y="13528"/>
                  </a:lnTo>
                  <a:lnTo>
                    <a:pt x="36181" y="13528"/>
                  </a:lnTo>
                  <a:lnTo>
                    <a:pt x="35697" y="13709"/>
                  </a:lnTo>
                  <a:lnTo>
                    <a:pt x="35192" y="13851"/>
                  </a:lnTo>
                  <a:lnTo>
                    <a:pt x="34687" y="13992"/>
                  </a:lnTo>
                  <a:lnTo>
                    <a:pt x="34162" y="14133"/>
                  </a:lnTo>
                  <a:lnTo>
                    <a:pt x="33657" y="14255"/>
                  </a:lnTo>
                  <a:lnTo>
                    <a:pt x="33112" y="14356"/>
                  </a:lnTo>
                  <a:lnTo>
                    <a:pt x="32587" y="14456"/>
                  </a:lnTo>
                  <a:lnTo>
                    <a:pt x="32042" y="14537"/>
                  </a:lnTo>
                  <a:lnTo>
                    <a:pt x="31497" y="14618"/>
                  </a:lnTo>
                  <a:lnTo>
                    <a:pt x="30932" y="14679"/>
                  </a:lnTo>
                  <a:lnTo>
                    <a:pt x="29821" y="14759"/>
                  </a:lnTo>
                  <a:lnTo>
                    <a:pt x="28670" y="14780"/>
                  </a:lnTo>
                  <a:lnTo>
                    <a:pt x="27499" y="14780"/>
                  </a:lnTo>
                  <a:lnTo>
                    <a:pt x="26328" y="14719"/>
                  </a:lnTo>
                  <a:lnTo>
                    <a:pt x="25137" y="14638"/>
                  </a:lnTo>
                  <a:lnTo>
                    <a:pt x="23926" y="14497"/>
                  </a:lnTo>
                  <a:lnTo>
                    <a:pt x="22714" y="14295"/>
                  </a:lnTo>
                  <a:lnTo>
                    <a:pt x="21483" y="14073"/>
                  </a:lnTo>
                  <a:lnTo>
                    <a:pt x="20272" y="13810"/>
                  </a:lnTo>
                  <a:lnTo>
                    <a:pt x="19040" y="13508"/>
                  </a:lnTo>
                  <a:lnTo>
                    <a:pt x="17808" y="13144"/>
                  </a:lnTo>
                  <a:lnTo>
                    <a:pt x="16577" y="12761"/>
                  </a:lnTo>
                  <a:lnTo>
                    <a:pt x="15365" y="12337"/>
                  </a:lnTo>
                  <a:lnTo>
                    <a:pt x="14134" y="11872"/>
                  </a:lnTo>
                  <a:lnTo>
                    <a:pt x="12943" y="11367"/>
                  </a:lnTo>
                  <a:lnTo>
                    <a:pt x="11751" y="10822"/>
                  </a:lnTo>
                  <a:lnTo>
                    <a:pt x="10560" y="10257"/>
                  </a:lnTo>
                  <a:lnTo>
                    <a:pt x="9389" y="9631"/>
                  </a:lnTo>
                  <a:lnTo>
                    <a:pt x="8259" y="8985"/>
                  </a:lnTo>
                  <a:lnTo>
                    <a:pt x="7128" y="8319"/>
                  </a:lnTo>
                  <a:lnTo>
                    <a:pt x="6018" y="7592"/>
                  </a:lnTo>
                  <a:lnTo>
                    <a:pt x="4947" y="6845"/>
                  </a:lnTo>
                  <a:lnTo>
                    <a:pt x="3877" y="6078"/>
                  </a:lnTo>
                  <a:lnTo>
                    <a:pt x="2868" y="5270"/>
                  </a:lnTo>
                  <a:lnTo>
                    <a:pt x="1879" y="4422"/>
                  </a:lnTo>
                  <a:lnTo>
                    <a:pt x="910" y="3554"/>
                  </a:lnTo>
                  <a:lnTo>
                    <a:pt x="1" y="2666"/>
                  </a:lnTo>
                  <a:lnTo>
                    <a:pt x="1" y="2666"/>
                  </a:lnTo>
                  <a:lnTo>
                    <a:pt x="243" y="2363"/>
                  </a:lnTo>
                  <a:lnTo>
                    <a:pt x="243" y="2363"/>
                  </a:lnTo>
                  <a:lnTo>
                    <a:pt x="1152" y="3251"/>
                  </a:lnTo>
                  <a:lnTo>
                    <a:pt x="2101" y="4119"/>
                  </a:lnTo>
                  <a:lnTo>
                    <a:pt x="3090" y="4947"/>
                  </a:lnTo>
                  <a:lnTo>
                    <a:pt x="4099" y="5755"/>
                  </a:lnTo>
                  <a:lnTo>
                    <a:pt x="5149" y="6522"/>
                  </a:lnTo>
                  <a:lnTo>
                    <a:pt x="6219" y="7269"/>
                  </a:lnTo>
                  <a:lnTo>
                    <a:pt x="7330" y="7976"/>
                  </a:lnTo>
                  <a:lnTo>
                    <a:pt x="8440" y="8642"/>
                  </a:lnTo>
                  <a:lnTo>
                    <a:pt x="9571" y="9288"/>
                  </a:lnTo>
                  <a:lnTo>
                    <a:pt x="10742" y="9894"/>
                  </a:lnTo>
                  <a:lnTo>
                    <a:pt x="11913" y="10479"/>
                  </a:lnTo>
                  <a:lnTo>
                    <a:pt x="13104" y="11004"/>
                  </a:lnTo>
                  <a:lnTo>
                    <a:pt x="14295" y="11509"/>
                  </a:lnTo>
                  <a:lnTo>
                    <a:pt x="15507" y="11973"/>
                  </a:lnTo>
                  <a:lnTo>
                    <a:pt x="16718" y="12397"/>
                  </a:lnTo>
                  <a:lnTo>
                    <a:pt x="17929" y="12781"/>
                  </a:lnTo>
                  <a:lnTo>
                    <a:pt x="19161" y="13124"/>
                  </a:lnTo>
                  <a:lnTo>
                    <a:pt x="20372" y="13427"/>
                  </a:lnTo>
                  <a:lnTo>
                    <a:pt x="21584" y="13709"/>
                  </a:lnTo>
                  <a:lnTo>
                    <a:pt x="22795" y="13932"/>
                  </a:lnTo>
                  <a:lnTo>
                    <a:pt x="24007" y="14113"/>
                  </a:lnTo>
                  <a:lnTo>
                    <a:pt x="25198" y="14255"/>
                  </a:lnTo>
                  <a:lnTo>
                    <a:pt x="26389" y="14356"/>
                  </a:lnTo>
                  <a:lnTo>
                    <a:pt x="27560" y="14396"/>
                  </a:lnTo>
                  <a:lnTo>
                    <a:pt x="28731" y="14416"/>
                  </a:lnTo>
                  <a:lnTo>
                    <a:pt x="29862" y="14376"/>
                  </a:lnTo>
                  <a:lnTo>
                    <a:pt x="30972" y="14295"/>
                  </a:lnTo>
                  <a:lnTo>
                    <a:pt x="31537" y="14234"/>
                  </a:lnTo>
                  <a:lnTo>
                    <a:pt x="32083" y="14154"/>
                  </a:lnTo>
                  <a:lnTo>
                    <a:pt x="32607" y="14073"/>
                  </a:lnTo>
                  <a:lnTo>
                    <a:pt x="33153" y="13972"/>
                  </a:lnTo>
                  <a:lnTo>
                    <a:pt x="33678" y="13871"/>
                  </a:lnTo>
                  <a:lnTo>
                    <a:pt x="34182" y="13750"/>
                  </a:lnTo>
                  <a:lnTo>
                    <a:pt x="34687" y="13629"/>
                  </a:lnTo>
                  <a:lnTo>
                    <a:pt x="35192" y="13487"/>
                  </a:lnTo>
                  <a:lnTo>
                    <a:pt x="35697" y="13326"/>
                  </a:lnTo>
                  <a:lnTo>
                    <a:pt x="36181" y="13164"/>
                  </a:lnTo>
                  <a:lnTo>
                    <a:pt x="36181" y="13164"/>
                  </a:lnTo>
                  <a:lnTo>
                    <a:pt x="36767" y="12942"/>
                  </a:lnTo>
                  <a:lnTo>
                    <a:pt x="37332" y="12700"/>
                  </a:lnTo>
                  <a:lnTo>
                    <a:pt x="37877" y="12437"/>
                  </a:lnTo>
                  <a:lnTo>
                    <a:pt x="38402" y="12175"/>
                  </a:lnTo>
                  <a:lnTo>
                    <a:pt x="38907" y="11892"/>
                  </a:lnTo>
                  <a:lnTo>
                    <a:pt x="39371" y="11590"/>
                  </a:lnTo>
                  <a:lnTo>
                    <a:pt x="39835" y="11266"/>
                  </a:lnTo>
                  <a:lnTo>
                    <a:pt x="40280" y="10943"/>
                  </a:lnTo>
                  <a:lnTo>
                    <a:pt x="40683" y="10600"/>
                  </a:lnTo>
                  <a:lnTo>
                    <a:pt x="41067" y="10257"/>
                  </a:lnTo>
                  <a:lnTo>
                    <a:pt x="41451" y="9894"/>
                  </a:lnTo>
                  <a:lnTo>
                    <a:pt x="41794" y="9510"/>
                  </a:lnTo>
                  <a:lnTo>
                    <a:pt x="42117" y="9126"/>
                  </a:lnTo>
                  <a:lnTo>
                    <a:pt x="42420" y="8723"/>
                  </a:lnTo>
                  <a:lnTo>
                    <a:pt x="42702" y="8319"/>
                  </a:lnTo>
                  <a:lnTo>
                    <a:pt x="42945" y="7895"/>
                  </a:lnTo>
                  <a:lnTo>
                    <a:pt x="43187" y="7471"/>
                  </a:lnTo>
                  <a:lnTo>
                    <a:pt x="43409" y="7027"/>
                  </a:lnTo>
                  <a:lnTo>
                    <a:pt x="43591" y="6562"/>
                  </a:lnTo>
                  <a:lnTo>
                    <a:pt x="43752" y="6098"/>
                  </a:lnTo>
                  <a:lnTo>
                    <a:pt x="43914" y="5634"/>
                  </a:lnTo>
                  <a:lnTo>
                    <a:pt x="44035" y="5169"/>
                  </a:lnTo>
                  <a:lnTo>
                    <a:pt x="44136" y="4664"/>
                  </a:lnTo>
                  <a:lnTo>
                    <a:pt x="44217" y="4180"/>
                  </a:lnTo>
                  <a:lnTo>
                    <a:pt x="44277" y="3675"/>
                  </a:lnTo>
                  <a:lnTo>
                    <a:pt x="44318" y="3170"/>
                  </a:lnTo>
                  <a:lnTo>
                    <a:pt x="44318" y="2666"/>
                  </a:lnTo>
                  <a:lnTo>
                    <a:pt x="44318" y="2141"/>
                  </a:lnTo>
                  <a:lnTo>
                    <a:pt x="44277" y="1616"/>
                  </a:lnTo>
                  <a:lnTo>
                    <a:pt x="44237" y="1071"/>
                  </a:lnTo>
                  <a:lnTo>
                    <a:pt x="44156" y="546"/>
                  </a:lnTo>
                  <a:lnTo>
                    <a:pt x="44055" y="1"/>
                  </a:lnTo>
                  <a:lnTo>
                    <a:pt x="44156" y="526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2" name="Google Shape;2762;p33"/>
            <p:cNvSpPr/>
            <p:nvPr/>
          </p:nvSpPr>
          <p:spPr>
            <a:xfrm>
              <a:off x="1999700" y="330475"/>
              <a:ext cx="176700" cy="590075"/>
            </a:xfrm>
            <a:custGeom>
              <a:avLst/>
              <a:gdLst/>
              <a:ahLst/>
              <a:cxnLst/>
              <a:rect l="l" t="t" r="r" b="b"/>
              <a:pathLst>
                <a:path w="7068" h="23603" extrusionOk="0">
                  <a:moveTo>
                    <a:pt x="6260" y="1"/>
                  </a:moveTo>
                  <a:lnTo>
                    <a:pt x="5755" y="283"/>
                  </a:lnTo>
                  <a:lnTo>
                    <a:pt x="5391" y="485"/>
                  </a:lnTo>
                  <a:lnTo>
                    <a:pt x="5028" y="707"/>
                  </a:lnTo>
                  <a:lnTo>
                    <a:pt x="4685" y="950"/>
                  </a:lnTo>
                  <a:lnTo>
                    <a:pt x="4362" y="1192"/>
                  </a:lnTo>
                  <a:lnTo>
                    <a:pt x="4039" y="1434"/>
                  </a:lnTo>
                  <a:lnTo>
                    <a:pt x="3736" y="1676"/>
                  </a:lnTo>
                  <a:lnTo>
                    <a:pt x="3433" y="1939"/>
                  </a:lnTo>
                  <a:lnTo>
                    <a:pt x="3150" y="2201"/>
                  </a:lnTo>
                  <a:lnTo>
                    <a:pt x="2888" y="2484"/>
                  </a:lnTo>
                  <a:lnTo>
                    <a:pt x="2625" y="2747"/>
                  </a:lnTo>
                  <a:lnTo>
                    <a:pt x="2383" y="3049"/>
                  </a:lnTo>
                  <a:lnTo>
                    <a:pt x="2141" y="3332"/>
                  </a:lnTo>
                  <a:lnTo>
                    <a:pt x="1919" y="3635"/>
                  </a:lnTo>
                  <a:lnTo>
                    <a:pt x="1717" y="3938"/>
                  </a:lnTo>
                  <a:lnTo>
                    <a:pt x="1515" y="4241"/>
                  </a:lnTo>
                  <a:lnTo>
                    <a:pt x="1333" y="4564"/>
                  </a:lnTo>
                  <a:lnTo>
                    <a:pt x="1152" y="4887"/>
                  </a:lnTo>
                  <a:lnTo>
                    <a:pt x="990" y="5210"/>
                  </a:lnTo>
                  <a:lnTo>
                    <a:pt x="829" y="5533"/>
                  </a:lnTo>
                  <a:lnTo>
                    <a:pt x="707" y="5876"/>
                  </a:lnTo>
                  <a:lnTo>
                    <a:pt x="566" y="6219"/>
                  </a:lnTo>
                  <a:lnTo>
                    <a:pt x="465" y="6562"/>
                  </a:lnTo>
                  <a:lnTo>
                    <a:pt x="364" y="6926"/>
                  </a:lnTo>
                  <a:lnTo>
                    <a:pt x="263" y="7269"/>
                  </a:lnTo>
                  <a:lnTo>
                    <a:pt x="203" y="7632"/>
                  </a:lnTo>
                  <a:lnTo>
                    <a:pt x="142" y="7996"/>
                  </a:lnTo>
                  <a:lnTo>
                    <a:pt x="82" y="8380"/>
                  </a:lnTo>
                  <a:lnTo>
                    <a:pt x="41" y="8743"/>
                  </a:lnTo>
                  <a:lnTo>
                    <a:pt x="21" y="9127"/>
                  </a:lnTo>
                  <a:lnTo>
                    <a:pt x="1" y="9510"/>
                  </a:lnTo>
                  <a:lnTo>
                    <a:pt x="1" y="9894"/>
                  </a:lnTo>
                  <a:lnTo>
                    <a:pt x="1" y="10277"/>
                  </a:lnTo>
                  <a:lnTo>
                    <a:pt x="61" y="11065"/>
                  </a:lnTo>
                  <a:lnTo>
                    <a:pt x="162" y="11852"/>
                  </a:lnTo>
                  <a:lnTo>
                    <a:pt x="324" y="12660"/>
                  </a:lnTo>
                  <a:lnTo>
                    <a:pt x="526" y="13488"/>
                  </a:lnTo>
                  <a:lnTo>
                    <a:pt x="768" y="14315"/>
                  </a:lnTo>
                  <a:lnTo>
                    <a:pt x="1071" y="15143"/>
                  </a:lnTo>
                  <a:lnTo>
                    <a:pt x="1414" y="15971"/>
                  </a:lnTo>
                  <a:lnTo>
                    <a:pt x="1818" y="16819"/>
                  </a:lnTo>
                  <a:lnTo>
                    <a:pt x="2282" y="17667"/>
                  </a:lnTo>
                  <a:lnTo>
                    <a:pt x="2767" y="18515"/>
                  </a:lnTo>
                  <a:lnTo>
                    <a:pt x="3332" y="19363"/>
                  </a:lnTo>
                  <a:lnTo>
                    <a:pt x="3918" y="20211"/>
                  </a:lnTo>
                  <a:lnTo>
                    <a:pt x="4564" y="21059"/>
                  </a:lnTo>
                  <a:lnTo>
                    <a:pt x="5270" y="21907"/>
                  </a:lnTo>
                  <a:lnTo>
                    <a:pt x="6017" y="22755"/>
                  </a:lnTo>
                  <a:lnTo>
                    <a:pt x="6825" y="23603"/>
                  </a:lnTo>
                  <a:lnTo>
                    <a:pt x="7067" y="23300"/>
                  </a:lnTo>
                  <a:lnTo>
                    <a:pt x="6260" y="22452"/>
                  </a:lnTo>
                  <a:lnTo>
                    <a:pt x="5513" y="21604"/>
                  </a:lnTo>
                  <a:lnTo>
                    <a:pt x="4806" y="20756"/>
                  </a:lnTo>
                  <a:lnTo>
                    <a:pt x="4160" y="19908"/>
                  </a:lnTo>
                  <a:lnTo>
                    <a:pt x="3574" y="19060"/>
                  </a:lnTo>
                  <a:lnTo>
                    <a:pt x="3009" y="18192"/>
                  </a:lnTo>
                  <a:lnTo>
                    <a:pt x="2525" y="17344"/>
                  </a:lnTo>
                  <a:lnTo>
                    <a:pt x="2080" y="16496"/>
                  </a:lnTo>
                  <a:lnTo>
                    <a:pt x="1677" y="15648"/>
                  </a:lnTo>
                  <a:lnTo>
                    <a:pt x="1333" y="14820"/>
                  </a:lnTo>
                  <a:lnTo>
                    <a:pt x="1030" y="13972"/>
                  </a:lnTo>
                  <a:lnTo>
                    <a:pt x="788" y="13144"/>
                  </a:lnTo>
                  <a:lnTo>
                    <a:pt x="586" y="12337"/>
                  </a:lnTo>
                  <a:lnTo>
                    <a:pt x="445" y="11529"/>
                  </a:lnTo>
                  <a:lnTo>
                    <a:pt x="344" y="10722"/>
                  </a:lnTo>
                  <a:lnTo>
                    <a:pt x="304" y="10338"/>
                  </a:lnTo>
                  <a:lnTo>
                    <a:pt x="283" y="9934"/>
                  </a:lnTo>
                  <a:lnTo>
                    <a:pt x="283" y="9551"/>
                  </a:lnTo>
                  <a:lnTo>
                    <a:pt x="304" y="9167"/>
                  </a:lnTo>
                  <a:lnTo>
                    <a:pt x="324" y="8783"/>
                  </a:lnTo>
                  <a:lnTo>
                    <a:pt x="344" y="8420"/>
                  </a:lnTo>
                  <a:lnTo>
                    <a:pt x="384" y="8036"/>
                  </a:lnTo>
                  <a:lnTo>
                    <a:pt x="445" y="7673"/>
                  </a:lnTo>
                  <a:lnTo>
                    <a:pt x="526" y="7309"/>
                  </a:lnTo>
                  <a:lnTo>
                    <a:pt x="607" y="6946"/>
                  </a:lnTo>
                  <a:lnTo>
                    <a:pt x="687" y="6583"/>
                  </a:lnTo>
                  <a:lnTo>
                    <a:pt x="808" y="6239"/>
                  </a:lnTo>
                  <a:lnTo>
                    <a:pt x="909" y="5896"/>
                  </a:lnTo>
                  <a:lnTo>
                    <a:pt x="1051" y="5553"/>
                  </a:lnTo>
                  <a:lnTo>
                    <a:pt x="1192" y="5210"/>
                  </a:lnTo>
                  <a:lnTo>
                    <a:pt x="1354" y="4887"/>
                  </a:lnTo>
                  <a:lnTo>
                    <a:pt x="1515" y="4564"/>
                  </a:lnTo>
                  <a:lnTo>
                    <a:pt x="1697" y="4241"/>
                  </a:lnTo>
                  <a:lnTo>
                    <a:pt x="1899" y="3918"/>
                  </a:lnTo>
                  <a:lnTo>
                    <a:pt x="2101" y="3615"/>
                  </a:lnTo>
                  <a:lnTo>
                    <a:pt x="2302" y="3312"/>
                  </a:lnTo>
                  <a:lnTo>
                    <a:pt x="2545" y="3009"/>
                  </a:lnTo>
                  <a:lnTo>
                    <a:pt x="2787" y="2726"/>
                  </a:lnTo>
                  <a:lnTo>
                    <a:pt x="3029" y="2444"/>
                  </a:lnTo>
                  <a:lnTo>
                    <a:pt x="3312" y="2161"/>
                  </a:lnTo>
                  <a:lnTo>
                    <a:pt x="3574" y="1899"/>
                  </a:lnTo>
                  <a:lnTo>
                    <a:pt x="3877" y="1636"/>
                  </a:lnTo>
                  <a:lnTo>
                    <a:pt x="4180" y="1374"/>
                  </a:lnTo>
                  <a:lnTo>
                    <a:pt x="4483" y="1131"/>
                  </a:lnTo>
                  <a:lnTo>
                    <a:pt x="4826" y="889"/>
                  </a:lnTo>
                  <a:lnTo>
                    <a:pt x="5149" y="667"/>
                  </a:lnTo>
                  <a:lnTo>
                    <a:pt x="5513" y="425"/>
                  </a:lnTo>
                  <a:lnTo>
                    <a:pt x="5876" y="223"/>
                  </a:lnTo>
                  <a:lnTo>
                    <a:pt x="626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3" name="Google Shape;2763;p33"/>
            <p:cNvSpPr/>
            <p:nvPr/>
          </p:nvSpPr>
          <p:spPr>
            <a:xfrm>
              <a:off x="1999700" y="330475"/>
              <a:ext cx="176700" cy="590075"/>
            </a:xfrm>
            <a:custGeom>
              <a:avLst/>
              <a:gdLst/>
              <a:ahLst/>
              <a:cxnLst/>
              <a:rect l="l" t="t" r="r" b="b"/>
              <a:pathLst>
                <a:path w="7068" h="23603" fill="none" extrusionOk="0">
                  <a:moveTo>
                    <a:pt x="6825" y="23603"/>
                  </a:moveTo>
                  <a:lnTo>
                    <a:pt x="6825" y="23603"/>
                  </a:lnTo>
                  <a:lnTo>
                    <a:pt x="6017" y="22755"/>
                  </a:lnTo>
                  <a:lnTo>
                    <a:pt x="5270" y="21907"/>
                  </a:lnTo>
                  <a:lnTo>
                    <a:pt x="4564" y="21059"/>
                  </a:lnTo>
                  <a:lnTo>
                    <a:pt x="3918" y="20211"/>
                  </a:lnTo>
                  <a:lnTo>
                    <a:pt x="3332" y="19363"/>
                  </a:lnTo>
                  <a:lnTo>
                    <a:pt x="2767" y="18515"/>
                  </a:lnTo>
                  <a:lnTo>
                    <a:pt x="2282" y="17667"/>
                  </a:lnTo>
                  <a:lnTo>
                    <a:pt x="1818" y="16819"/>
                  </a:lnTo>
                  <a:lnTo>
                    <a:pt x="1414" y="15971"/>
                  </a:lnTo>
                  <a:lnTo>
                    <a:pt x="1071" y="15143"/>
                  </a:lnTo>
                  <a:lnTo>
                    <a:pt x="768" y="14315"/>
                  </a:lnTo>
                  <a:lnTo>
                    <a:pt x="526" y="13488"/>
                  </a:lnTo>
                  <a:lnTo>
                    <a:pt x="324" y="12660"/>
                  </a:lnTo>
                  <a:lnTo>
                    <a:pt x="162" y="11852"/>
                  </a:lnTo>
                  <a:lnTo>
                    <a:pt x="61" y="11065"/>
                  </a:lnTo>
                  <a:lnTo>
                    <a:pt x="1" y="10277"/>
                  </a:lnTo>
                  <a:lnTo>
                    <a:pt x="1" y="9894"/>
                  </a:lnTo>
                  <a:lnTo>
                    <a:pt x="1" y="9510"/>
                  </a:lnTo>
                  <a:lnTo>
                    <a:pt x="21" y="9127"/>
                  </a:lnTo>
                  <a:lnTo>
                    <a:pt x="41" y="8743"/>
                  </a:lnTo>
                  <a:lnTo>
                    <a:pt x="82" y="8380"/>
                  </a:lnTo>
                  <a:lnTo>
                    <a:pt x="142" y="7996"/>
                  </a:lnTo>
                  <a:lnTo>
                    <a:pt x="203" y="7632"/>
                  </a:lnTo>
                  <a:lnTo>
                    <a:pt x="263" y="7269"/>
                  </a:lnTo>
                  <a:lnTo>
                    <a:pt x="364" y="6926"/>
                  </a:lnTo>
                  <a:lnTo>
                    <a:pt x="465" y="6562"/>
                  </a:lnTo>
                  <a:lnTo>
                    <a:pt x="566" y="6219"/>
                  </a:lnTo>
                  <a:lnTo>
                    <a:pt x="707" y="5876"/>
                  </a:lnTo>
                  <a:lnTo>
                    <a:pt x="829" y="5533"/>
                  </a:lnTo>
                  <a:lnTo>
                    <a:pt x="990" y="5210"/>
                  </a:lnTo>
                  <a:lnTo>
                    <a:pt x="1152" y="4887"/>
                  </a:lnTo>
                  <a:lnTo>
                    <a:pt x="1333" y="4564"/>
                  </a:lnTo>
                  <a:lnTo>
                    <a:pt x="1515" y="4241"/>
                  </a:lnTo>
                  <a:lnTo>
                    <a:pt x="1717" y="3938"/>
                  </a:lnTo>
                  <a:lnTo>
                    <a:pt x="1919" y="3635"/>
                  </a:lnTo>
                  <a:lnTo>
                    <a:pt x="2141" y="3332"/>
                  </a:lnTo>
                  <a:lnTo>
                    <a:pt x="2383" y="3049"/>
                  </a:lnTo>
                  <a:lnTo>
                    <a:pt x="2625" y="2747"/>
                  </a:lnTo>
                  <a:lnTo>
                    <a:pt x="2888" y="2484"/>
                  </a:lnTo>
                  <a:lnTo>
                    <a:pt x="3150" y="2201"/>
                  </a:lnTo>
                  <a:lnTo>
                    <a:pt x="3433" y="1939"/>
                  </a:lnTo>
                  <a:lnTo>
                    <a:pt x="3736" y="1676"/>
                  </a:lnTo>
                  <a:lnTo>
                    <a:pt x="4039" y="1434"/>
                  </a:lnTo>
                  <a:lnTo>
                    <a:pt x="4362" y="1192"/>
                  </a:lnTo>
                  <a:lnTo>
                    <a:pt x="4685" y="950"/>
                  </a:lnTo>
                  <a:lnTo>
                    <a:pt x="5028" y="707"/>
                  </a:lnTo>
                  <a:lnTo>
                    <a:pt x="5391" y="485"/>
                  </a:lnTo>
                  <a:lnTo>
                    <a:pt x="5755" y="283"/>
                  </a:lnTo>
                  <a:lnTo>
                    <a:pt x="6260" y="1"/>
                  </a:lnTo>
                  <a:lnTo>
                    <a:pt x="6260" y="1"/>
                  </a:lnTo>
                  <a:lnTo>
                    <a:pt x="5876" y="223"/>
                  </a:lnTo>
                  <a:lnTo>
                    <a:pt x="5513" y="425"/>
                  </a:lnTo>
                  <a:lnTo>
                    <a:pt x="5149" y="667"/>
                  </a:lnTo>
                  <a:lnTo>
                    <a:pt x="4826" y="889"/>
                  </a:lnTo>
                  <a:lnTo>
                    <a:pt x="4483" y="1131"/>
                  </a:lnTo>
                  <a:lnTo>
                    <a:pt x="4180" y="1374"/>
                  </a:lnTo>
                  <a:lnTo>
                    <a:pt x="3877" y="1636"/>
                  </a:lnTo>
                  <a:lnTo>
                    <a:pt x="3574" y="1899"/>
                  </a:lnTo>
                  <a:lnTo>
                    <a:pt x="3312" y="2161"/>
                  </a:lnTo>
                  <a:lnTo>
                    <a:pt x="3029" y="2444"/>
                  </a:lnTo>
                  <a:lnTo>
                    <a:pt x="2787" y="2726"/>
                  </a:lnTo>
                  <a:lnTo>
                    <a:pt x="2545" y="3009"/>
                  </a:lnTo>
                  <a:lnTo>
                    <a:pt x="2302" y="3312"/>
                  </a:lnTo>
                  <a:lnTo>
                    <a:pt x="2101" y="3615"/>
                  </a:lnTo>
                  <a:lnTo>
                    <a:pt x="1899" y="3918"/>
                  </a:lnTo>
                  <a:lnTo>
                    <a:pt x="1697" y="4241"/>
                  </a:lnTo>
                  <a:lnTo>
                    <a:pt x="1515" y="4564"/>
                  </a:lnTo>
                  <a:lnTo>
                    <a:pt x="1354" y="4887"/>
                  </a:lnTo>
                  <a:lnTo>
                    <a:pt x="1192" y="5210"/>
                  </a:lnTo>
                  <a:lnTo>
                    <a:pt x="1051" y="5553"/>
                  </a:lnTo>
                  <a:lnTo>
                    <a:pt x="909" y="5896"/>
                  </a:lnTo>
                  <a:lnTo>
                    <a:pt x="808" y="6239"/>
                  </a:lnTo>
                  <a:lnTo>
                    <a:pt x="687" y="6583"/>
                  </a:lnTo>
                  <a:lnTo>
                    <a:pt x="607" y="6946"/>
                  </a:lnTo>
                  <a:lnTo>
                    <a:pt x="526" y="7309"/>
                  </a:lnTo>
                  <a:lnTo>
                    <a:pt x="445" y="7673"/>
                  </a:lnTo>
                  <a:lnTo>
                    <a:pt x="384" y="8036"/>
                  </a:lnTo>
                  <a:lnTo>
                    <a:pt x="344" y="8420"/>
                  </a:lnTo>
                  <a:lnTo>
                    <a:pt x="324" y="8783"/>
                  </a:lnTo>
                  <a:lnTo>
                    <a:pt x="304" y="9167"/>
                  </a:lnTo>
                  <a:lnTo>
                    <a:pt x="283" y="9551"/>
                  </a:lnTo>
                  <a:lnTo>
                    <a:pt x="283" y="9934"/>
                  </a:lnTo>
                  <a:lnTo>
                    <a:pt x="304" y="10338"/>
                  </a:lnTo>
                  <a:lnTo>
                    <a:pt x="344" y="10722"/>
                  </a:lnTo>
                  <a:lnTo>
                    <a:pt x="445" y="11529"/>
                  </a:lnTo>
                  <a:lnTo>
                    <a:pt x="586" y="12337"/>
                  </a:lnTo>
                  <a:lnTo>
                    <a:pt x="788" y="13144"/>
                  </a:lnTo>
                  <a:lnTo>
                    <a:pt x="1030" y="13972"/>
                  </a:lnTo>
                  <a:lnTo>
                    <a:pt x="1333" y="14820"/>
                  </a:lnTo>
                  <a:lnTo>
                    <a:pt x="1677" y="15648"/>
                  </a:lnTo>
                  <a:lnTo>
                    <a:pt x="2080" y="16496"/>
                  </a:lnTo>
                  <a:lnTo>
                    <a:pt x="2525" y="17344"/>
                  </a:lnTo>
                  <a:lnTo>
                    <a:pt x="3009" y="18192"/>
                  </a:lnTo>
                  <a:lnTo>
                    <a:pt x="3574" y="19060"/>
                  </a:lnTo>
                  <a:lnTo>
                    <a:pt x="4160" y="19908"/>
                  </a:lnTo>
                  <a:lnTo>
                    <a:pt x="4806" y="20756"/>
                  </a:lnTo>
                  <a:lnTo>
                    <a:pt x="5513" y="21604"/>
                  </a:lnTo>
                  <a:lnTo>
                    <a:pt x="6260" y="22452"/>
                  </a:lnTo>
                  <a:lnTo>
                    <a:pt x="7067" y="23300"/>
                  </a:lnTo>
                  <a:lnTo>
                    <a:pt x="7067" y="23300"/>
                  </a:lnTo>
                  <a:lnTo>
                    <a:pt x="6825" y="2360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4" name="Google Shape;2764;p33"/>
            <p:cNvSpPr/>
            <p:nvPr/>
          </p:nvSpPr>
          <p:spPr>
            <a:xfrm>
              <a:off x="2100650" y="1003800"/>
              <a:ext cx="1185675" cy="332150"/>
            </a:xfrm>
            <a:custGeom>
              <a:avLst/>
              <a:gdLst/>
              <a:ahLst/>
              <a:cxnLst/>
              <a:rect l="l" t="t" r="r" b="b"/>
              <a:pathLst>
                <a:path w="47427" h="13286" extrusionOk="0">
                  <a:moveTo>
                    <a:pt x="223" y="1"/>
                  </a:moveTo>
                  <a:lnTo>
                    <a:pt x="1" y="304"/>
                  </a:lnTo>
                  <a:lnTo>
                    <a:pt x="485" y="788"/>
                  </a:lnTo>
                  <a:lnTo>
                    <a:pt x="970" y="1273"/>
                  </a:lnTo>
                  <a:lnTo>
                    <a:pt x="1495" y="1737"/>
                  </a:lnTo>
                  <a:lnTo>
                    <a:pt x="2000" y="2202"/>
                  </a:lnTo>
                  <a:lnTo>
                    <a:pt x="3070" y="3090"/>
                  </a:lnTo>
                  <a:lnTo>
                    <a:pt x="4160" y="3958"/>
                  </a:lnTo>
                  <a:lnTo>
                    <a:pt x="5270" y="4786"/>
                  </a:lnTo>
                  <a:lnTo>
                    <a:pt x="6421" y="5594"/>
                  </a:lnTo>
                  <a:lnTo>
                    <a:pt x="7612" y="6361"/>
                  </a:lnTo>
                  <a:lnTo>
                    <a:pt x="8824" y="7088"/>
                  </a:lnTo>
                  <a:lnTo>
                    <a:pt x="10035" y="7774"/>
                  </a:lnTo>
                  <a:lnTo>
                    <a:pt x="11287" y="8420"/>
                  </a:lnTo>
                  <a:lnTo>
                    <a:pt x="12539" y="9046"/>
                  </a:lnTo>
                  <a:lnTo>
                    <a:pt x="13831" y="9611"/>
                  </a:lnTo>
                  <a:lnTo>
                    <a:pt x="15123" y="10156"/>
                  </a:lnTo>
                  <a:lnTo>
                    <a:pt x="16415" y="10661"/>
                  </a:lnTo>
                  <a:lnTo>
                    <a:pt x="17727" y="11105"/>
                  </a:lnTo>
                  <a:lnTo>
                    <a:pt x="19020" y="11529"/>
                  </a:lnTo>
                  <a:lnTo>
                    <a:pt x="20332" y="11893"/>
                  </a:lnTo>
                  <a:lnTo>
                    <a:pt x="21664" y="12236"/>
                  </a:lnTo>
                  <a:lnTo>
                    <a:pt x="22957" y="12519"/>
                  </a:lnTo>
                  <a:lnTo>
                    <a:pt x="24269" y="12761"/>
                  </a:lnTo>
                  <a:lnTo>
                    <a:pt x="25561" y="12963"/>
                  </a:lnTo>
                  <a:lnTo>
                    <a:pt x="26853" y="13104"/>
                  </a:lnTo>
                  <a:lnTo>
                    <a:pt x="28125" y="13205"/>
                  </a:lnTo>
                  <a:lnTo>
                    <a:pt x="29397" y="13266"/>
                  </a:lnTo>
                  <a:lnTo>
                    <a:pt x="30649" y="13286"/>
                  </a:lnTo>
                  <a:lnTo>
                    <a:pt x="31255" y="13266"/>
                  </a:lnTo>
                  <a:lnTo>
                    <a:pt x="31860" y="13245"/>
                  </a:lnTo>
                  <a:lnTo>
                    <a:pt x="32466" y="13205"/>
                  </a:lnTo>
                  <a:lnTo>
                    <a:pt x="33072" y="13145"/>
                  </a:lnTo>
                  <a:lnTo>
                    <a:pt x="33657" y="13084"/>
                  </a:lnTo>
                  <a:lnTo>
                    <a:pt x="34243" y="13003"/>
                  </a:lnTo>
                  <a:lnTo>
                    <a:pt x="34828" y="12922"/>
                  </a:lnTo>
                  <a:lnTo>
                    <a:pt x="35393" y="12821"/>
                  </a:lnTo>
                  <a:lnTo>
                    <a:pt x="35959" y="12700"/>
                  </a:lnTo>
                  <a:lnTo>
                    <a:pt x="36524" y="12579"/>
                  </a:lnTo>
                  <a:lnTo>
                    <a:pt x="37069" y="12438"/>
                  </a:lnTo>
                  <a:lnTo>
                    <a:pt x="37614" y="12276"/>
                  </a:lnTo>
                  <a:lnTo>
                    <a:pt x="38139" y="12115"/>
                  </a:lnTo>
                  <a:lnTo>
                    <a:pt x="38664" y="11933"/>
                  </a:lnTo>
                  <a:lnTo>
                    <a:pt x="39189" y="11731"/>
                  </a:lnTo>
                  <a:lnTo>
                    <a:pt x="39694" y="11529"/>
                  </a:lnTo>
                  <a:lnTo>
                    <a:pt x="40199" y="11307"/>
                  </a:lnTo>
                  <a:lnTo>
                    <a:pt x="40663" y="11065"/>
                  </a:lnTo>
                  <a:lnTo>
                    <a:pt x="41127" y="10823"/>
                  </a:lnTo>
                  <a:lnTo>
                    <a:pt x="41572" y="10580"/>
                  </a:lnTo>
                  <a:lnTo>
                    <a:pt x="41996" y="10318"/>
                  </a:lnTo>
                  <a:lnTo>
                    <a:pt x="42420" y="10035"/>
                  </a:lnTo>
                  <a:lnTo>
                    <a:pt x="42803" y="9753"/>
                  </a:lnTo>
                  <a:lnTo>
                    <a:pt x="43187" y="9450"/>
                  </a:lnTo>
                  <a:lnTo>
                    <a:pt x="43550" y="9147"/>
                  </a:lnTo>
                  <a:lnTo>
                    <a:pt x="43893" y="8844"/>
                  </a:lnTo>
                  <a:lnTo>
                    <a:pt x="44237" y="8521"/>
                  </a:lnTo>
                  <a:lnTo>
                    <a:pt x="44539" y="8178"/>
                  </a:lnTo>
                  <a:lnTo>
                    <a:pt x="44842" y="7855"/>
                  </a:lnTo>
                  <a:lnTo>
                    <a:pt x="45125" y="7491"/>
                  </a:lnTo>
                  <a:lnTo>
                    <a:pt x="45387" y="7148"/>
                  </a:lnTo>
                  <a:lnTo>
                    <a:pt x="45650" y="6765"/>
                  </a:lnTo>
                  <a:lnTo>
                    <a:pt x="45872" y="6401"/>
                  </a:lnTo>
                  <a:lnTo>
                    <a:pt x="46094" y="6018"/>
                  </a:lnTo>
                  <a:lnTo>
                    <a:pt x="46296" y="5634"/>
                  </a:lnTo>
                  <a:lnTo>
                    <a:pt x="46478" y="5230"/>
                  </a:lnTo>
                  <a:lnTo>
                    <a:pt x="46639" y="4826"/>
                  </a:lnTo>
                  <a:lnTo>
                    <a:pt x="46801" y="4423"/>
                  </a:lnTo>
                  <a:lnTo>
                    <a:pt x="46942" y="4019"/>
                  </a:lnTo>
                  <a:lnTo>
                    <a:pt x="47043" y="3595"/>
                  </a:lnTo>
                  <a:lnTo>
                    <a:pt x="47164" y="3151"/>
                  </a:lnTo>
                  <a:lnTo>
                    <a:pt x="47245" y="2727"/>
                  </a:lnTo>
                  <a:lnTo>
                    <a:pt x="47305" y="2282"/>
                  </a:lnTo>
                  <a:lnTo>
                    <a:pt x="47366" y="1838"/>
                  </a:lnTo>
                  <a:lnTo>
                    <a:pt x="47406" y="1394"/>
                  </a:lnTo>
                  <a:lnTo>
                    <a:pt x="47427" y="930"/>
                  </a:lnTo>
                  <a:lnTo>
                    <a:pt x="47427" y="869"/>
                  </a:lnTo>
                  <a:lnTo>
                    <a:pt x="47386" y="1333"/>
                  </a:lnTo>
                  <a:lnTo>
                    <a:pt x="47346" y="1778"/>
                  </a:lnTo>
                  <a:lnTo>
                    <a:pt x="47285" y="2222"/>
                  </a:lnTo>
                  <a:lnTo>
                    <a:pt x="47205" y="2666"/>
                  </a:lnTo>
                  <a:lnTo>
                    <a:pt x="47104" y="3110"/>
                  </a:lnTo>
                  <a:lnTo>
                    <a:pt x="46982" y="3534"/>
                  </a:lnTo>
                  <a:lnTo>
                    <a:pt x="46861" y="3958"/>
                  </a:lnTo>
                  <a:lnTo>
                    <a:pt x="46700" y="4362"/>
                  </a:lnTo>
                  <a:lnTo>
                    <a:pt x="46538" y="4786"/>
                  </a:lnTo>
                  <a:lnTo>
                    <a:pt x="46357" y="5190"/>
                  </a:lnTo>
                  <a:lnTo>
                    <a:pt x="46155" y="5573"/>
                  </a:lnTo>
                  <a:lnTo>
                    <a:pt x="45953" y="5957"/>
                  </a:lnTo>
                  <a:lnTo>
                    <a:pt x="45710" y="6341"/>
                  </a:lnTo>
                  <a:lnTo>
                    <a:pt x="45468" y="6704"/>
                  </a:lnTo>
                  <a:lnTo>
                    <a:pt x="45206" y="7067"/>
                  </a:lnTo>
                  <a:lnTo>
                    <a:pt x="44923" y="7431"/>
                  </a:lnTo>
                  <a:lnTo>
                    <a:pt x="44620" y="7774"/>
                  </a:lnTo>
                  <a:lnTo>
                    <a:pt x="44317" y="8117"/>
                  </a:lnTo>
                  <a:lnTo>
                    <a:pt x="43974" y="8440"/>
                  </a:lnTo>
                  <a:lnTo>
                    <a:pt x="43631" y="8763"/>
                  </a:lnTo>
                  <a:lnTo>
                    <a:pt x="43267" y="9066"/>
                  </a:lnTo>
                  <a:lnTo>
                    <a:pt x="42884" y="9369"/>
                  </a:lnTo>
                  <a:lnTo>
                    <a:pt x="42480" y="9652"/>
                  </a:lnTo>
                  <a:lnTo>
                    <a:pt x="42076" y="9934"/>
                  </a:lnTo>
                  <a:lnTo>
                    <a:pt x="41652" y="10197"/>
                  </a:lnTo>
                  <a:lnTo>
                    <a:pt x="41188" y="10459"/>
                  </a:lnTo>
                  <a:lnTo>
                    <a:pt x="40724" y="10702"/>
                  </a:lnTo>
                  <a:lnTo>
                    <a:pt x="40259" y="10944"/>
                  </a:lnTo>
                  <a:lnTo>
                    <a:pt x="39754" y="11166"/>
                  </a:lnTo>
                  <a:lnTo>
                    <a:pt x="39250" y="11368"/>
                  </a:lnTo>
                  <a:lnTo>
                    <a:pt x="38705" y="11570"/>
                  </a:lnTo>
                  <a:lnTo>
                    <a:pt x="38200" y="11751"/>
                  </a:lnTo>
                  <a:lnTo>
                    <a:pt x="37655" y="11913"/>
                  </a:lnTo>
                  <a:lnTo>
                    <a:pt x="37130" y="12074"/>
                  </a:lnTo>
                  <a:lnTo>
                    <a:pt x="36585" y="12216"/>
                  </a:lnTo>
                  <a:lnTo>
                    <a:pt x="36019" y="12337"/>
                  </a:lnTo>
                  <a:lnTo>
                    <a:pt x="35454" y="12458"/>
                  </a:lnTo>
                  <a:lnTo>
                    <a:pt x="34889" y="12559"/>
                  </a:lnTo>
                  <a:lnTo>
                    <a:pt x="34303" y="12640"/>
                  </a:lnTo>
                  <a:lnTo>
                    <a:pt x="33738" y="12721"/>
                  </a:lnTo>
                  <a:lnTo>
                    <a:pt x="33132" y="12781"/>
                  </a:lnTo>
                  <a:lnTo>
                    <a:pt x="32547" y="12842"/>
                  </a:lnTo>
                  <a:lnTo>
                    <a:pt x="31941" y="12882"/>
                  </a:lnTo>
                  <a:lnTo>
                    <a:pt x="31335" y="12902"/>
                  </a:lnTo>
                  <a:lnTo>
                    <a:pt x="30730" y="12922"/>
                  </a:lnTo>
                  <a:lnTo>
                    <a:pt x="29478" y="12902"/>
                  </a:lnTo>
                  <a:lnTo>
                    <a:pt x="28226" y="12842"/>
                  </a:lnTo>
                  <a:lnTo>
                    <a:pt x="26954" y="12741"/>
                  </a:lnTo>
                  <a:lnTo>
                    <a:pt x="25682" y="12599"/>
                  </a:lnTo>
                  <a:lnTo>
                    <a:pt x="24390" y="12397"/>
                  </a:lnTo>
                  <a:lnTo>
                    <a:pt x="23078" y="12155"/>
                  </a:lnTo>
                  <a:lnTo>
                    <a:pt x="21786" y="11873"/>
                  </a:lnTo>
                  <a:lnTo>
                    <a:pt x="20473" y="11550"/>
                  </a:lnTo>
                  <a:lnTo>
                    <a:pt x="19161" y="11166"/>
                  </a:lnTo>
                  <a:lnTo>
                    <a:pt x="17849" y="10762"/>
                  </a:lnTo>
                  <a:lnTo>
                    <a:pt x="16556" y="10298"/>
                  </a:lnTo>
                  <a:lnTo>
                    <a:pt x="15264" y="9813"/>
                  </a:lnTo>
                  <a:lnTo>
                    <a:pt x="13972" y="9268"/>
                  </a:lnTo>
                  <a:lnTo>
                    <a:pt x="12720" y="8703"/>
                  </a:lnTo>
                  <a:lnTo>
                    <a:pt x="11448" y="8077"/>
                  </a:lnTo>
                  <a:lnTo>
                    <a:pt x="10217" y="7431"/>
                  </a:lnTo>
                  <a:lnTo>
                    <a:pt x="8985" y="6744"/>
                  </a:lnTo>
                  <a:lnTo>
                    <a:pt x="7794" y="6018"/>
                  </a:lnTo>
                  <a:lnTo>
                    <a:pt x="6623" y="5270"/>
                  </a:lnTo>
                  <a:lnTo>
                    <a:pt x="5472" y="4463"/>
                  </a:lnTo>
                  <a:lnTo>
                    <a:pt x="4362" y="3635"/>
                  </a:lnTo>
                  <a:lnTo>
                    <a:pt x="3272" y="2787"/>
                  </a:lnTo>
                  <a:lnTo>
                    <a:pt x="2201" y="1879"/>
                  </a:lnTo>
                  <a:lnTo>
                    <a:pt x="1697" y="1434"/>
                  </a:lnTo>
                  <a:lnTo>
                    <a:pt x="1192" y="950"/>
                  </a:lnTo>
                  <a:lnTo>
                    <a:pt x="707" y="485"/>
                  </a:lnTo>
                  <a:lnTo>
                    <a:pt x="22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5" name="Google Shape;2765;p33"/>
            <p:cNvSpPr/>
            <p:nvPr/>
          </p:nvSpPr>
          <p:spPr>
            <a:xfrm>
              <a:off x="2100650" y="1003800"/>
              <a:ext cx="1185675" cy="332150"/>
            </a:xfrm>
            <a:custGeom>
              <a:avLst/>
              <a:gdLst/>
              <a:ahLst/>
              <a:cxnLst/>
              <a:rect l="l" t="t" r="r" b="b"/>
              <a:pathLst>
                <a:path w="47427" h="13286" fill="none" extrusionOk="0">
                  <a:moveTo>
                    <a:pt x="47427" y="930"/>
                  </a:moveTo>
                  <a:lnTo>
                    <a:pt x="47427" y="930"/>
                  </a:lnTo>
                  <a:lnTo>
                    <a:pt x="47406" y="1394"/>
                  </a:lnTo>
                  <a:lnTo>
                    <a:pt x="47366" y="1838"/>
                  </a:lnTo>
                  <a:lnTo>
                    <a:pt x="47305" y="2282"/>
                  </a:lnTo>
                  <a:lnTo>
                    <a:pt x="47245" y="2727"/>
                  </a:lnTo>
                  <a:lnTo>
                    <a:pt x="47164" y="3151"/>
                  </a:lnTo>
                  <a:lnTo>
                    <a:pt x="47043" y="3595"/>
                  </a:lnTo>
                  <a:lnTo>
                    <a:pt x="46942" y="4019"/>
                  </a:lnTo>
                  <a:lnTo>
                    <a:pt x="46801" y="4423"/>
                  </a:lnTo>
                  <a:lnTo>
                    <a:pt x="46639" y="4826"/>
                  </a:lnTo>
                  <a:lnTo>
                    <a:pt x="46478" y="5230"/>
                  </a:lnTo>
                  <a:lnTo>
                    <a:pt x="46296" y="5634"/>
                  </a:lnTo>
                  <a:lnTo>
                    <a:pt x="46094" y="6018"/>
                  </a:lnTo>
                  <a:lnTo>
                    <a:pt x="45872" y="6401"/>
                  </a:lnTo>
                  <a:lnTo>
                    <a:pt x="45650" y="6765"/>
                  </a:lnTo>
                  <a:lnTo>
                    <a:pt x="45387" y="7148"/>
                  </a:lnTo>
                  <a:lnTo>
                    <a:pt x="45125" y="7491"/>
                  </a:lnTo>
                  <a:lnTo>
                    <a:pt x="44842" y="7855"/>
                  </a:lnTo>
                  <a:lnTo>
                    <a:pt x="44539" y="8178"/>
                  </a:lnTo>
                  <a:lnTo>
                    <a:pt x="44237" y="8521"/>
                  </a:lnTo>
                  <a:lnTo>
                    <a:pt x="43893" y="8844"/>
                  </a:lnTo>
                  <a:lnTo>
                    <a:pt x="43550" y="9147"/>
                  </a:lnTo>
                  <a:lnTo>
                    <a:pt x="43187" y="9450"/>
                  </a:lnTo>
                  <a:lnTo>
                    <a:pt x="42803" y="9753"/>
                  </a:lnTo>
                  <a:lnTo>
                    <a:pt x="42420" y="10035"/>
                  </a:lnTo>
                  <a:lnTo>
                    <a:pt x="41996" y="10318"/>
                  </a:lnTo>
                  <a:lnTo>
                    <a:pt x="41572" y="10580"/>
                  </a:lnTo>
                  <a:lnTo>
                    <a:pt x="41127" y="10823"/>
                  </a:lnTo>
                  <a:lnTo>
                    <a:pt x="40663" y="11065"/>
                  </a:lnTo>
                  <a:lnTo>
                    <a:pt x="40199" y="11307"/>
                  </a:lnTo>
                  <a:lnTo>
                    <a:pt x="39694" y="11529"/>
                  </a:lnTo>
                  <a:lnTo>
                    <a:pt x="39189" y="11731"/>
                  </a:lnTo>
                  <a:lnTo>
                    <a:pt x="38664" y="11933"/>
                  </a:lnTo>
                  <a:lnTo>
                    <a:pt x="38664" y="11933"/>
                  </a:lnTo>
                  <a:lnTo>
                    <a:pt x="38139" y="12115"/>
                  </a:lnTo>
                  <a:lnTo>
                    <a:pt x="37614" y="12276"/>
                  </a:lnTo>
                  <a:lnTo>
                    <a:pt x="37069" y="12438"/>
                  </a:lnTo>
                  <a:lnTo>
                    <a:pt x="36524" y="12579"/>
                  </a:lnTo>
                  <a:lnTo>
                    <a:pt x="35959" y="12700"/>
                  </a:lnTo>
                  <a:lnTo>
                    <a:pt x="35393" y="12821"/>
                  </a:lnTo>
                  <a:lnTo>
                    <a:pt x="34828" y="12922"/>
                  </a:lnTo>
                  <a:lnTo>
                    <a:pt x="34243" y="13003"/>
                  </a:lnTo>
                  <a:lnTo>
                    <a:pt x="33657" y="13084"/>
                  </a:lnTo>
                  <a:lnTo>
                    <a:pt x="33072" y="13145"/>
                  </a:lnTo>
                  <a:lnTo>
                    <a:pt x="32466" y="13205"/>
                  </a:lnTo>
                  <a:lnTo>
                    <a:pt x="31860" y="13245"/>
                  </a:lnTo>
                  <a:lnTo>
                    <a:pt x="31255" y="13266"/>
                  </a:lnTo>
                  <a:lnTo>
                    <a:pt x="30649" y="13286"/>
                  </a:lnTo>
                  <a:lnTo>
                    <a:pt x="29397" y="13266"/>
                  </a:lnTo>
                  <a:lnTo>
                    <a:pt x="28125" y="13205"/>
                  </a:lnTo>
                  <a:lnTo>
                    <a:pt x="26853" y="13104"/>
                  </a:lnTo>
                  <a:lnTo>
                    <a:pt x="25561" y="12963"/>
                  </a:lnTo>
                  <a:lnTo>
                    <a:pt x="24269" y="12761"/>
                  </a:lnTo>
                  <a:lnTo>
                    <a:pt x="22957" y="12519"/>
                  </a:lnTo>
                  <a:lnTo>
                    <a:pt x="21664" y="12236"/>
                  </a:lnTo>
                  <a:lnTo>
                    <a:pt x="20332" y="11893"/>
                  </a:lnTo>
                  <a:lnTo>
                    <a:pt x="19020" y="11529"/>
                  </a:lnTo>
                  <a:lnTo>
                    <a:pt x="17727" y="11105"/>
                  </a:lnTo>
                  <a:lnTo>
                    <a:pt x="16415" y="10661"/>
                  </a:lnTo>
                  <a:lnTo>
                    <a:pt x="15123" y="10156"/>
                  </a:lnTo>
                  <a:lnTo>
                    <a:pt x="13831" y="9611"/>
                  </a:lnTo>
                  <a:lnTo>
                    <a:pt x="12539" y="9046"/>
                  </a:lnTo>
                  <a:lnTo>
                    <a:pt x="11287" y="8420"/>
                  </a:lnTo>
                  <a:lnTo>
                    <a:pt x="10035" y="7774"/>
                  </a:lnTo>
                  <a:lnTo>
                    <a:pt x="8824" y="7088"/>
                  </a:lnTo>
                  <a:lnTo>
                    <a:pt x="7612" y="6361"/>
                  </a:lnTo>
                  <a:lnTo>
                    <a:pt x="6421" y="5594"/>
                  </a:lnTo>
                  <a:lnTo>
                    <a:pt x="5270" y="4786"/>
                  </a:lnTo>
                  <a:lnTo>
                    <a:pt x="4160" y="3958"/>
                  </a:lnTo>
                  <a:lnTo>
                    <a:pt x="3070" y="3090"/>
                  </a:lnTo>
                  <a:lnTo>
                    <a:pt x="2000" y="2202"/>
                  </a:lnTo>
                  <a:lnTo>
                    <a:pt x="1495" y="1737"/>
                  </a:lnTo>
                  <a:lnTo>
                    <a:pt x="970" y="1273"/>
                  </a:lnTo>
                  <a:lnTo>
                    <a:pt x="485" y="788"/>
                  </a:lnTo>
                  <a:lnTo>
                    <a:pt x="1" y="304"/>
                  </a:lnTo>
                  <a:lnTo>
                    <a:pt x="1" y="304"/>
                  </a:lnTo>
                  <a:lnTo>
                    <a:pt x="223" y="1"/>
                  </a:lnTo>
                  <a:lnTo>
                    <a:pt x="223" y="1"/>
                  </a:lnTo>
                  <a:lnTo>
                    <a:pt x="707" y="485"/>
                  </a:lnTo>
                  <a:lnTo>
                    <a:pt x="1192" y="950"/>
                  </a:lnTo>
                  <a:lnTo>
                    <a:pt x="1697" y="1434"/>
                  </a:lnTo>
                  <a:lnTo>
                    <a:pt x="2201" y="1879"/>
                  </a:lnTo>
                  <a:lnTo>
                    <a:pt x="3272" y="2787"/>
                  </a:lnTo>
                  <a:lnTo>
                    <a:pt x="4362" y="3635"/>
                  </a:lnTo>
                  <a:lnTo>
                    <a:pt x="5472" y="4463"/>
                  </a:lnTo>
                  <a:lnTo>
                    <a:pt x="6623" y="5270"/>
                  </a:lnTo>
                  <a:lnTo>
                    <a:pt x="7794" y="6018"/>
                  </a:lnTo>
                  <a:lnTo>
                    <a:pt x="8985" y="6744"/>
                  </a:lnTo>
                  <a:lnTo>
                    <a:pt x="10217" y="7431"/>
                  </a:lnTo>
                  <a:lnTo>
                    <a:pt x="11448" y="8077"/>
                  </a:lnTo>
                  <a:lnTo>
                    <a:pt x="12720" y="8703"/>
                  </a:lnTo>
                  <a:lnTo>
                    <a:pt x="13972" y="9268"/>
                  </a:lnTo>
                  <a:lnTo>
                    <a:pt x="15264" y="9813"/>
                  </a:lnTo>
                  <a:lnTo>
                    <a:pt x="16556" y="10298"/>
                  </a:lnTo>
                  <a:lnTo>
                    <a:pt x="17849" y="10762"/>
                  </a:lnTo>
                  <a:lnTo>
                    <a:pt x="19161" y="11166"/>
                  </a:lnTo>
                  <a:lnTo>
                    <a:pt x="20473" y="11550"/>
                  </a:lnTo>
                  <a:lnTo>
                    <a:pt x="21786" y="11873"/>
                  </a:lnTo>
                  <a:lnTo>
                    <a:pt x="23078" y="12155"/>
                  </a:lnTo>
                  <a:lnTo>
                    <a:pt x="24390" y="12397"/>
                  </a:lnTo>
                  <a:lnTo>
                    <a:pt x="25682" y="12599"/>
                  </a:lnTo>
                  <a:lnTo>
                    <a:pt x="26954" y="12741"/>
                  </a:lnTo>
                  <a:lnTo>
                    <a:pt x="28226" y="12842"/>
                  </a:lnTo>
                  <a:lnTo>
                    <a:pt x="29478" y="12902"/>
                  </a:lnTo>
                  <a:lnTo>
                    <a:pt x="30730" y="12922"/>
                  </a:lnTo>
                  <a:lnTo>
                    <a:pt x="31335" y="12902"/>
                  </a:lnTo>
                  <a:lnTo>
                    <a:pt x="31941" y="12882"/>
                  </a:lnTo>
                  <a:lnTo>
                    <a:pt x="32547" y="12842"/>
                  </a:lnTo>
                  <a:lnTo>
                    <a:pt x="33132" y="12781"/>
                  </a:lnTo>
                  <a:lnTo>
                    <a:pt x="33738" y="12721"/>
                  </a:lnTo>
                  <a:lnTo>
                    <a:pt x="34303" y="12640"/>
                  </a:lnTo>
                  <a:lnTo>
                    <a:pt x="34889" y="12559"/>
                  </a:lnTo>
                  <a:lnTo>
                    <a:pt x="35454" y="12458"/>
                  </a:lnTo>
                  <a:lnTo>
                    <a:pt x="36019" y="12337"/>
                  </a:lnTo>
                  <a:lnTo>
                    <a:pt x="36585" y="12216"/>
                  </a:lnTo>
                  <a:lnTo>
                    <a:pt x="37130" y="12074"/>
                  </a:lnTo>
                  <a:lnTo>
                    <a:pt x="37655" y="11913"/>
                  </a:lnTo>
                  <a:lnTo>
                    <a:pt x="38200" y="11751"/>
                  </a:lnTo>
                  <a:lnTo>
                    <a:pt x="38705" y="11570"/>
                  </a:lnTo>
                  <a:lnTo>
                    <a:pt x="38705" y="11570"/>
                  </a:lnTo>
                  <a:lnTo>
                    <a:pt x="39250" y="11368"/>
                  </a:lnTo>
                  <a:lnTo>
                    <a:pt x="39754" y="11166"/>
                  </a:lnTo>
                  <a:lnTo>
                    <a:pt x="40259" y="10944"/>
                  </a:lnTo>
                  <a:lnTo>
                    <a:pt x="40724" y="10702"/>
                  </a:lnTo>
                  <a:lnTo>
                    <a:pt x="41188" y="10459"/>
                  </a:lnTo>
                  <a:lnTo>
                    <a:pt x="41652" y="10197"/>
                  </a:lnTo>
                  <a:lnTo>
                    <a:pt x="42076" y="9934"/>
                  </a:lnTo>
                  <a:lnTo>
                    <a:pt x="42480" y="9652"/>
                  </a:lnTo>
                  <a:lnTo>
                    <a:pt x="42884" y="9369"/>
                  </a:lnTo>
                  <a:lnTo>
                    <a:pt x="43267" y="9066"/>
                  </a:lnTo>
                  <a:lnTo>
                    <a:pt x="43631" y="8763"/>
                  </a:lnTo>
                  <a:lnTo>
                    <a:pt x="43974" y="8440"/>
                  </a:lnTo>
                  <a:lnTo>
                    <a:pt x="44317" y="8117"/>
                  </a:lnTo>
                  <a:lnTo>
                    <a:pt x="44620" y="7774"/>
                  </a:lnTo>
                  <a:lnTo>
                    <a:pt x="44923" y="7431"/>
                  </a:lnTo>
                  <a:lnTo>
                    <a:pt x="45206" y="7067"/>
                  </a:lnTo>
                  <a:lnTo>
                    <a:pt x="45468" y="6704"/>
                  </a:lnTo>
                  <a:lnTo>
                    <a:pt x="45710" y="6341"/>
                  </a:lnTo>
                  <a:lnTo>
                    <a:pt x="45953" y="5957"/>
                  </a:lnTo>
                  <a:lnTo>
                    <a:pt x="46155" y="5573"/>
                  </a:lnTo>
                  <a:lnTo>
                    <a:pt x="46357" y="5190"/>
                  </a:lnTo>
                  <a:lnTo>
                    <a:pt x="46538" y="4786"/>
                  </a:lnTo>
                  <a:lnTo>
                    <a:pt x="46700" y="4362"/>
                  </a:lnTo>
                  <a:lnTo>
                    <a:pt x="46861" y="3958"/>
                  </a:lnTo>
                  <a:lnTo>
                    <a:pt x="46982" y="3534"/>
                  </a:lnTo>
                  <a:lnTo>
                    <a:pt x="47104" y="3110"/>
                  </a:lnTo>
                  <a:lnTo>
                    <a:pt x="47205" y="2666"/>
                  </a:lnTo>
                  <a:lnTo>
                    <a:pt x="47285" y="2222"/>
                  </a:lnTo>
                  <a:lnTo>
                    <a:pt x="47346" y="1778"/>
                  </a:lnTo>
                  <a:lnTo>
                    <a:pt x="47386" y="1333"/>
                  </a:lnTo>
                  <a:lnTo>
                    <a:pt x="47427" y="869"/>
                  </a:lnTo>
                  <a:lnTo>
                    <a:pt x="47427" y="405"/>
                  </a:lnTo>
                  <a:lnTo>
                    <a:pt x="47427" y="930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6" name="Google Shape;2766;p33"/>
            <p:cNvSpPr/>
            <p:nvPr/>
          </p:nvSpPr>
          <p:spPr>
            <a:xfrm>
              <a:off x="1918450" y="420825"/>
              <a:ext cx="187775" cy="590575"/>
            </a:xfrm>
            <a:custGeom>
              <a:avLst/>
              <a:gdLst/>
              <a:ahLst/>
              <a:cxnLst/>
              <a:rect l="l" t="t" r="r" b="b"/>
              <a:pathLst>
                <a:path w="7511" h="23623" extrusionOk="0">
                  <a:moveTo>
                    <a:pt x="4200" y="1"/>
                  </a:moveTo>
                  <a:lnTo>
                    <a:pt x="3796" y="364"/>
                  </a:lnTo>
                  <a:lnTo>
                    <a:pt x="3251" y="869"/>
                  </a:lnTo>
                  <a:lnTo>
                    <a:pt x="2746" y="1394"/>
                  </a:lnTo>
                  <a:lnTo>
                    <a:pt x="2302" y="1959"/>
                  </a:lnTo>
                  <a:lnTo>
                    <a:pt x="1878" y="2524"/>
                  </a:lnTo>
                  <a:lnTo>
                    <a:pt x="1494" y="3130"/>
                  </a:lnTo>
                  <a:lnTo>
                    <a:pt x="1171" y="3736"/>
                  </a:lnTo>
                  <a:lnTo>
                    <a:pt x="868" y="4382"/>
                  </a:lnTo>
                  <a:lnTo>
                    <a:pt x="626" y="5028"/>
                  </a:lnTo>
                  <a:lnTo>
                    <a:pt x="404" y="5694"/>
                  </a:lnTo>
                  <a:lnTo>
                    <a:pt x="243" y="6381"/>
                  </a:lnTo>
                  <a:lnTo>
                    <a:pt x="121" y="7087"/>
                  </a:lnTo>
                  <a:lnTo>
                    <a:pt x="41" y="7794"/>
                  </a:lnTo>
                  <a:lnTo>
                    <a:pt x="0" y="8521"/>
                  </a:lnTo>
                  <a:lnTo>
                    <a:pt x="0" y="9268"/>
                  </a:lnTo>
                  <a:lnTo>
                    <a:pt x="41" y="10015"/>
                  </a:lnTo>
                  <a:lnTo>
                    <a:pt x="121" y="10782"/>
                  </a:lnTo>
                  <a:lnTo>
                    <a:pt x="243" y="11549"/>
                  </a:lnTo>
                  <a:lnTo>
                    <a:pt x="424" y="12316"/>
                  </a:lnTo>
                  <a:lnTo>
                    <a:pt x="626" y="13104"/>
                  </a:lnTo>
                  <a:lnTo>
                    <a:pt x="889" y="13911"/>
                  </a:lnTo>
                  <a:lnTo>
                    <a:pt x="1191" y="14699"/>
                  </a:lnTo>
                  <a:lnTo>
                    <a:pt x="1514" y="15506"/>
                  </a:lnTo>
                  <a:lnTo>
                    <a:pt x="1898" y="16314"/>
                  </a:lnTo>
                  <a:lnTo>
                    <a:pt x="2342" y="17122"/>
                  </a:lnTo>
                  <a:lnTo>
                    <a:pt x="2807" y="17949"/>
                  </a:lnTo>
                  <a:lnTo>
                    <a:pt x="3311" y="18757"/>
                  </a:lnTo>
                  <a:lnTo>
                    <a:pt x="3877" y="19565"/>
                  </a:lnTo>
                  <a:lnTo>
                    <a:pt x="4462" y="20392"/>
                  </a:lnTo>
                  <a:lnTo>
                    <a:pt x="5108" y="21200"/>
                  </a:lnTo>
                  <a:lnTo>
                    <a:pt x="5795" y="22008"/>
                  </a:lnTo>
                  <a:lnTo>
                    <a:pt x="6522" y="22815"/>
                  </a:lnTo>
                  <a:lnTo>
                    <a:pt x="7289" y="23623"/>
                  </a:lnTo>
                  <a:lnTo>
                    <a:pt x="7511" y="23320"/>
                  </a:lnTo>
                  <a:lnTo>
                    <a:pt x="6723" y="22512"/>
                  </a:lnTo>
                  <a:lnTo>
                    <a:pt x="5997" y="21705"/>
                  </a:lnTo>
                  <a:lnTo>
                    <a:pt x="5310" y="20877"/>
                  </a:lnTo>
                  <a:lnTo>
                    <a:pt x="4664" y="20069"/>
                  </a:lnTo>
                  <a:lnTo>
                    <a:pt x="4079" y="19242"/>
                  </a:lnTo>
                  <a:lnTo>
                    <a:pt x="3513" y="18434"/>
                  </a:lnTo>
                  <a:lnTo>
                    <a:pt x="3009" y="17606"/>
                  </a:lnTo>
                  <a:lnTo>
                    <a:pt x="2544" y="16799"/>
                  </a:lnTo>
                  <a:lnTo>
                    <a:pt x="2120" y="15971"/>
                  </a:lnTo>
                  <a:lnTo>
                    <a:pt x="1737" y="15163"/>
                  </a:lnTo>
                  <a:lnTo>
                    <a:pt x="1393" y="14356"/>
                  </a:lnTo>
                  <a:lnTo>
                    <a:pt x="1111" y="13548"/>
                  </a:lnTo>
                  <a:lnTo>
                    <a:pt x="848" y="12761"/>
                  </a:lnTo>
                  <a:lnTo>
                    <a:pt x="646" y="11973"/>
                  </a:lnTo>
                  <a:lnTo>
                    <a:pt x="485" y="11186"/>
                  </a:lnTo>
                  <a:lnTo>
                    <a:pt x="364" y="10419"/>
                  </a:lnTo>
                  <a:lnTo>
                    <a:pt x="283" y="9651"/>
                  </a:lnTo>
                  <a:lnTo>
                    <a:pt x="243" y="8904"/>
                  </a:lnTo>
                  <a:lnTo>
                    <a:pt x="243" y="8157"/>
                  </a:lnTo>
                  <a:lnTo>
                    <a:pt x="303" y="7431"/>
                  </a:lnTo>
                  <a:lnTo>
                    <a:pt x="384" y="6704"/>
                  </a:lnTo>
                  <a:lnTo>
                    <a:pt x="525" y="6017"/>
                  </a:lnTo>
                  <a:lnTo>
                    <a:pt x="707" y="5331"/>
                  </a:lnTo>
                  <a:lnTo>
                    <a:pt x="929" y="4665"/>
                  </a:lnTo>
                  <a:lnTo>
                    <a:pt x="1191" y="3998"/>
                  </a:lnTo>
                  <a:lnTo>
                    <a:pt x="1494" y="3372"/>
                  </a:lnTo>
                  <a:lnTo>
                    <a:pt x="1838" y="2767"/>
                  </a:lnTo>
                  <a:lnTo>
                    <a:pt x="2221" y="2161"/>
                  </a:lnTo>
                  <a:lnTo>
                    <a:pt x="2665" y="1596"/>
                  </a:lnTo>
                  <a:lnTo>
                    <a:pt x="3130" y="1051"/>
                  </a:lnTo>
                  <a:lnTo>
                    <a:pt x="3655" y="505"/>
                  </a:lnTo>
                  <a:lnTo>
                    <a:pt x="420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7" name="Google Shape;2767;p33"/>
            <p:cNvSpPr/>
            <p:nvPr/>
          </p:nvSpPr>
          <p:spPr>
            <a:xfrm>
              <a:off x="1918450" y="420825"/>
              <a:ext cx="187775" cy="590575"/>
            </a:xfrm>
            <a:custGeom>
              <a:avLst/>
              <a:gdLst/>
              <a:ahLst/>
              <a:cxnLst/>
              <a:rect l="l" t="t" r="r" b="b"/>
              <a:pathLst>
                <a:path w="7511" h="23623" fill="none" extrusionOk="0">
                  <a:moveTo>
                    <a:pt x="7289" y="23623"/>
                  </a:moveTo>
                  <a:lnTo>
                    <a:pt x="7289" y="23623"/>
                  </a:lnTo>
                  <a:lnTo>
                    <a:pt x="6522" y="22815"/>
                  </a:lnTo>
                  <a:lnTo>
                    <a:pt x="5795" y="22008"/>
                  </a:lnTo>
                  <a:lnTo>
                    <a:pt x="5108" y="21200"/>
                  </a:lnTo>
                  <a:lnTo>
                    <a:pt x="4462" y="20392"/>
                  </a:lnTo>
                  <a:lnTo>
                    <a:pt x="3877" y="19565"/>
                  </a:lnTo>
                  <a:lnTo>
                    <a:pt x="3311" y="18757"/>
                  </a:lnTo>
                  <a:lnTo>
                    <a:pt x="2807" y="17949"/>
                  </a:lnTo>
                  <a:lnTo>
                    <a:pt x="2342" y="17122"/>
                  </a:lnTo>
                  <a:lnTo>
                    <a:pt x="1898" y="16314"/>
                  </a:lnTo>
                  <a:lnTo>
                    <a:pt x="1514" y="15506"/>
                  </a:lnTo>
                  <a:lnTo>
                    <a:pt x="1191" y="14699"/>
                  </a:lnTo>
                  <a:lnTo>
                    <a:pt x="889" y="13911"/>
                  </a:lnTo>
                  <a:lnTo>
                    <a:pt x="626" y="13104"/>
                  </a:lnTo>
                  <a:lnTo>
                    <a:pt x="424" y="12316"/>
                  </a:lnTo>
                  <a:lnTo>
                    <a:pt x="243" y="11549"/>
                  </a:lnTo>
                  <a:lnTo>
                    <a:pt x="121" y="10782"/>
                  </a:lnTo>
                  <a:lnTo>
                    <a:pt x="41" y="10015"/>
                  </a:lnTo>
                  <a:lnTo>
                    <a:pt x="0" y="9268"/>
                  </a:lnTo>
                  <a:lnTo>
                    <a:pt x="0" y="8521"/>
                  </a:lnTo>
                  <a:lnTo>
                    <a:pt x="41" y="7794"/>
                  </a:lnTo>
                  <a:lnTo>
                    <a:pt x="121" y="7087"/>
                  </a:lnTo>
                  <a:lnTo>
                    <a:pt x="243" y="6381"/>
                  </a:lnTo>
                  <a:lnTo>
                    <a:pt x="404" y="5694"/>
                  </a:lnTo>
                  <a:lnTo>
                    <a:pt x="626" y="5028"/>
                  </a:lnTo>
                  <a:lnTo>
                    <a:pt x="868" y="4382"/>
                  </a:lnTo>
                  <a:lnTo>
                    <a:pt x="1171" y="3736"/>
                  </a:lnTo>
                  <a:lnTo>
                    <a:pt x="1494" y="3130"/>
                  </a:lnTo>
                  <a:lnTo>
                    <a:pt x="1878" y="2524"/>
                  </a:lnTo>
                  <a:lnTo>
                    <a:pt x="2302" y="1959"/>
                  </a:lnTo>
                  <a:lnTo>
                    <a:pt x="2746" y="1394"/>
                  </a:lnTo>
                  <a:lnTo>
                    <a:pt x="3251" y="869"/>
                  </a:lnTo>
                  <a:lnTo>
                    <a:pt x="3796" y="364"/>
                  </a:lnTo>
                  <a:lnTo>
                    <a:pt x="4200" y="1"/>
                  </a:lnTo>
                  <a:lnTo>
                    <a:pt x="4200" y="1"/>
                  </a:lnTo>
                  <a:lnTo>
                    <a:pt x="3655" y="505"/>
                  </a:lnTo>
                  <a:lnTo>
                    <a:pt x="3130" y="1051"/>
                  </a:lnTo>
                  <a:lnTo>
                    <a:pt x="2665" y="1596"/>
                  </a:lnTo>
                  <a:lnTo>
                    <a:pt x="2221" y="2161"/>
                  </a:lnTo>
                  <a:lnTo>
                    <a:pt x="1838" y="2767"/>
                  </a:lnTo>
                  <a:lnTo>
                    <a:pt x="1494" y="3372"/>
                  </a:lnTo>
                  <a:lnTo>
                    <a:pt x="1191" y="3998"/>
                  </a:lnTo>
                  <a:lnTo>
                    <a:pt x="929" y="4665"/>
                  </a:lnTo>
                  <a:lnTo>
                    <a:pt x="707" y="5331"/>
                  </a:lnTo>
                  <a:lnTo>
                    <a:pt x="525" y="6017"/>
                  </a:lnTo>
                  <a:lnTo>
                    <a:pt x="384" y="6704"/>
                  </a:lnTo>
                  <a:lnTo>
                    <a:pt x="303" y="7431"/>
                  </a:lnTo>
                  <a:lnTo>
                    <a:pt x="243" y="8157"/>
                  </a:lnTo>
                  <a:lnTo>
                    <a:pt x="243" y="8904"/>
                  </a:lnTo>
                  <a:lnTo>
                    <a:pt x="283" y="9651"/>
                  </a:lnTo>
                  <a:lnTo>
                    <a:pt x="364" y="10419"/>
                  </a:lnTo>
                  <a:lnTo>
                    <a:pt x="485" y="11186"/>
                  </a:lnTo>
                  <a:lnTo>
                    <a:pt x="646" y="11973"/>
                  </a:lnTo>
                  <a:lnTo>
                    <a:pt x="848" y="12761"/>
                  </a:lnTo>
                  <a:lnTo>
                    <a:pt x="1111" y="13548"/>
                  </a:lnTo>
                  <a:lnTo>
                    <a:pt x="1393" y="14356"/>
                  </a:lnTo>
                  <a:lnTo>
                    <a:pt x="1737" y="15163"/>
                  </a:lnTo>
                  <a:lnTo>
                    <a:pt x="2120" y="15971"/>
                  </a:lnTo>
                  <a:lnTo>
                    <a:pt x="2544" y="16799"/>
                  </a:lnTo>
                  <a:lnTo>
                    <a:pt x="3009" y="17606"/>
                  </a:lnTo>
                  <a:lnTo>
                    <a:pt x="3513" y="18434"/>
                  </a:lnTo>
                  <a:lnTo>
                    <a:pt x="4079" y="19242"/>
                  </a:lnTo>
                  <a:lnTo>
                    <a:pt x="4664" y="20069"/>
                  </a:lnTo>
                  <a:lnTo>
                    <a:pt x="5310" y="20877"/>
                  </a:lnTo>
                  <a:lnTo>
                    <a:pt x="5997" y="21705"/>
                  </a:lnTo>
                  <a:lnTo>
                    <a:pt x="6723" y="22512"/>
                  </a:lnTo>
                  <a:lnTo>
                    <a:pt x="7511" y="23320"/>
                  </a:lnTo>
                  <a:lnTo>
                    <a:pt x="7511" y="23320"/>
                  </a:lnTo>
                  <a:lnTo>
                    <a:pt x="7289" y="2362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8" name="Google Shape;2768;p33"/>
            <p:cNvSpPr/>
            <p:nvPr/>
          </p:nvSpPr>
          <p:spPr>
            <a:xfrm>
              <a:off x="2040075" y="1096175"/>
              <a:ext cx="1228575" cy="345275"/>
            </a:xfrm>
            <a:custGeom>
              <a:avLst/>
              <a:gdLst/>
              <a:ahLst/>
              <a:cxnLst/>
              <a:rect l="l" t="t" r="r" b="b"/>
              <a:pathLst>
                <a:path w="49143" h="13811" extrusionOk="0">
                  <a:moveTo>
                    <a:pt x="183" y="1"/>
                  </a:moveTo>
                  <a:lnTo>
                    <a:pt x="1" y="324"/>
                  </a:lnTo>
                  <a:lnTo>
                    <a:pt x="506" y="828"/>
                  </a:lnTo>
                  <a:lnTo>
                    <a:pt x="1031" y="1313"/>
                  </a:lnTo>
                  <a:lnTo>
                    <a:pt x="1556" y="1798"/>
                  </a:lnTo>
                  <a:lnTo>
                    <a:pt x="2101" y="2282"/>
                  </a:lnTo>
                  <a:lnTo>
                    <a:pt x="2646" y="2746"/>
                  </a:lnTo>
                  <a:lnTo>
                    <a:pt x="3191" y="3211"/>
                  </a:lnTo>
                  <a:lnTo>
                    <a:pt x="4322" y="4119"/>
                  </a:lnTo>
                  <a:lnTo>
                    <a:pt x="5493" y="4988"/>
                  </a:lnTo>
                  <a:lnTo>
                    <a:pt x="6704" y="5815"/>
                  </a:lnTo>
                  <a:lnTo>
                    <a:pt x="7936" y="6603"/>
                  </a:lnTo>
                  <a:lnTo>
                    <a:pt x="9187" y="7370"/>
                  </a:lnTo>
                  <a:lnTo>
                    <a:pt x="10459" y="8077"/>
                  </a:lnTo>
                  <a:lnTo>
                    <a:pt x="11751" y="8763"/>
                  </a:lnTo>
                  <a:lnTo>
                    <a:pt x="13064" y="9409"/>
                  </a:lnTo>
                  <a:lnTo>
                    <a:pt x="14396" y="9995"/>
                  </a:lnTo>
                  <a:lnTo>
                    <a:pt x="15729" y="10560"/>
                  </a:lnTo>
                  <a:lnTo>
                    <a:pt x="17082" y="11085"/>
                  </a:lnTo>
                  <a:lnTo>
                    <a:pt x="18434" y="11549"/>
                  </a:lnTo>
                  <a:lnTo>
                    <a:pt x="19807" y="11993"/>
                  </a:lnTo>
                  <a:lnTo>
                    <a:pt x="21180" y="12377"/>
                  </a:lnTo>
                  <a:lnTo>
                    <a:pt x="22533" y="12720"/>
                  </a:lnTo>
                  <a:lnTo>
                    <a:pt x="23906" y="13023"/>
                  </a:lnTo>
                  <a:lnTo>
                    <a:pt x="25258" y="13265"/>
                  </a:lnTo>
                  <a:lnTo>
                    <a:pt x="26611" y="13467"/>
                  </a:lnTo>
                  <a:lnTo>
                    <a:pt x="27944" y="13629"/>
                  </a:lnTo>
                  <a:lnTo>
                    <a:pt x="29276" y="13730"/>
                  </a:lnTo>
                  <a:lnTo>
                    <a:pt x="29942" y="13770"/>
                  </a:lnTo>
                  <a:lnTo>
                    <a:pt x="30589" y="13790"/>
                  </a:lnTo>
                  <a:lnTo>
                    <a:pt x="31235" y="13811"/>
                  </a:lnTo>
                  <a:lnTo>
                    <a:pt x="31881" y="13811"/>
                  </a:lnTo>
                  <a:lnTo>
                    <a:pt x="32527" y="13790"/>
                  </a:lnTo>
                  <a:lnTo>
                    <a:pt x="33153" y="13770"/>
                  </a:lnTo>
                  <a:lnTo>
                    <a:pt x="33779" y="13730"/>
                  </a:lnTo>
                  <a:lnTo>
                    <a:pt x="34404" y="13669"/>
                  </a:lnTo>
                  <a:lnTo>
                    <a:pt x="35030" y="13609"/>
                  </a:lnTo>
                  <a:lnTo>
                    <a:pt x="35636" y="13528"/>
                  </a:lnTo>
                  <a:lnTo>
                    <a:pt x="36242" y="13427"/>
                  </a:lnTo>
                  <a:lnTo>
                    <a:pt x="36827" y="13326"/>
                  </a:lnTo>
                  <a:lnTo>
                    <a:pt x="37413" y="13205"/>
                  </a:lnTo>
                  <a:lnTo>
                    <a:pt x="37998" y="13084"/>
                  </a:lnTo>
                  <a:lnTo>
                    <a:pt x="38563" y="12922"/>
                  </a:lnTo>
                  <a:lnTo>
                    <a:pt x="39129" y="12761"/>
                  </a:lnTo>
                  <a:lnTo>
                    <a:pt x="39694" y="12599"/>
                  </a:lnTo>
                  <a:lnTo>
                    <a:pt x="40239" y="12417"/>
                  </a:lnTo>
                  <a:lnTo>
                    <a:pt x="41128" y="12054"/>
                  </a:lnTo>
                  <a:lnTo>
                    <a:pt x="41552" y="11872"/>
                  </a:lnTo>
                  <a:lnTo>
                    <a:pt x="41976" y="11670"/>
                  </a:lnTo>
                  <a:lnTo>
                    <a:pt x="42379" y="11468"/>
                  </a:lnTo>
                  <a:lnTo>
                    <a:pt x="42783" y="11267"/>
                  </a:lnTo>
                  <a:lnTo>
                    <a:pt x="43167" y="11044"/>
                  </a:lnTo>
                  <a:lnTo>
                    <a:pt x="43550" y="10822"/>
                  </a:lnTo>
                  <a:lnTo>
                    <a:pt x="43914" y="10580"/>
                  </a:lnTo>
                  <a:lnTo>
                    <a:pt x="44257" y="10358"/>
                  </a:lnTo>
                  <a:lnTo>
                    <a:pt x="44600" y="10096"/>
                  </a:lnTo>
                  <a:lnTo>
                    <a:pt x="44923" y="9853"/>
                  </a:lnTo>
                  <a:lnTo>
                    <a:pt x="45226" y="9591"/>
                  </a:lnTo>
                  <a:lnTo>
                    <a:pt x="45529" y="9308"/>
                  </a:lnTo>
                  <a:lnTo>
                    <a:pt x="45832" y="9046"/>
                  </a:lnTo>
                  <a:lnTo>
                    <a:pt x="46114" y="8763"/>
                  </a:lnTo>
                  <a:lnTo>
                    <a:pt x="46377" y="8480"/>
                  </a:lnTo>
                  <a:lnTo>
                    <a:pt x="46639" y="8178"/>
                  </a:lnTo>
                  <a:lnTo>
                    <a:pt x="46882" y="7875"/>
                  </a:lnTo>
                  <a:lnTo>
                    <a:pt x="47124" y="7572"/>
                  </a:lnTo>
                  <a:lnTo>
                    <a:pt x="47346" y="7269"/>
                  </a:lnTo>
                  <a:lnTo>
                    <a:pt x="47548" y="6946"/>
                  </a:lnTo>
                  <a:lnTo>
                    <a:pt x="47750" y="6623"/>
                  </a:lnTo>
                  <a:lnTo>
                    <a:pt x="47932" y="6300"/>
                  </a:lnTo>
                  <a:lnTo>
                    <a:pt x="48113" y="5957"/>
                  </a:lnTo>
                  <a:lnTo>
                    <a:pt x="48275" y="5613"/>
                  </a:lnTo>
                  <a:lnTo>
                    <a:pt x="48436" y="5270"/>
                  </a:lnTo>
                  <a:lnTo>
                    <a:pt x="48578" y="4927"/>
                  </a:lnTo>
                  <a:lnTo>
                    <a:pt x="48699" y="4584"/>
                  </a:lnTo>
                  <a:lnTo>
                    <a:pt x="48820" y="4220"/>
                  </a:lnTo>
                  <a:lnTo>
                    <a:pt x="48921" y="3857"/>
                  </a:lnTo>
                  <a:lnTo>
                    <a:pt x="49022" y="3494"/>
                  </a:lnTo>
                  <a:lnTo>
                    <a:pt x="49143" y="2989"/>
                  </a:lnTo>
                  <a:lnTo>
                    <a:pt x="49042" y="3352"/>
                  </a:lnTo>
                  <a:lnTo>
                    <a:pt x="48941" y="3716"/>
                  </a:lnTo>
                  <a:lnTo>
                    <a:pt x="48820" y="4099"/>
                  </a:lnTo>
                  <a:lnTo>
                    <a:pt x="48699" y="4442"/>
                  </a:lnTo>
                  <a:lnTo>
                    <a:pt x="48557" y="4806"/>
                  </a:lnTo>
                  <a:lnTo>
                    <a:pt x="48416" y="5149"/>
                  </a:lnTo>
                  <a:lnTo>
                    <a:pt x="48255" y="5512"/>
                  </a:lnTo>
                  <a:lnTo>
                    <a:pt x="48073" y="5836"/>
                  </a:lnTo>
                  <a:lnTo>
                    <a:pt x="47891" y="6179"/>
                  </a:lnTo>
                  <a:lnTo>
                    <a:pt x="47689" y="6502"/>
                  </a:lnTo>
                  <a:lnTo>
                    <a:pt x="47487" y="6825"/>
                  </a:lnTo>
                  <a:lnTo>
                    <a:pt x="47265" y="7148"/>
                  </a:lnTo>
                  <a:lnTo>
                    <a:pt x="47023" y="7471"/>
                  </a:lnTo>
                  <a:lnTo>
                    <a:pt x="46781" y="7774"/>
                  </a:lnTo>
                  <a:lnTo>
                    <a:pt x="46538" y="8077"/>
                  </a:lnTo>
                  <a:lnTo>
                    <a:pt x="46256" y="8359"/>
                  </a:lnTo>
                  <a:lnTo>
                    <a:pt x="45973" y="8642"/>
                  </a:lnTo>
                  <a:lnTo>
                    <a:pt x="45690" y="8925"/>
                  </a:lnTo>
                  <a:lnTo>
                    <a:pt x="45388" y="9207"/>
                  </a:lnTo>
                  <a:lnTo>
                    <a:pt x="45065" y="9470"/>
                  </a:lnTo>
                  <a:lnTo>
                    <a:pt x="44742" y="9732"/>
                  </a:lnTo>
                  <a:lnTo>
                    <a:pt x="44398" y="9974"/>
                  </a:lnTo>
                  <a:lnTo>
                    <a:pt x="44035" y="10217"/>
                  </a:lnTo>
                  <a:lnTo>
                    <a:pt x="43672" y="10459"/>
                  </a:lnTo>
                  <a:lnTo>
                    <a:pt x="43288" y="10681"/>
                  </a:lnTo>
                  <a:lnTo>
                    <a:pt x="42904" y="10903"/>
                  </a:lnTo>
                  <a:lnTo>
                    <a:pt x="42501" y="11125"/>
                  </a:lnTo>
                  <a:lnTo>
                    <a:pt x="42097" y="11327"/>
                  </a:lnTo>
                  <a:lnTo>
                    <a:pt x="41673" y="11529"/>
                  </a:lnTo>
                  <a:lnTo>
                    <a:pt x="41229" y="11711"/>
                  </a:lnTo>
                  <a:lnTo>
                    <a:pt x="40784" y="11892"/>
                  </a:lnTo>
                  <a:lnTo>
                    <a:pt x="40320" y="12074"/>
                  </a:lnTo>
                  <a:lnTo>
                    <a:pt x="39775" y="12256"/>
                  </a:lnTo>
                  <a:lnTo>
                    <a:pt x="39230" y="12438"/>
                  </a:lnTo>
                  <a:lnTo>
                    <a:pt x="38664" y="12599"/>
                  </a:lnTo>
                  <a:lnTo>
                    <a:pt x="38099" y="12740"/>
                  </a:lnTo>
                  <a:lnTo>
                    <a:pt x="37514" y="12862"/>
                  </a:lnTo>
                  <a:lnTo>
                    <a:pt x="36928" y="12983"/>
                  </a:lnTo>
                  <a:lnTo>
                    <a:pt x="36343" y="13104"/>
                  </a:lnTo>
                  <a:lnTo>
                    <a:pt x="35737" y="13185"/>
                  </a:lnTo>
                  <a:lnTo>
                    <a:pt x="35131" y="13265"/>
                  </a:lnTo>
                  <a:lnTo>
                    <a:pt x="34505" y="13326"/>
                  </a:lnTo>
                  <a:lnTo>
                    <a:pt x="33900" y="13387"/>
                  </a:lnTo>
                  <a:lnTo>
                    <a:pt x="33274" y="13427"/>
                  </a:lnTo>
                  <a:lnTo>
                    <a:pt x="32628" y="13447"/>
                  </a:lnTo>
                  <a:lnTo>
                    <a:pt x="32002" y="13467"/>
                  </a:lnTo>
                  <a:lnTo>
                    <a:pt x="31356" y="13467"/>
                  </a:lnTo>
                  <a:lnTo>
                    <a:pt x="30710" y="13447"/>
                  </a:lnTo>
                  <a:lnTo>
                    <a:pt x="30043" y="13427"/>
                  </a:lnTo>
                  <a:lnTo>
                    <a:pt x="29397" y="13407"/>
                  </a:lnTo>
                  <a:lnTo>
                    <a:pt x="28065" y="13286"/>
                  </a:lnTo>
                  <a:lnTo>
                    <a:pt x="26732" y="13124"/>
                  </a:lnTo>
                  <a:lnTo>
                    <a:pt x="25380" y="12922"/>
                  </a:lnTo>
                  <a:lnTo>
                    <a:pt x="24027" y="12680"/>
                  </a:lnTo>
                  <a:lnTo>
                    <a:pt x="22674" y="12377"/>
                  </a:lnTo>
                  <a:lnTo>
                    <a:pt x="21301" y="12034"/>
                  </a:lnTo>
                  <a:lnTo>
                    <a:pt x="19949" y="11650"/>
                  </a:lnTo>
                  <a:lnTo>
                    <a:pt x="18576" y="11226"/>
                  </a:lnTo>
                  <a:lnTo>
                    <a:pt x="17223" y="10742"/>
                  </a:lnTo>
                  <a:lnTo>
                    <a:pt x="15890" y="10237"/>
                  </a:lnTo>
                  <a:lnTo>
                    <a:pt x="14538" y="9672"/>
                  </a:lnTo>
                  <a:lnTo>
                    <a:pt x="13225" y="9066"/>
                  </a:lnTo>
                  <a:lnTo>
                    <a:pt x="11913" y="8440"/>
                  </a:lnTo>
                  <a:lnTo>
                    <a:pt x="10621" y="7754"/>
                  </a:lnTo>
                  <a:lnTo>
                    <a:pt x="9349" y="7047"/>
                  </a:lnTo>
                  <a:lnTo>
                    <a:pt x="8097" y="6280"/>
                  </a:lnTo>
                  <a:lnTo>
                    <a:pt x="6866" y="5492"/>
                  </a:lnTo>
                  <a:lnTo>
                    <a:pt x="5674" y="4665"/>
                  </a:lnTo>
                  <a:lnTo>
                    <a:pt x="4503" y="3796"/>
                  </a:lnTo>
                  <a:lnTo>
                    <a:pt x="3373" y="2908"/>
                  </a:lnTo>
                  <a:lnTo>
                    <a:pt x="2828" y="2444"/>
                  </a:lnTo>
                  <a:lnTo>
                    <a:pt x="2282" y="1979"/>
                  </a:lnTo>
                  <a:lnTo>
                    <a:pt x="1737" y="1495"/>
                  </a:lnTo>
                  <a:lnTo>
                    <a:pt x="1212" y="1010"/>
                  </a:lnTo>
                  <a:lnTo>
                    <a:pt x="687" y="505"/>
                  </a:lnTo>
                  <a:lnTo>
                    <a:pt x="18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69" name="Google Shape;2769;p33"/>
            <p:cNvSpPr/>
            <p:nvPr/>
          </p:nvSpPr>
          <p:spPr>
            <a:xfrm>
              <a:off x="2040075" y="1096175"/>
              <a:ext cx="1228575" cy="345275"/>
            </a:xfrm>
            <a:custGeom>
              <a:avLst/>
              <a:gdLst/>
              <a:ahLst/>
              <a:cxnLst/>
              <a:rect l="l" t="t" r="r" b="b"/>
              <a:pathLst>
                <a:path w="49143" h="13811" fill="none" extrusionOk="0">
                  <a:moveTo>
                    <a:pt x="49022" y="3494"/>
                  </a:moveTo>
                  <a:lnTo>
                    <a:pt x="49022" y="3494"/>
                  </a:lnTo>
                  <a:lnTo>
                    <a:pt x="48921" y="3857"/>
                  </a:lnTo>
                  <a:lnTo>
                    <a:pt x="48820" y="4220"/>
                  </a:lnTo>
                  <a:lnTo>
                    <a:pt x="48699" y="4584"/>
                  </a:lnTo>
                  <a:lnTo>
                    <a:pt x="48578" y="4927"/>
                  </a:lnTo>
                  <a:lnTo>
                    <a:pt x="48436" y="5270"/>
                  </a:lnTo>
                  <a:lnTo>
                    <a:pt x="48275" y="5613"/>
                  </a:lnTo>
                  <a:lnTo>
                    <a:pt x="48113" y="5957"/>
                  </a:lnTo>
                  <a:lnTo>
                    <a:pt x="47932" y="6300"/>
                  </a:lnTo>
                  <a:lnTo>
                    <a:pt x="47750" y="6623"/>
                  </a:lnTo>
                  <a:lnTo>
                    <a:pt x="47548" y="6946"/>
                  </a:lnTo>
                  <a:lnTo>
                    <a:pt x="47346" y="7269"/>
                  </a:lnTo>
                  <a:lnTo>
                    <a:pt x="47124" y="7572"/>
                  </a:lnTo>
                  <a:lnTo>
                    <a:pt x="46882" y="7875"/>
                  </a:lnTo>
                  <a:lnTo>
                    <a:pt x="46639" y="8178"/>
                  </a:lnTo>
                  <a:lnTo>
                    <a:pt x="46377" y="8480"/>
                  </a:lnTo>
                  <a:lnTo>
                    <a:pt x="46114" y="8763"/>
                  </a:lnTo>
                  <a:lnTo>
                    <a:pt x="45832" y="9046"/>
                  </a:lnTo>
                  <a:lnTo>
                    <a:pt x="45529" y="9308"/>
                  </a:lnTo>
                  <a:lnTo>
                    <a:pt x="45226" y="9591"/>
                  </a:lnTo>
                  <a:lnTo>
                    <a:pt x="44923" y="9853"/>
                  </a:lnTo>
                  <a:lnTo>
                    <a:pt x="44600" y="10096"/>
                  </a:lnTo>
                  <a:lnTo>
                    <a:pt x="44257" y="10358"/>
                  </a:lnTo>
                  <a:lnTo>
                    <a:pt x="43914" y="10580"/>
                  </a:lnTo>
                  <a:lnTo>
                    <a:pt x="43550" y="10822"/>
                  </a:lnTo>
                  <a:lnTo>
                    <a:pt x="43167" y="11044"/>
                  </a:lnTo>
                  <a:lnTo>
                    <a:pt x="42783" y="11267"/>
                  </a:lnTo>
                  <a:lnTo>
                    <a:pt x="42379" y="11468"/>
                  </a:lnTo>
                  <a:lnTo>
                    <a:pt x="41976" y="11670"/>
                  </a:lnTo>
                  <a:lnTo>
                    <a:pt x="41552" y="11872"/>
                  </a:lnTo>
                  <a:lnTo>
                    <a:pt x="41128" y="12054"/>
                  </a:lnTo>
                  <a:lnTo>
                    <a:pt x="40239" y="12417"/>
                  </a:lnTo>
                  <a:lnTo>
                    <a:pt x="40239" y="12417"/>
                  </a:lnTo>
                  <a:lnTo>
                    <a:pt x="39694" y="12599"/>
                  </a:lnTo>
                  <a:lnTo>
                    <a:pt x="39129" y="12761"/>
                  </a:lnTo>
                  <a:lnTo>
                    <a:pt x="38563" y="12922"/>
                  </a:lnTo>
                  <a:lnTo>
                    <a:pt x="37998" y="13084"/>
                  </a:lnTo>
                  <a:lnTo>
                    <a:pt x="37413" y="13205"/>
                  </a:lnTo>
                  <a:lnTo>
                    <a:pt x="36827" y="13326"/>
                  </a:lnTo>
                  <a:lnTo>
                    <a:pt x="36242" y="13427"/>
                  </a:lnTo>
                  <a:lnTo>
                    <a:pt x="35636" y="13528"/>
                  </a:lnTo>
                  <a:lnTo>
                    <a:pt x="35030" y="13609"/>
                  </a:lnTo>
                  <a:lnTo>
                    <a:pt x="34404" y="13669"/>
                  </a:lnTo>
                  <a:lnTo>
                    <a:pt x="33779" y="13730"/>
                  </a:lnTo>
                  <a:lnTo>
                    <a:pt x="33153" y="13770"/>
                  </a:lnTo>
                  <a:lnTo>
                    <a:pt x="32527" y="13790"/>
                  </a:lnTo>
                  <a:lnTo>
                    <a:pt x="31881" y="13811"/>
                  </a:lnTo>
                  <a:lnTo>
                    <a:pt x="31235" y="13811"/>
                  </a:lnTo>
                  <a:lnTo>
                    <a:pt x="30589" y="13790"/>
                  </a:lnTo>
                  <a:lnTo>
                    <a:pt x="29942" y="13770"/>
                  </a:lnTo>
                  <a:lnTo>
                    <a:pt x="29276" y="13730"/>
                  </a:lnTo>
                  <a:lnTo>
                    <a:pt x="27944" y="13629"/>
                  </a:lnTo>
                  <a:lnTo>
                    <a:pt x="26611" y="13467"/>
                  </a:lnTo>
                  <a:lnTo>
                    <a:pt x="25258" y="13265"/>
                  </a:lnTo>
                  <a:lnTo>
                    <a:pt x="23906" y="13023"/>
                  </a:lnTo>
                  <a:lnTo>
                    <a:pt x="22533" y="12720"/>
                  </a:lnTo>
                  <a:lnTo>
                    <a:pt x="21180" y="12377"/>
                  </a:lnTo>
                  <a:lnTo>
                    <a:pt x="19807" y="11993"/>
                  </a:lnTo>
                  <a:lnTo>
                    <a:pt x="18434" y="11549"/>
                  </a:lnTo>
                  <a:lnTo>
                    <a:pt x="17082" y="11085"/>
                  </a:lnTo>
                  <a:lnTo>
                    <a:pt x="15729" y="10560"/>
                  </a:lnTo>
                  <a:lnTo>
                    <a:pt x="14396" y="9995"/>
                  </a:lnTo>
                  <a:lnTo>
                    <a:pt x="13064" y="9409"/>
                  </a:lnTo>
                  <a:lnTo>
                    <a:pt x="11751" y="8763"/>
                  </a:lnTo>
                  <a:lnTo>
                    <a:pt x="10459" y="8077"/>
                  </a:lnTo>
                  <a:lnTo>
                    <a:pt x="9187" y="7370"/>
                  </a:lnTo>
                  <a:lnTo>
                    <a:pt x="7936" y="6603"/>
                  </a:lnTo>
                  <a:lnTo>
                    <a:pt x="6704" y="5815"/>
                  </a:lnTo>
                  <a:lnTo>
                    <a:pt x="5493" y="4988"/>
                  </a:lnTo>
                  <a:lnTo>
                    <a:pt x="4322" y="4119"/>
                  </a:lnTo>
                  <a:lnTo>
                    <a:pt x="3191" y="3211"/>
                  </a:lnTo>
                  <a:lnTo>
                    <a:pt x="2646" y="2746"/>
                  </a:lnTo>
                  <a:lnTo>
                    <a:pt x="2101" y="2282"/>
                  </a:lnTo>
                  <a:lnTo>
                    <a:pt x="1556" y="1798"/>
                  </a:lnTo>
                  <a:lnTo>
                    <a:pt x="1031" y="1313"/>
                  </a:lnTo>
                  <a:lnTo>
                    <a:pt x="506" y="828"/>
                  </a:lnTo>
                  <a:lnTo>
                    <a:pt x="1" y="324"/>
                  </a:lnTo>
                  <a:lnTo>
                    <a:pt x="1" y="324"/>
                  </a:lnTo>
                  <a:lnTo>
                    <a:pt x="183" y="1"/>
                  </a:lnTo>
                  <a:lnTo>
                    <a:pt x="183" y="1"/>
                  </a:lnTo>
                  <a:lnTo>
                    <a:pt x="687" y="505"/>
                  </a:lnTo>
                  <a:lnTo>
                    <a:pt x="1212" y="1010"/>
                  </a:lnTo>
                  <a:lnTo>
                    <a:pt x="1737" y="1495"/>
                  </a:lnTo>
                  <a:lnTo>
                    <a:pt x="2282" y="1979"/>
                  </a:lnTo>
                  <a:lnTo>
                    <a:pt x="2828" y="2444"/>
                  </a:lnTo>
                  <a:lnTo>
                    <a:pt x="3373" y="2908"/>
                  </a:lnTo>
                  <a:lnTo>
                    <a:pt x="4503" y="3796"/>
                  </a:lnTo>
                  <a:lnTo>
                    <a:pt x="5674" y="4665"/>
                  </a:lnTo>
                  <a:lnTo>
                    <a:pt x="6866" y="5492"/>
                  </a:lnTo>
                  <a:lnTo>
                    <a:pt x="8097" y="6280"/>
                  </a:lnTo>
                  <a:lnTo>
                    <a:pt x="9349" y="7047"/>
                  </a:lnTo>
                  <a:lnTo>
                    <a:pt x="10621" y="7754"/>
                  </a:lnTo>
                  <a:lnTo>
                    <a:pt x="11913" y="8440"/>
                  </a:lnTo>
                  <a:lnTo>
                    <a:pt x="13225" y="9066"/>
                  </a:lnTo>
                  <a:lnTo>
                    <a:pt x="14538" y="9672"/>
                  </a:lnTo>
                  <a:lnTo>
                    <a:pt x="15890" y="10237"/>
                  </a:lnTo>
                  <a:lnTo>
                    <a:pt x="17223" y="10742"/>
                  </a:lnTo>
                  <a:lnTo>
                    <a:pt x="18576" y="11226"/>
                  </a:lnTo>
                  <a:lnTo>
                    <a:pt x="19949" y="11650"/>
                  </a:lnTo>
                  <a:lnTo>
                    <a:pt x="21301" y="12034"/>
                  </a:lnTo>
                  <a:lnTo>
                    <a:pt x="22674" y="12377"/>
                  </a:lnTo>
                  <a:lnTo>
                    <a:pt x="24027" y="12680"/>
                  </a:lnTo>
                  <a:lnTo>
                    <a:pt x="25380" y="12922"/>
                  </a:lnTo>
                  <a:lnTo>
                    <a:pt x="26732" y="13124"/>
                  </a:lnTo>
                  <a:lnTo>
                    <a:pt x="28065" y="13286"/>
                  </a:lnTo>
                  <a:lnTo>
                    <a:pt x="29397" y="13407"/>
                  </a:lnTo>
                  <a:lnTo>
                    <a:pt x="30043" y="13427"/>
                  </a:lnTo>
                  <a:lnTo>
                    <a:pt x="30710" y="13447"/>
                  </a:lnTo>
                  <a:lnTo>
                    <a:pt x="31356" y="13467"/>
                  </a:lnTo>
                  <a:lnTo>
                    <a:pt x="32002" y="13467"/>
                  </a:lnTo>
                  <a:lnTo>
                    <a:pt x="32628" y="13447"/>
                  </a:lnTo>
                  <a:lnTo>
                    <a:pt x="33274" y="13427"/>
                  </a:lnTo>
                  <a:lnTo>
                    <a:pt x="33900" y="13387"/>
                  </a:lnTo>
                  <a:lnTo>
                    <a:pt x="34505" y="13326"/>
                  </a:lnTo>
                  <a:lnTo>
                    <a:pt x="35131" y="13265"/>
                  </a:lnTo>
                  <a:lnTo>
                    <a:pt x="35737" y="13185"/>
                  </a:lnTo>
                  <a:lnTo>
                    <a:pt x="36343" y="13104"/>
                  </a:lnTo>
                  <a:lnTo>
                    <a:pt x="36928" y="12983"/>
                  </a:lnTo>
                  <a:lnTo>
                    <a:pt x="37514" y="12862"/>
                  </a:lnTo>
                  <a:lnTo>
                    <a:pt x="38099" y="12740"/>
                  </a:lnTo>
                  <a:lnTo>
                    <a:pt x="38664" y="12599"/>
                  </a:lnTo>
                  <a:lnTo>
                    <a:pt x="39230" y="12438"/>
                  </a:lnTo>
                  <a:lnTo>
                    <a:pt x="39775" y="12256"/>
                  </a:lnTo>
                  <a:lnTo>
                    <a:pt x="40320" y="12074"/>
                  </a:lnTo>
                  <a:lnTo>
                    <a:pt x="40320" y="12074"/>
                  </a:lnTo>
                  <a:lnTo>
                    <a:pt x="40784" y="11892"/>
                  </a:lnTo>
                  <a:lnTo>
                    <a:pt x="41229" y="11711"/>
                  </a:lnTo>
                  <a:lnTo>
                    <a:pt x="41673" y="11529"/>
                  </a:lnTo>
                  <a:lnTo>
                    <a:pt x="42097" y="11327"/>
                  </a:lnTo>
                  <a:lnTo>
                    <a:pt x="42501" y="11125"/>
                  </a:lnTo>
                  <a:lnTo>
                    <a:pt x="42904" y="10903"/>
                  </a:lnTo>
                  <a:lnTo>
                    <a:pt x="43288" y="10681"/>
                  </a:lnTo>
                  <a:lnTo>
                    <a:pt x="43672" y="10459"/>
                  </a:lnTo>
                  <a:lnTo>
                    <a:pt x="44035" y="10217"/>
                  </a:lnTo>
                  <a:lnTo>
                    <a:pt x="44398" y="9974"/>
                  </a:lnTo>
                  <a:lnTo>
                    <a:pt x="44742" y="9732"/>
                  </a:lnTo>
                  <a:lnTo>
                    <a:pt x="45065" y="9470"/>
                  </a:lnTo>
                  <a:lnTo>
                    <a:pt x="45388" y="9207"/>
                  </a:lnTo>
                  <a:lnTo>
                    <a:pt x="45690" y="8925"/>
                  </a:lnTo>
                  <a:lnTo>
                    <a:pt x="45973" y="8642"/>
                  </a:lnTo>
                  <a:lnTo>
                    <a:pt x="46256" y="8359"/>
                  </a:lnTo>
                  <a:lnTo>
                    <a:pt x="46538" y="8077"/>
                  </a:lnTo>
                  <a:lnTo>
                    <a:pt x="46781" y="7774"/>
                  </a:lnTo>
                  <a:lnTo>
                    <a:pt x="47023" y="7471"/>
                  </a:lnTo>
                  <a:lnTo>
                    <a:pt x="47265" y="7148"/>
                  </a:lnTo>
                  <a:lnTo>
                    <a:pt x="47487" y="6825"/>
                  </a:lnTo>
                  <a:lnTo>
                    <a:pt x="47689" y="6502"/>
                  </a:lnTo>
                  <a:lnTo>
                    <a:pt x="47891" y="6179"/>
                  </a:lnTo>
                  <a:lnTo>
                    <a:pt x="48073" y="5836"/>
                  </a:lnTo>
                  <a:lnTo>
                    <a:pt x="48255" y="5512"/>
                  </a:lnTo>
                  <a:lnTo>
                    <a:pt x="48416" y="5149"/>
                  </a:lnTo>
                  <a:lnTo>
                    <a:pt x="48557" y="4806"/>
                  </a:lnTo>
                  <a:lnTo>
                    <a:pt x="48699" y="4442"/>
                  </a:lnTo>
                  <a:lnTo>
                    <a:pt x="48820" y="4099"/>
                  </a:lnTo>
                  <a:lnTo>
                    <a:pt x="48941" y="3716"/>
                  </a:lnTo>
                  <a:lnTo>
                    <a:pt x="49042" y="3352"/>
                  </a:lnTo>
                  <a:lnTo>
                    <a:pt x="49143" y="2989"/>
                  </a:lnTo>
                  <a:lnTo>
                    <a:pt x="49022" y="349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0" name="Google Shape;2770;p33"/>
            <p:cNvSpPr/>
            <p:nvPr/>
          </p:nvSpPr>
          <p:spPr>
            <a:xfrm>
              <a:off x="1850300" y="533900"/>
              <a:ext cx="194350" cy="570375"/>
            </a:xfrm>
            <a:custGeom>
              <a:avLst/>
              <a:gdLst/>
              <a:ahLst/>
              <a:cxnLst/>
              <a:rect l="l" t="t" r="r" b="b"/>
              <a:pathLst>
                <a:path w="7774" h="22815" extrusionOk="0">
                  <a:moveTo>
                    <a:pt x="2605" y="0"/>
                  </a:moveTo>
                  <a:lnTo>
                    <a:pt x="2282" y="424"/>
                  </a:lnTo>
                  <a:lnTo>
                    <a:pt x="1898" y="969"/>
                  </a:lnTo>
                  <a:lnTo>
                    <a:pt x="1555" y="1514"/>
                  </a:lnTo>
                  <a:lnTo>
                    <a:pt x="1252" y="2100"/>
                  </a:lnTo>
                  <a:lnTo>
                    <a:pt x="970" y="2685"/>
                  </a:lnTo>
                  <a:lnTo>
                    <a:pt x="727" y="3291"/>
                  </a:lnTo>
                  <a:lnTo>
                    <a:pt x="526" y="3917"/>
                  </a:lnTo>
                  <a:lnTo>
                    <a:pt x="344" y="4543"/>
                  </a:lnTo>
                  <a:lnTo>
                    <a:pt x="203" y="5189"/>
                  </a:lnTo>
                  <a:lnTo>
                    <a:pt x="102" y="5855"/>
                  </a:lnTo>
                  <a:lnTo>
                    <a:pt x="41" y="6522"/>
                  </a:lnTo>
                  <a:lnTo>
                    <a:pt x="1" y="7208"/>
                  </a:lnTo>
                  <a:lnTo>
                    <a:pt x="21" y="7894"/>
                  </a:lnTo>
                  <a:lnTo>
                    <a:pt x="61" y="8601"/>
                  </a:lnTo>
                  <a:lnTo>
                    <a:pt x="122" y="9308"/>
                  </a:lnTo>
                  <a:lnTo>
                    <a:pt x="243" y="10035"/>
                  </a:lnTo>
                  <a:lnTo>
                    <a:pt x="384" y="10761"/>
                  </a:lnTo>
                  <a:lnTo>
                    <a:pt x="566" y="11488"/>
                  </a:lnTo>
                  <a:lnTo>
                    <a:pt x="788" y="12215"/>
                  </a:lnTo>
                  <a:lnTo>
                    <a:pt x="1030" y="12962"/>
                  </a:lnTo>
                  <a:lnTo>
                    <a:pt x="1333" y="13709"/>
                  </a:lnTo>
                  <a:lnTo>
                    <a:pt x="1656" y="14456"/>
                  </a:lnTo>
                  <a:lnTo>
                    <a:pt x="2020" y="15223"/>
                  </a:lnTo>
                  <a:lnTo>
                    <a:pt x="2403" y="15970"/>
                  </a:lnTo>
                  <a:lnTo>
                    <a:pt x="2847" y="16738"/>
                  </a:lnTo>
                  <a:lnTo>
                    <a:pt x="3312" y="17505"/>
                  </a:lnTo>
                  <a:lnTo>
                    <a:pt x="3817" y="18272"/>
                  </a:lnTo>
                  <a:lnTo>
                    <a:pt x="4362" y="19019"/>
                  </a:lnTo>
                  <a:lnTo>
                    <a:pt x="4927" y="19786"/>
                  </a:lnTo>
                  <a:lnTo>
                    <a:pt x="5553" y="20553"/>
                  </a:lnTo>
                  <a:lnTo>
                    <a:pt x="6199" y="21300"/>
                  </a:lnTo>
                  <a:lnTo>
                    <a:pt x="6885" y="22047"/>
                  </a:lnTo>
                  <a:lnTo>
                    <a:pt x="7592" y="22815"/>
                  </a:lnTo>
                  <a:lnTo>
                    <a:pt x="7774" y="22492"/>
                  </a:lnTo>
                  <a:lnTo>
                    <a:pt x="7067" y="21745"/>
                  </a:lnTo>
                  <a:lnTo>
                    <a:pt x="6360" y="20977"/>
                  </a:lnTo>
                  <a:lnTo>
                    <a:pt x="5714" y="20210"/>
                  </a:lnTo>
                  <a:lnTo>
                    <a:pt x="5109" y="19463"/>
                  </a:lnTo>
                  <a:lnTo>
                    <a:pt x="4523" y="18696"/>
                  </a:lnTo>
                  <a:lnTo>
                    <a:pt x="3978" y="17929"/>
                  </a:lnTo>
                  <a:lnTo>
                    <a:pt x="3473" y="17162"/>
                  </a:lnTo>
                  <a:lnTo>
                    <a:pt x="3009" y="16394"/>
                  </a:lnTo>
                  <a:lnTo>
                    <a:pt x="2565" y="15627"/>
                  </a:lnTo>
                  <a:lnTo>
                    <a:pt x="2181" y="14860"/>
                  </a:lnTo>
                  <a:lnTo>
                    <a:pt x="1818" y="14093"/>
                  </a:lnTo>
                  <a:lnTo>
                    <a:pt x="1495" y="13346"/>
                  </a:lnTo>
                  <a:lnTo>
                    <a:pt x="1212" y="12578"/>
                  </a:lnTo>
                  <a:lnTo>
                    <a:pt x="950" y="11831"/>
                  </a:lnTo>
                  <a:lnTo>
                    <a:pt x="748" y="11105"/>
                  </a:lnTo>
                  <a:lnTo>
                    <a:pt x="566" y="10358"/>
                  </a:lnTo>
                  <a:lnTo>
                    <a:pt x="425" y="9631"/>
                  </a:lnTo>
                  <a:lnTo>
                    <a:pt x="324" y="8904"/>
                  </a:lnTo>
                  <a:lnTo>
                    <a:pt x="243" y="8197"/>
                  </a:lnTo>
                  <a:lnTo>
                    <a:pt x="223" y="7491"/>
                  </a:lnTo>
                  <a:lnTo>
                    <a:pt x="223" y="6804"/>
                  </a:lnTo>
                  <a:lnTo>
                    <a:pt x="263" y="6118"/>
                  </a:lnTo>
                  <a:lnTo>
                    <a:pt x="324" y="5431"/>
                  </a:lnTo>
                  <a:lnTo>
                    <a:pt x="445" y="4785"/>
                  </a:lnTo>
                  <a:lnTo>
                    <a:pt x="586" y="4139"/>
                  </a:lnTo>
                  <a:lnTo>
                    <a:pt x="768" y="3493"/>
                  </a:lnTo>
                  <a:lnTo>
                    <a:pt x="990" y="2867"/>
                  </a:lnTo>
                  <a:lnTo>
                    <a:pt x="1232" y="2261"/>
                  </a:lnTo>
                  <a:lnTo>
                    <a:pt x="1535" y="1676"/>
                  </a:lnTo>
                  <a:lnTo>
                    <a:pt x="1858" y="1111"/>
                  </a:lnTo>
                  <a:lnTo>
                    <a:pt x="2222" y="545"/>
                  </a:lnTo>
                  <a:lnTo>
                    <a:pt x="2605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1" name="Google Shape;2771;p33"/>
            <p:cNvSpPr/>
            <p:nvPr/>
          </p:nvSpPr>
          <p:spPr>
            <a:xfrm>
              <a:off x="1850300" y="533900"/>
              <a:ext cx="194350" cy="570375"/>
            </a:xfrm>
            <a:custGeom>
              <a:avLst/>
              <a:gdLst/>
              <a:ahLst/>
              <a:cxnLst/>
              <a:rect l="l" t="t" r="r" b="b"/>
              <a:pathLst>
                <a:path w="7774" h="22815" fill="none" extrusionOk="0">
                  <a:moveTo>
                    <a:pt x="7592" y="22815"/>
                  </a:moveTo>
                  <a:lnTo>
                    <a:pt x="7592" y="22815"/>
                  </a:lnTo>
                  <a:lnTo>
                    <a:pt x="6885" y="22047"/>
                  </a:lnTo>
                  <a:lnTo>
                    <a:pt x="6199" y="21300"/>
                  </a:lnTo>
                  <a:lnTo>
                    <a:pt x="5553" y="20553"/>
                  </a:lnTo>
                  <a:lnTo>
                    <a:pt x="4927" y="19786"/>
                  </a:lnTo>
                  <a:lnTo>
                    <a:pt x="4362" y="19019"/>
                  </a:lnTo>
                  <a:lnTo>
                    <a:pt x="3817" y="18272"/>
                  </a:lnTo>
                  <a:lnTo>
                    <a:pt x="3312" y="17505"/>
                  </a:lnTo>
                  <a:lnTo>
                    <a:pt x="2847" y="16738"/>
                  </a:lnTo>
                  <a:lnTo>
                    <a:pt x="2403" y="15970"/>
                  </a:lnTo>
                  <a:lnTo>
                    <a:pt x="2020" y="15223"/>
                  </a:lnTo>
                  <a:lnTo>
                    <a:pt x="1656" y="14456"/>
                  </a:lnTo>
                  <a:lnTo>
                    <a:pt x="1333" y="13709"/>
                  </a:lnTo>
                  <a:lnTo>
                    <a:pt x="1030" y="12962"/>
                  </a:lnTo>
                  <a:lnTo>
                    <a:pt x="788" y="12215"/>
                  </a:lnTo>
                  <a:lnTo>
                    <a:pt x="566" y="11488"/>
                  </a:lnTo>
                  <a:lnTo>
                    <a:pt x="384" y="10761"/>
                  </a:lnTo>
                  <a:lnTo>
                    <a:pt x="243" y="10035"/>
                  </a:lnTo>
                  <a:lnTo>
                    <a:pt x="122" y="9308"/>
                  </a:lnTo>
                  <a:lnTo>
                    <a:pt x="61" y="8601"/>
                  </a:lnTo>
                  <a:lnTo>
                    <a:pt x="21" y="7894"/>
                  </a:lnTo>
                  <a:lnTo>
                    <a:pt x="1" y="7208"/>
                  </a:lnTo>
                  <a:lnTo>
                    <a:pt x="41" y="6522"/>
                  </a:lnTo>
                  <a:lnTo>
                    <a:pt x="102" y="5855"/>
                  </a:lnTo>
                  <a:lnTo>
                    <a:pt x="203" y="5189"/>
                  </a:lnTo>
                  <a:lnTo>
                    <a:pt x="344" y="4543"/>
                  </a:lnTo>
                  <a:lnTo>
                    <a:pt x="526" y="3917"/>
                  </a:lnTo>
                  <a:lnTo>
                    <a:pt x="727" y="3291"/>
                  </a:lnTo>
                  <a:lnTo>
                    <a:pt x="970" y="2685"/>
                  </a:lnTo>
                  <a:lnTo>
                    <a:pt x="1252" y="2100"/>
                  </a:lnTo>
                  <a:lnTo>
                    <a:pt x="1555" y="1514"/>
                  </a:lnTo>
                  <a:lnTo>
                    <a:pt x="1898" y="969"/>
                  </a:lnTo>
                  <a:lnTo>
                    <a:pt x="2282" y="424"/>
                  </a:lnTo>
                  <a:lnTo>
                    <a:pt x="2605" y="0"/>
                  </a:lnTo>
                  <a:lnTo>
                    <a:pt x="2605" y="0"/>
                  </a:lnTo>
                  <a:lnTo>
                    <a:pt x="2222" y="545"/>
                  </a:lnTo>
                  <a:lnTo>
                    <a:pt x="1858" y="1111"/>
                  </a:lnTo>
                  <a:lnTo>
                    <a:pt x="1535" y="1676"/>
                  </a:lnTo>
                  <a:lnTo>
                    <a:pt x="1232" y="2261"/>
                  </a:lnTo>
                  <a:lnTo>
                    <a:pt x="990" y="2867"/>
                  </a:lnTo>
                  <a:lnTo>
                    <a:pt x="768" y="3493"/>
                  </a:lnTo>
                  <a:lnTo>
                    <a:pt x="586" y="4139"/>
                  </a:lnTo>
                  <a:lnTo>
                    <a:pt x="445" y="4785"/>
                  </a:lnTo>
                  <a:lnTo>
                    <a:pt x="324" y="5431"/>
                  </a:lnTo>
                  <a:lnTo>
                    <a:pt x="263" y="6118"/>
                  </a:lnTo>
                  <a:lnTo>
                    <a:pt x="223" y="6804"/>
                  </a:lnTo>
                  <a:lnTo>
                    <a:pt x="223" y="7491"/>
                  </a:lnTo>
                  <a:lnTo>
                    <a:pt x="243" y="8197"/>
                  </a:lnTo>
                  <a:lnTo>
                    <a:pt x="324" y="8904"/>
                  </a:lnTo>
                  <a:lnTo>
                    <a:pt x="425" y="9631"/>
                  </a:lnTo>
                  <a:lnTo>
                    <a:pt x="566" y="10358"/>
                  </a:lnTo>
                  <a:lnTo>
                    <a:pt x="748" y="11105"/>
                  </a:lnTo>
                  <a:lnTo>
                    <a:pt x="950" y="11831"/>
                  </a:lnTo>
                  <a:lnTo>
                    <a:pt x="1212" y="12578"/>
                  </a:lnTo>
                  <a:lnTo>
                    <a:pt x="1495" y="13346"/>
                  </a:lnTo>
                  <a:lnTo>
                    <a:pt x="1818" y="14093"/>
                  </a:lnTo>
                  <a:lnTo>
                    <a:pt x="2181" y="14860"/>
                  </a:lnTo>
                  <a:lnTo>
                    <a:pt x="2565" y="15627"/>
                  </a:lnTo>
                  <a:lnTo>
                    <a:pt x="3009" y="16394"/>
                  </a:lnTo>
                  <a:lnTo>
                    <a:pt x="3473" y="17162"/>
                  </a:lnTo>
                  <a:lnTo>
                    <a:pt x="3978" y="17929"/>
                  </a:lnTo>
                  <a:lnTo>
                    <a:pt x="4523" y="18696"/>
                  </a:lnTo>
                  <a:lnTo>
                    <a:pt x="5109" y="19463"/>
                  </a:lnTo>
                  <a:lnTo>
                    <a:pt x="5714" y="20210"/>
                  </a:lnTo>
                  <a:lnTo>
                    <a:pt x="6360" y="20977"/>
                  </a:lnTo>
                  <a:lnTo>
                    <a:pt x="7067" y="21745"/>
                  </a:lnTo>
                  <a:lnTo>
                    <a:pt x="7774" y="22492"/>
                  </a:lnTo>
                  <a:lnTo>
                    <a:pt x="7774" y="22492"/>
                  </a:lnTo>
                  <a:lnTo>
                    <a:pt x="7592" y="2281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2" name="Google Shape;2772;p33"/>
            <p:cNvSpPr/>
            <p:nvPr/>
          </p:nvSpPr>
          <p:spPr>
            <a:xfrm>
              <a:off x="1991125" y="1189050"/>
              <a:ext cx="1227575" cy="349300"/>
            </a:xfrm>
            <a:custGeom>
              <a:avLst/>
              <a:gdLst/>
              <a:ahLst/>
              <a:cxnLst/>
              <a:rect l="l" t="t" r="r" b="b"/>
              <a:pathLst>
                <a:path w="49103" h="13972" extrusionOk="0">
                  <a:moveTo>
                    <a:pt x="142" y="1"/>
                  </a:moveTo>
                  <a:lnTo>
                    <a:pt x="1" y="303"/>
                  </a:lnTo>
                  <a:lnTo>
                    <a:pt x="505" y="808"/>
                  </a:lnTo>
                  <a:lnTo>
                    <a:pt x="1030" y="1313"/>
                  </a:lnTo>
                  <a:lnTo>
                    <a:pt x="1555" y="1797"/>
                  </a:lnTo>
                  <a:lnTo>
                    <a:pt x="2100" y="2302"/>
                  </a:lnTo>
                  <a:lnTo>
                    <a:pt x="2666" y="2767"/>
                  </a:lnTo>
                  <a:lnTo>
                    <a:pt x="3231" y="3231"/>
                  </a:lnTo>
                  <a:lnTo>
                    <a:pt x="3796" y="3695"/>
                  </a:lnTo>
                  <a:lnTo>
                    <a:pt x="4382" y="4160"/>
                  </a:lnTo>
                  <a:lnTo>
                    <a:pt x="5553" y="5028"/>
                  </a:lnTo>
                  <a:lnTo>
                    <a:pt x="6784" y="5876"/>
                  </a:lnTo>
                  <a:lnTo>
                    <a:pt x="8016" y="6663"/>
                  </a:lnTo>
                  <a:lnTo>
                    <a:pt x="9288" y="7430"/>
                  </a:lnTo>
                  <a:lnTo>
                    <a:pt x="10580" y="8157"/>
                  </a:lnTo>
                  <a:lnTo>
                    <a:pt x="11892" y="8864"/>
                  </a:lnTo>
                  <a:lnTo>
                    <a:pt x="13225" y="9510"/>
                  </a:lnTo>
                  <a:lnTo>
                    <a:pt x="14578" y="10116"/>
                  </a:lnTo>
                  <a:lnTo>
                    <a:pt x="15930" y="10681"/>
                  </a:lnTo>
                  <a:lnTo>
                    <a:pt x="17303" y="11206"/>
                  </a:lnTo>
                  <a:lnTo>
                    <a:pt x="18676" y="11690"/>
                  </a:lnTo>
                  <a:lnTo>
                    <a:pt x="20049" y="12114"/>
                  </a:lnTo>
                  <a:lnTo>
                    <a:pt x="21442" y="12518"/>
                  </a:lnTo>
                  <a:lnTo>
                    <a:pt x="22835" y="12862"/>
                  </a:lnTo>
                  <a:lnTo>
                    <a:pt x="24208" y="13164"/>
                  </a:lnTo>
                  <a:lnTo>
                    <a:pt x="25581" y="13427"/>
                  </a:lnTo>
                  <a:lnTo>
                    <a:pt x="26954" y="13629"/>
                  </a:lnTo>
                  <a:lnTo>
                    <a:pt x="28307" y="13790"/>
                  </a:lnTo>
                  <a:lnTo>
                    <a:pt x="29659" y="13891"/>
                  </a:lnTo>
                  <a:lnTo>
                    <a:pt x="30326" y="13932"/>
                  </a:lnTo>
                  <a:lnTo>
                    <a:pt x="30992" y="13952"/>
                  </a:lnTo>
                  <a:lnTo>
                    <a:pt x="31638" y="13972"/>
                  </a:lnTo>
                  <a:lnTo>
                    <a:pt x="32304" y="13972"/>
                  </a:lnTo>
                  <a:lnTo>
                    <a:pt x="32950" y="13952"/>
                  </a:lnTo>
                  <a:lnTo>
                    <a:pt x="33596" y="13932"/>
                  </a:lnTo>
                  <a:lnTo>
                    <a:pt x="34222" y="13891"/>
                  </a:lnTo>
                  <a:lnTo>
                    <a:pt x="34848" y="13831"/>
                  </a:lnTo>
                  <a:lnTo>
                    <a:pt x="35474" y="13770"/>
                  </a:lnTo>
                  <a:lnTo>
                    <a:pt x="36100" y="13689"/>
                  </a:lnTo>
                  <a:lnTo>
                    <a:pt x="36706" y="13588"/>
                  </a:lnTo>
                  <a:lnTo>
                    <a:pt x="37311" y="13487"/>
                  </a:lnTo>
                  <a:lnTo>
                    <a:pt x="37917" y="13366"/>
                  </a:lnTo>
                  <a:lnTo>
                    <a:pt x="38503" y="13225"/>
                  </a:lnTo>
                  <a:lnTo>
                    <a:pt x="39068" y="13084"/>
                  </a:lnTo>
                  <a:lnTo>
                    <a:pt x="39653" y="12922"/>
                  </a:lnTo>
                  <a:lnTo>
                    <a:pt x="40219" y="12740"/>
                  </a:lnTo>
                  <a:lnTo>
                    <a:pt x="40764" y="12559"/>
                  </a:lnTo>
                  <a:lnTo>
                    <a:pt x="41491" y="12276"/>
                  </a:lnTo>
                  <a:lnTo>
                    <a:pt x="42197" y="11973"/>
                  </a:lnTo>
                  <a:lnTo>
                    <a:pt x="42884" y="11630"/>
                  </a:lnTo>
                  <a:lnTo>
                    <a:pt x="43530" y="11287"/>
                  </a:lnTo>
                  <a:lnTo>
                    <a:pt x="44135" y="10923"/>
                  </a:lnTo>
                  <a:lnTo>
                    <a:pt x="44721" y="10540"/>
                  </a:lnTo>
                  <a:lnTo>
                    <a:pt x="45286" y="10136"/>
                  </a:lnTo>
                  <a:lnTo>
                    <a:pt x="45811" y="9712"/>
                  </a:lnTo>
                  <a:lnTo>
                    <a:pt x="46296" y="9268"/>
                  </a:lnTo>
                  <a:lnTo>
                    <a:pt x="46760" y="8803"/>
                  </a:lnTo>
                  <a:lnTo>
                    <a:pt x="47184" y="8339"/>
                  </a:lnTo>
                  <a:lnTo>
                    <a:pt x="47588" y="7834"/>
                  </a:lnTo>
                  <a:lnTo>
                    <a:pt x="47972" y="7329"/>
                  </a:lnTo>
                  <a:lnTo>
                    <a:pt x="48295" y="6805"/>
                  </a:lnTo>
                  <a:lnTo>
                    <a:pt x="48618" y="6280"/>
                  </a:lnTo>
                  <a:lnTo>
                    <a:pt x="48880" y="5735"/>
                  </a:lnTo>
                  <a:lnTo>
                    <a:pt x="49102" y="5250"/>
                  </a:lnTo>
                  <a:lnTo>
                    <a:pt x="48840" y="5815"/>
                  </a:lnTo>
                  <a:lnTo>
                    <a:pt x="48537" y="6360"/>
                  </a:lnTo>
                  <a:lnTo>
                    <a:pt x="48194" y="6906"/>
                  </a:lnTo>
                  <a:lnTo>
                    <a:pt x="47830" y="7410"/>
                  </a:lnTo>
                  <a:lnTo>
                    <a:pt x="47426" y="7915"/>
                  </a:lnTo>
                  <a:lnTo>
                    <a:pt x="46982" y="8420"/>
                  </a:lnTo>
                  <a:lnTo>
                    <a:pt x="46518" y="8884"/>
                  </a:lnTo>
                  <a:lnTo>
                    <a:pt x="46033" y="9328"/>
                  </a:lnTo>
                  <a:lnTo>
                    <a:pt x="45488" y="9772"/>
                  </a:lnTo>
                  <a:lnTo>
                    <a:pt x="44943" y="10196"/>
                  </a:lnTo>
                  <a:lnTo>
                    <a:pt x="44337" y="10580"/>
                  </a:lnTo>
                  <a:lnTo>
                    <a:pt x="43711" y="10964"/>
                  </a:lnTo>
                  <a:lnTo>
                    <a:pt x="43065" y="11307"/>
                  </a:lnTo>
                  <a:lnTo>
                    <a:pt x="42379" y="11650"/>
                  </a:lnTo>
                  <a:lnTo>
                    <a:pt x="41652" y="11953"/>
                  </a:lnTo>
                  <a:lnTo>
                    <a:pt x="40905" y="12236"/>
                  </a:lnTo>
                  <a:lnTo>
                    <a:pt x="40360" y="12438"/>
                  </a:lnTo>
                  <a:lnTo>
                    <a:pt x="39795" y="12619"/>
                  </a:lnTo>
                  <a:lnTo>
                    <a:pt x="39209" y="12781"/>
                  </a:lnTo>
                  <a:lnTo>
                    <a:pt x="38644" y="12922"/>
                  </a:lnTo>
                  <a:lnTo>
                    <a:pt x="38058" y="13063"/>
                  </a:lnTo>
                  <a:lnTo>
                    <a:pt x="37453" y="13185"/>
                  </a:lnTo>
                  <a:lnTo>
                    <a:pt x="36847" y="13285"/>
                  </a:lnTo>
                  <a:lnTo>
                    <a:pt x="36241" y="13386"/>
                  </a:lnTo>
                  <a:lnTo>
                    <a:pt x="35615" y="13467"/>
                  </a:lnTo>
                  <a:lnTo>
                    <a:pt x="34989" y="13528"/>
                  </a:lnTo>
                  <a:lnTo>
                    <a:pt x="34364" y="13588"/>
                  </a:lnTo>
                  <a:lnTo>
                    <a:pt x="33738" y="13629"/>
                  </a:lnTo>
                  <a:lnTo>
                    <a:pt x="33092" y="13649"/>
                  </a:lnTo>
                  <a:lnTo>
                    <a:pt x="32446" y="13669"/>
                  </a:lnTo>
                  <a:lnTo>
                    <a:pt x="31779" y="13669"/>
                  </a:lnTo>
                  <a:lnTo>
                    <a:pt x="31133" y="13649"/>
                  </a:lnTo>
                  <a:lnTo>
                    <a:pt x="30467" y="13629"/>
                  </a:lnTo>
                  <a:lnTo>
                    <a:pt x="29801" y="13588"/>
                  </a:lnTo>
                  <a:lnTo>
                    <a:pt x="28448" y="13487"/>
                  </a:lnTo>
                  <a:lnTo>
                    <a:pt x="27095" y="13326"/>
                  </a:lnTo>
                  <a:lnTo>
                    <a:pt x="25722" y="13124"/>
                  </a:lnTo>
                  <a:lnTo>
                    <a:pt x="24349" y="12862"/>
                  </a:lnTo>
                  <a:lnTo>
                    <a:pt x="22977" y="12559"/>
                  </a:lnTo>
                  <a:lnTo>
                    <a:pt x="21583" y="12215"/>
                  </a:lnTo>
                  <a:lnTo>
                    <a:pt x="20211" y="11812"/>
                  </a:lnTo>
                  <a:lnTo>
                    <a:pt x="18817" y="11388"/>
                  </a:lnTo>
                  <a:lnTo>
                    <a:pt x="17445" y="10903"/>
                  </a:lnTo>
                  <a:lnTo>
                    <a:pt x="16072" y="10378"/>
                  </a:lnTo>
                  <a:lnTo>
                    <a:pt x="14719" y="9813"/>
                  </a:lnTo>
                  <a:lnTo>
                    <a:pt x="13366" y="9207"/>
                  </a:lnTo>
                  <a:lnTo>
                    <a:pt x="12034" y="8541"/>
                  </a:lnTo>
                  <a:lnTo>
                    <a:pt x="10721" y="7854"/>
                  </a:lnTo>
                  <a:lnTo>
                    <a:pt x="9429" y="7128"/>
                  </a:lnTo>
                  <a:lnTo>
                    <a:pt x="8157" y="6360"/>
                  </a:lnTo>
                  <a:lnTo>
                    <a:pt x="6926" y="5553"/>
                  </a:lnTo>
                  <a:lnTo>
                    <a:pt x="5714" y="4725"/>
                  </a:lnTo>
                  <a:lnTo>
                    <a:pt x="4523" y="3837"/>
                  </a:lnTo>
                  <a:lnTo>
                    <a:pt x="3938" y="3392"/>
                  </a:lnTo>
                  <a:lnTo>
                    <a:pt x="3372" y="2928"/>
                  </a:lnTo>
                  <a:lnTo>
                    <a:pt x="2807" y="2464"/>
                  </a:lnTo>
                  <a:lnTo>
                    <a:pt x="2262" y="1979"/>
                  </a:lnTo>
                  <a:lnTo>
                    <a:pt x="1717" y="1495"/>
                  </a:lnTo>
                  <a:lnTo>
                    <a:pt x="1172" y="1010"/>
                  </a:lnTo>
                  <a:lnTo>
                    <a:pt x="647" y="505"/>
                  </a:lnTo>
                  <a:lnTo>
                    <a:pt x="142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3" name="Google Shape;2773;p33"/>
            <p:cNvSpPr/>
            <p:nvPr/>
          </p:nvSpPr>
          <p:spPr>
            <a:xfrm>
              <a:off x="1991125" y="1189050"/>
              <a:ext cx="1227575" cy="349300"/>
            </a:xfrm>
            <a:custGeom>
              <a:avLst/>
              <a:gdLst/>
              <a:ahLst/>
              <a:cxnLst/>
              <a:rect l="l" t="t" r="r" b="b"/>
              <a:pathLst>
                <a:path w="49103" h="13972" fill="none" extrusionOk="0">
                  <a:moveTo>
                    <a:pt x="48880" y="5735"/>
                  </a:moveTo>
                  <a:lnTo>
                    <a:pt x="48880" y="5735"/>
                  </a:lnTo>
                  <a:lnTo>
                    <a:pt x="48618" y="6280"/>
                  </a:lnTo>
                  <a:lnTo>
                    <a:pt x="48295" y="6805"/>
                  </a:lnTo>
                  <a:lnTo>
                    <a:pt x="47972" y="7329"/>
                  </a:lnTo>
                  <a:lnTo>
                    <a:pt x="47588" y="7834"/>
                  </a:lnTo>
                  <a:lnTo>
                    <a:pt x="47184" y="8339"/>
                  </a:lnTo>
                  <a:lnTo>
                    <a:pt x="46760" y="8803"/>
                  </a:lnTo>
                  <a:lnTo>
                    <a:pt x="46296" y="9268"/>
                  </a:lnTo>
                  <a:lnTo>
                    <a:pt x="45811" y="9712"/>
                  </a:lnTo>
                  <a:lnTo>
                    <a:pt x="45286" y="10136"/>
                  </a:lnTo>
                  <a:lnTo>
                    <a:pt x="44721" y="10540"/>
                  </a:lnTo>
                  <a:lnTo>
                    <a:pt x="44135" y="10923"/>
                  </a:lnTo>
                  <a:lnTo>
                    <a:pt x="43530" y="11287"/>
                  </a:lnTo>
                  <a:lnTo>
                    <a:pt x="42884" y="11630"/>
                  </a:lnTo>
                  <a:lnTo>
                    <a:pt x="42197" y="11973"/>
                  </a:lnTo>
                  <a:lnTo>
                    <a:pt x="41491" y="12276"/>
                  </a:lnTo>
                  <a:lnTo>
                    <a:pt x="40764" y="12559"/>
                  </a:lnTo>
                  <a:lnTo>
                    <a:pt x="40764" y="12559"/>
                  </a:lnTo>
                  <a:lnTo>
                    <a:pt x="40219" y="12740"/>
                  </a:lnTo>
                  <a:lnTo>
                    <a:pt x="39653" y="12922"/>
                  </a:lnTo>
                  <a:lnTo>
                    <a:pt x="39068" y="13084"/>
                  </a:lnTo>
                  <a:lnTo>
                    <a:pt x="38503" y="13225"/>
                  </a:lnTo>
                  <a:lnTo>
                    <a:pt x="37917" y="13366"/>
                  </a:lnTo>
                  <a:lnTo>
                    <a:pt x="37311" y="13487"/>
                  </a:lnTo>
                  <a:lnTo>
                    <a:pt x="36706" y="13588"/>
                  </a:lnTo>
                  <a:lnTo>
                    <a:pt x="36100" y="13689"/>
                  </a:lnTo>
                  <a:lnTo>
                    <a:pt x="35474" y="13770"/>
                  </a:lnTo>
                  <a:lnTo>
                    <a:pt x="34848" y="13831"/>
                  </a:lnTo>
                  <a:lnTo>
                    <a:pt x="34222" y="13891"/>
                  </a:lnTo>
                  <a:lnTo>
                    <a:pt x="33596" y="13932"/>
                  </a:lnTo>
                  <a:lnTo>
                    <a:pt x="32950" y="13952"/>
                  </a:lnTo>
                  <a:lnTo>
                    <a:pt x="32304" y="13972"/>
                  </a:lnTo>
                  <a:lnTo>
                    <a:pt x="31638" y="13972"/>
                  </a:lnTo>
                  <a:lnTo>
                    <a:pt x="30992" y="13952"/>
                  </a:lnTo>
                  <a:lnTo>
                    <a:pt x="30326" y="13932"/>
                  </a:lnTo>
                  <a:lnTo>
                    <a:pt x="29659" y="13891"/>
                  </a:lnTo>
                  <a:lnTo>
                    <a:pt x="28307" y="13790"/>
                  </a:lnTo>
                  <a:lnTo>
                    <a:pt x="26954" y="13629"/>
                  </a:lnTo>
                  <a:lnTo>
                    <a:pt x="25581" y="13427"/>
                  </a:lnTo>
                  <a:lnTo>
                    <a:pt x="24208" y="13164"/>
                  </a:lnTo>
                  <a:lnTo>
                    <a:pt x="22835" y="12862"/>
                  </a:lnTo>
                  <a:lnTo>
                    <a:pt x="21442" y="12518"/>
                  </a:lnTo>
                  <a:lnTo>
                    <a:pt x="20049" y="12114"/>
                  </a:lnTo>
                  <a:lnTo>
                    <a:pt x="18676" y="11690"/>
                  </a:lnTo>
                  <a:lnTo>
                    <a:pt x="17303" y="11206"/>
                  </a:lnTo>
                  <a:lnTo>
                    <a:pt x="15930" y="10681"/>
                  </a:lnTo>
                  <a:lnTo>
                    <a:pt x="14578" y="10116"/>
                  </a:lnTo>
                  <a:lnTo>
                    <a:pt x="13225" y="9510"/>
                  </a:lnTo>
                  <a:lnTo>
                    <a:pt x="11892" y="8864"/>
                  </a:lnTo>
                  <a:lnTo>
                    <a:pt x="10580" y="8157"/>
                  </a:lnTo>
                  <a:lnTo>
                    <a:pt x="9288" y="7430"/>
                  </a:lnTo>
                  <a:lnTo>
                    <a:pt x="8016" y="6663"/>
                  </a:lnTo>
                  <a:lnTo>
                    <a:pt x="6784" y="5876"/>
                  </a:lnTo>
                  <a:lnTo>
                    <a:pt x="5553" y="5028"/>
                  </a:lnTo>
                  <a:lnTo>
                    <a:pt x="4382" y="4160"/>
                  </a:lnTo>
                  <a:lnTo>
                    <a:pt x="3796" y="3695"/>
                  </a:lnTo>
                  <a:lnTo>
                    <a:pt x="3231" y="3231"/>
                  </a:lnTo>
                  <a:lnTo>
                    <a:pt x="2666" y="2767"/>
                  </a:lnTo>
                  <a:lnTo>
                    <a:pt x="2100" y="2302"/>
                  </a:lnTo>
                  <a:lnTo>
                    <a:pt x="1555" y="1797"/>
                  </a:lnTo>
                  <a:lnTo>
                    <a:pt x="1030" y="1313"/>
                  </a:lnTo>
                  <a:lnTo>
                    <a:pt x="505" y="808"/>
                  </a:lnTo>
                  <a:lnTo>
                    <a:pt x="1" y="303"/>
                  </a:lnTo>
                  <a:lnTo>
                    <a:pt x="1" y="303"/>
                  </a:lnTo>
                  <a:lnTo>
                    <a:pt x="142" y="1"/>
                  </a:lnTo>
                  <a:lnTo>
                    <a:pt x="142" y="1"/>
                  </a:lnTo>
                  <a:lnTo>
                    <a:pt x="647" y="505"/>
                  </a:lnTo>
                  <a:lnTo>
                    <a:pt x="1172" y="1010"/>
                  </a:lnTo>
                  <a:lnTo>
                    <a:pt x="1717" y="1495"/>
                  </a:lnTo>
                  <a:lnTo>
                    <a:pt x="2262" y="1979"/>
                  </a:lnTo>
                  <a:lnTo>
                    <a:pt x="2807" y="2464"/>
                  </a:lnTo>
                  <a:lnTo>
                    <a:pt x="3372" y="2928"/>
                  </a:lnTo>
                  <a:lnTo>
                    <a:pt x="3938" y="3392"/>
                  </a:lnTo>
                  <a:lnTo>
                    <a:pt x="4523" y="3837"/>
                  </a:lnTo>
                  <a:lnTo>
                    <a:pt x="5714" y="4725"/>
                  </a:lnTo>
                  <a:lnTo>
                    <a:pt x="6926" y="5553"/>
                  </a:lnTo>
                  <a:lnTo>
                    <a:pt x="8157" y="6360"/>
                  </a:lnTo>
                  <a:lnTo>
                    <a:pt x="9429" y="7128"/>
                  </a:lnTo>
                  <a:lnTo>
                    <a:pt x="10721" y="7854"/>
                  </a:lnTo>
                  <a:lnTo>
                    <a:pt x="12034" y="8541"/>
                  </a:lnTo>
                  <a:lnTo>
                    <a:pt x="13366" y="9207"/>
                  </a:lnTo>
                  <a:lnTo>
                    <a:pt x="14719" y="9813"/>
                  </a:lnTo>
                  <a:lnTo>
                    <a:pt x="16072" y="10378"/>
                  </a:lnTo>
                  <a:lnTo>
                    <a:pt x="17445" y="10903"/>
                  </a:lnTo>
                  <a:lnTo>
                    <a:pt x="18817" y="11388"/>
                  </a:lnTo>
                  <a:lnTo>
                    <a:pt x="20211" y="11812"/>
                  </a:lnTo>
                  <a:lnTo>
                    <a:pt x="21583" y="12215"/>
                  </a:lnTo>
                  <a:lnTo>
                    <a:pt x="22977" y="12559"/>
                  </a:lnTo>
                  <a:lnTo>
                    <a:pt x="24349" y="12862"/>
                  </a:lnTo>
                  <a:lnTo>
                    <a:pt x="25722" y="13124"/>
                  </a:lnTo>
                  <a:lnTo>
                    <a:pt x="27095" y="13326"/>
                  </a:lnTo>
                  <a:lnTo>
                    <a:pt x="28448" y="13487"/>
                  </a:lnTo>
                  <a:lnTo>
                    <a:pt x="29801" y="13588"/>
                  </a:lnTo>
                  <a:lnTo>
                    <a:pt x="30467" y="13629"/>
                  </a:lnTo>
                  <a:lnTo>
                    <a:pt x="31133" y="13649"/>
                  </a:lnTo>
                  <a:lnTo>
                    <a:pt x="31779" y="13669"/>
                  </a:lnTo>
                  <a:lnTo>
                    <a:pt x="32446" y="13669"/>
                  </a:lnTo>
                  <a:lnTo>
                    <a:pt x="33092" y="13649"/>
                  </a:lnTo>
                  <a:lnTo>
                    <a:pt x="33738" y="13629"/>
                  </a:lnTo>
                  <a:lnTo>
                    <a:pt x="34364" y="13588"/>
                  </a:lnTo>
                  <a:lnTo>
                    <a:pt x="34989" y="13528"/>
                  </a:lnTo>
                  <a:lnTo>
                    <a:pt x="35615" y="13467"/>
                  </a:lnTo>
                  <a:lnTo>
                    <a:pt x="36241" y="13386"/>
                  </a:lnTo>
                  <a:lnTo>
                    <a:pt x="36847" y="13285"/>
                  </a:lnTo>
                  <a:lnTo>
                    <a:pt x="37453" y="13185"/>
                  </a:lnTo>
                  <a:lnTo>
                    <a:pt x="38058" y="13063"/>
                  </a:lnTo>
                  <a:lnTo>
                    <a:pt x="38644" y="12922"/>
                  </a:lnTo>
                  <a:lnTo>
                    <a:pt x="39209" y="12781"/>
                  </a:lnTo>
                  <a:lnTo>
                    <a:pt x="39795" y="12619"/>
                  </a:lnTo>
                  <a:lnTo>
                    <a:pt x="40360" y="12438"/>
                  </a:lnTo>
                  <a:lnTo>
                    <a:pt x="40905" y="12236"/>
                  </a:lnTo>
                  <a:lnTo>
                    <a:pt x="40905" y="12236"/>
                  </a:lnTo>
                  <a:lnTo>
                    <a:pt x="41652" y="11953"/>
                  </a:lnTo>
                  <a:lnTo>
                    <a:pt x="42379" y="11650"/>
                  </a:lnTo>
                  <a:lnTo>
                    <a:pt x="43065" y="11307"/>
                  </a:lnTo>
                  <a:lnTo>
                    <a:pt x="43711" y="10964"/>
                  </a:lnTo>
                  <a:lnTo>
                    <a:pt x="44337" y="10580"/>
                  </a:lnTo>
                  <a:lnTo>
                    <a:pt x="44943" y="10196"/>
                  </a:lnTo>
                  <a:lnTo>
                    <a:pt x="45488" y="9772"/>
                  </a:lnTo>
                  <a:lnTo>
                    <a:pt x="46033" y="9328"/>
                  </a:lnTo>
                  <a:lnTo>
                    <a:pt x="46518" y="8884"/>
                  </a:lnTo>
                  <a:lnTo>
                    <a:pt x="46982" y="8420"/>
                  </a:lnTo>
                  <a:lnTo>
                    <a:pt x="47426" y="7915"/>
                  </a:lnTo>
                  <a:lnTo>
                    <a:pt x="47830" y="7410"/>
                  </a:lnTo>
                  <a:lnTo>
                    <a:pt x="48194" y="6906"/>
                  </a:lnTo>
                  <a:lnTo>
                    <a:pt x="48537" y="6360"/>
                  </a:lnTo>
                  <a:lnTo>
                    <a:pt x="48840" y="5815"/>
                  </a:lnTo>
                  <a:lnTo>
                    <a:pt x="49102" y="5250"/>
                  </a:lnTo>
                  <a:lnTo>
                    <a:pt x="48880" y="573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4" name="Google Shape;2774;p33"/>
            <p:cNvSpPr/>
            <p:nvPr/>
          </p:nvSpPr>
          <p:spPr>
            <a:xfrm>
              <a:off x="1798825" y="667150"/>
              <a:ext cx="195850" cy="529500"/>
            </a:xfrm>
            <a:custGeom>
              <a:avLst/>
              <a:gdLst/>
              <a:ahLst/>
              <a:cxnLst/>
              <a:rect l="l" t="t" r="r" b="b"/>
              <a:pathLst>
                <a:path w="7834" h="21180" extrusionOk="0">
                  <a:moveTo>
                    <a:pt x="1333" y="0"/>
                  </a:moveTo>
                  <a:lnTo>
                    <a:pt x="1111" y="485"/>
                  </a:lnTo>
                  <a:lnTo>
                    <a:pt x="868" y="1010"/>
                  </a:lnTo>
                  <a:lnTo>
                    <a:pt x="667" y="1575"/>
                  </a:lnTo>
                  <a:lnTo>
                    <a:pt x="485" y="2140"/>
                  </a:lnTo>
                  <a:lnTo>
                    <a:pt x="323" y="2706"/>
                  </a:lnTo>
                  <a:lnTo>
                    <a:pt x="202" y="3291"/>
                  </a:lnTo>
                  <a:lnTo>
                    <a:pt x="101" y="3877"/>
                  </a:lnTo>
                  <a:lnTo>
                    <a:pt x="41" y="4482"/>
                  </a:lnTo>
                  <a:lnTo>
                    <a:pt x="0" y="5088"/>
                  </a:lnTo>
                  <a:lnTo>
                    <a:pt x="0" y="5714"/>
                  </a:lnTo>
                  <a:lnTo>
                    <a:pt x="20" y="6340"/>
                  </a:lnTo>
                  <a:lnTo>
                    <a:pt x="61" y="6986"/>
                  </a:lnTo>
                  <a:lnTo>
                    <a:pt x="142" y="7632"/>
                  </a:lnTo>
                  <a:lnTo>
                    <a:pt x="243" y="8278"/>
                  </a:lnTo>
                  <a:lnTo>
                    <a:pt x="364" y="8924"/>
                  </a:lnTo>
                  <a:lnTo>
                    <a:pt x="525" y="9590"/>
                  </a:lnTo>
                  <a:lnTo>
                    <a:pt x="727" y="10257"/>
                  </a:lnTo>
                  <a:lnTo>
                    <a:pt x="949" y="10923"/>
                  </a:lnTo>
                  <a:lnTo>
                    <a:pt x="1191" y="11589"/>
                  </a:lnTo>
                  <a:lnTo>
                    <a:pt x="1474" y="12276"/>
                  </a:lnTo>
                  <a:lnTo>
                    <a:pt x="1777" y="12962"/>
                  </a:lnTo>
                  <a:lnTo>
                    <a:pt x="2100" y="13649"/>
                  </a:lnTo>
                  <a:lnTo>
                    <a:pt x="2463" y="14315"/>
                  </a:lnTo>
                  <a:lnTo>
                    <a:pt x="2867" y="15001"/>
                  </a:lnTo>
                  <a:lnTo>
                    <a:pt x="3271" y="15688"/>
                  </a:lnTo>
                  <a:lnTo>
                    <a:pt x="3735" y="16394"/>
                  </a:lnTo>
                  <a:lnTo>
                    <a:pt x="4200" y="17081"/>
                  </a:lnTo>
                  <a:lnTo>
                    <a:pt x="4704" y="17767"/>
                  </a:lnTo>
                  <a:lnTo>
                    <a:pt x="5250" y="18454"/>
                  </a:lnTo>
                  <a:lnTo>
                    <a:pt x="5815" y="19140"/>
                  </a:lnTo>
                  <a:lnTo>
                    <a:pt x="6400" y="19807"/>
                  </a:lnTo>
                  <a:lnTo>
                    <a:pt x="7026" y="20493"/>
                  </a:lnTo>
                  <a:lnTo>
                    <a:pt x="7693" y="21179"/>
                  </a:lnTo>
                  <a:lnTo>
                    <a:pt x="7834" y="20877"/>
                  </a:lnTo>
                  <a:lnTo>
                    <a:pt x="7168" y="20190"/>
                  </a:lnTo>
                  <a:lnTo>
                    <a:pt x="6542" y="19504"/>
                  </a:lnTo>
                  <a:lnTo>
                    <a:pt x="5936" y="18797"/>
                  </a:lnTo>
                  <a:lnTo>
                    <a:pt x="5371" y="18111"/>
                  </a:lnTo>
                  <a:lnTo>
                    <a:pt x="4826" y="17424"/>
                  </a:lnTo>
                  <a:lnTo>
                    <a:pt x="4321" y="16717"/>
                  </a:lnTo>
                  <a:lnTo>
                    <a:pt x="3836" y="16031"/>
                  </a:lnTo>
                  <a:lnTo>
                    <a:pt x="3392" y="15345"/>
                  </a:lnTo>
                  <a:lnTo>
                    <a:pt x="2968" y="14638"/>
                  </a:lnTo>
                  <a:lnTo>
                    <a:pt x="2585" y="13951"/>
                  </a:lnTo>
                  <a:lnTo>
                    <a:pt x="2221" y="13265"/>
                  </a:lnTo>
                  <a:lnTo>
                    <a:pt x="1878" y="12558"/>
                  </a:lnTo>
                  <a:lnTo>
                    <a:pt x="1575" y="11872"/>
                  </a:lnTo>
                  <a:lnTo>
                    <a:pt x="1292" y="11206"/>
                  </a:lnTo>
                  <a:lnTo>
                    <a:pt x="1050" y="10519"/>
                  </a:lnTo>
                  <a:lnTo>
                    <a:pt x="828" y="9833"/>
                  </a:lnTo>
                  <a:lnTo>
                    <a:pt x="646" y="9167"/>
                  </a:lnTo>
                  <a:lnTo>
                    <a:pt x="485" y="8500"/>
                  </a:lnTo>
                  <a:lnTo>
                    <a:pt x="364" y="7834"/>
                  </a:lnTo>
                  <a:lnTo>
                    <a:pt x="263" y="7188"/>
                  </a:lnTo>
                  <a:lnTo>
                    <a:pt x="202" y="6542"/>
                  </a:lnTo>
                  <a:lnTo>
                    <a:pt x="162" y="5896"/>
                  </a:lnTo>
                  <a:lnTo>
                    <a:pt x="142" y="5270"/>
                  </a:lnTo>
                  <a:lnTo>
                    <a:pt x="162" y="4644"/>
                  </a:lnTo>
                  <a:lnTo>
                    <a:pt x="202" y="4018"/>
                  </a:lnTo>
                  <a:lnTo>
                    <a:pt x="283" y="3412"/>
                  </a:lnTo>
                  <a:lnTo>
                    <a:pt x="384" y="2827"/>
                  </a:lnTo>
                  <a:lnTo>
                    <a:pt x="525" y="2241"/>
                  </a:lnTo>
                  <a:lnTo>
                    <a:pt x="687" y="1656"/>
                  </a:lnTo>
                  <a:lnTo>
                    <a:pt x="868" y="1091"/>
                  </a:lnTo>
                  <a:lnTo>
                    <a:pt x="1091" y="545"/>
                  </a:lnTo>
                  <a:lnTo>
                    <a:pt x="1333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5" name="Google Shape;2775;p33"/>
            <p:cNvSpPr/>
            <p:nvPr/>
          </p:nvSpPr>
          <p:spPr>
            <a:xfrm>
              <a:off x="1798825" y="667150"/>
              <a:ext cx="195850" cy="529500"/>
            </a:xfrm>
            <a:custGeom>
              <a:avLst/>
              <a:gdLst/>
              <a:ahLst/>
              <a:cxnLst/>
              <a:rect l="l" t="t" r="r" b="b"/>
              <a:pathLst>
                <a:path w="7834" h="21180" fill="none" extrusionOk="0">
                  <a:moveTo>
                    <a:pt x="7693" y="21179"/>
                  </a:moveTo>
                  <a:lnTo>
                    <a:pt x="7693" y="21179"/>
                  </a:lnTo>
                  <a:lnTo>
                    <a:pt x="7026" y="20493"/>
                  </a:lnTo>
                  <a:lnTo>
                    <a:pt x="6400" y="19807"/>
                  </a:lnTo>
                  <a:lnTo>
                    <a:pt x="5815" y="19140"/>
                  </a:lnTo>
                  <a:lnTo>
                    <a:pt x="5250" y="18454"/>
                  </a:lnTo>
                  <a:lnTo>
                    <a:pt x="4704" y="17767"/>
                  </a:lnTo>
                  <a:lnTo>
                    <a:pt x="4200" y="17081"/>
                  </a:lnTo>
                  <a:lnTo>
                    <a:pt x="3735" y="16394"/>
                  </a:lnTo>
                  <a:lnTo>
                    <a:pt x="3271" y="15688"/>
                  </a:lnTo>
                  <a:lnTo>
                    <a:pt x="2867" y="15001"/>
                  </a:lnTo>
                  <a:lnTo>
                    <a:pt x="2463" y="14315"/>
                  </a:lnTo>
                  <a:lnTo>
                    <a:pt x="2100" y="13649"/>
                  </a:lnTo>
                  <a:lnTo>
                    <a:pt x="1777" y="12962"/>
                  </a:lnTo>
                  <a:lnTo>
                    <a:pt x="1474" y="12276"/>
                  </a:lnTo>
                  <a:lnTo>
                    <a:pt x="1191" y="11589"/>
                  </a:lnTo>
                  <a:lnTo>
                    <a:pt x="949" y="10923"/>
                  </a:lnTo>
                  <a:lnTo>
                    <a:pt x="727" y="10257"/>
                  </a:lnTo>
                  <a:lnTo>
                    <a:pt x="525" y="9590"/>
                  </a:lnTo>
                  <a:lnTo>
                    <a:pt x="364" y="8924"/>
                  </a:lnTo>
                  <a:lnTo>
                    <a:pt x="243" y="8278"/>
                  </a:lnTo>
                  <a:lnTo>
                    <a:pt x="142" y="7632"/>
                  </a:lnTo>
                  <a:lnTo>
                    <a:pt x="61" y="6986"/>
                  </a:lnTo>
                  <a:lnTo>
                    <a:pt x="20" y="6340"/>
                  </a:lnTo>
                  <a:lnTo>
                    <a:pt x="0" y="5714"/>
                  </a:lnTo>
                  <a:lnTo>
                    <a:pt x="0" y="5088"/>
                  </a:lnTo>
                  <a:lnTo>
                    <a:pt x="41" y="4482"/>
                  </a:lnTo>
                  <a:lnTo>
                    <a:pt x="101" y="3877"/>
                  </a:lnTo>
                  <a:lnTo>
                    <a:pt x="202" y="3291"/>
                  </a:lnTo>
                  <a:lnTo>
                    <a:pt x="323" y="2706"/>
                  </a:lnTo>
                  <a:lnTo>
                    <a:pt x="485" y="2140"/>
                  </a:lnTo>
                  <a:lnTo>
                    <a:pt x="667" y="1575"/>
                  </a:lnTo>
                  <a:lnTo>
                    <a:pt x="868" y="1010"/>
                  </a:lnTo>
                  <a:lnTo>
                    <a:pt x="1111" y="485"/>
                  </a:lnTo>
                  <a:lnTo>
                    <a:pt x="1333" y="0"/>
                  </a:lnTo>
                  <a:lnTo>
                    <a:pt x="1333" y="0"/>
                  </a:lnTo>
                  <a:lnTo>
                    <a:pt x="1091" y="545"/>
                  </a:lnTo>
                  <a:lnTo>
                    <a:pt x="868" y="1091"/>
                  </a:lnTo>
                  <a:lnTo>
                    <a:pt x="687" y="1656"/>
                  </a:lnTo>
                  <a:lnTo>
                    <a:pt x="525" y="2241"/>
                  </a:lnTo>
                  <a:lnTo>
                    <a:pt x="384" y="2827"/>
                  </a:lnTo>
                  <a:lnTo>
                    <a:pt x="283" y="3412"/>
                  </a:lnTo>
                  <a:lnTo>
                    <a:pt x="202" y="4018"/>
                  </a:lnTo>
                  <a:lnTo>
                    <a:pt x="162" y="4644"/>
                  </a:lnTo>
                  <a:lnTo>
                    <a:pt x="142" y="5270"/>
                  </a:lnTo>
                  <a:lnTo>
                    <a:pt x="162" y="5896"/>
                  </a:lnTo>
                  <a:lnTo>
                    <a:pt x="202" y="6542"/>
                  </a:lnTo>
                  <a:lnTo>
                    <a:pt x="263" y="7188"/>
                  </a:lnTo>
                  <a:lnTo>
                    <a:pt x="364" y="7834"/>
                  </a:lnTo>
                  <a:lnTo>
                    <a:pt x="485" y="8500"/>
                  </a:lnTo>
                  <a:lnTo>
                    <a:pt x="646" y="9167"/>
                  </a:lnTo>
                  <a:lnTo>
                    <a:pt x="828" y="9833"/>
                  </a:lnTo>
                  <a:lnTo>
                    <a:pt x="1050" y="10519"/>
                  </a:lnTo>
                  <a:lnTo>
                    <a:pt x="1292" y="11206"/>
                  </a:lnTo>
                  <a:lnTo>
                    <a:pt x="1575" y="11872"/>
                  </a:lnTo>
                  <a:lnTo>
                    <a:pt x="1878" y="12558"/>
                  </a:lnTo>
                  <a:lnTo>
                    <a:pt x="2221" y="13265"/>
                  </a:lnTo>
                  <a:lnTo>
                    <a:pt x="2585" y="13951"/>
                  </a:lnTo>
                  <a:lnTo>
                    <a:pt x="2968" y="14638"/>
                  </a:lnTo>
                  <a:lnTo>
                    <a:pt x="3392" y="15345"/>
                  </a:lnTo>
                  <a:lnTo>
                    <a:pt x="3836" y="16031"/>
                  </a:lnTo>
                  <a:lnTo>
                    <a:pt x="4321" y="16717"/>
                  </a:lnTo>
                  <a:lnTo>
                    <a:pt x="4826" y="17424"/>
                  </a:lnTo>
                  <a:lnTo>
                    <a:pt x="5371" y="18111"/>
                  </a:lnTo>
                  <a:lnTo>
                    <a:pt x="5936" y="18797"/>
                  </a:lnTo>
                  <a:lnTo>
                    <a:pt x="6542" y="19504"/>
                  </a:lnTo>
                  <a:lnTo>
                    <a:pt x="7168" y="20190"/>
                  </a:lnTo>
                  <a:lnTo>
                    <a:pt x="7834" y="20877"/>
                  </a:lnTo>
                  <a:lnTo>
                    <a:pt x="7834" y="20877"/>
                  </a:lnTo>
                  <a:lnTo>
                    <a:pt x="7693" y="21179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6" name="Google Shape;2776;p33"/>
            <p:cNvSpPr/>
            <p:nvPr/>
          </p:nvSpPr>
          <p:spPr>
            <a:xfrm>
              <a:off x="1955800" y="1276875"/>
              <a:ext cx="1184150" cy="344275"/>
            </a:xfrm>
            <a:custGeom>
              <a:avLst/>
              <a:gdLst/>
              <a:ahLst/>
              <a:cxnLst/>
              <a:rect l="l" t="t" r="r" b="b"/>
              <a:pathLst>
                <a:path w="47366" h="13771" extrusionOk="0">
                  <a:moveTo>
                    <a:pt x="81" y="1"/>
                  </a:moveTo>
                  <a:lnTo>
                    <a:pt x="0" y="283"/>
                  </a:lnTo>
                  <a:lnTo>
                    <a:pt x="505" y="788"/>
                  </a:lnTo>
                  <a:lnTo>
                    <a:pt x="1010" y="1293"/>
                  </a:lnTo>
                  <a:lnTo>
                    <a:pt x="1535" y="1777"/>
                  </a:lnTo>
                  <a:lnTo>
                    <a:pt x="2080" y="2262"/>
                  </a:lnTo>
                  <a:lnTo>
                    <a:pt x="2625" y="2726"/>
                  </a:lnTo>
                  <a:lnTo>
                    <a:pt x="3190" y="3191"/>
                  </a:lnTo>
                  <a:lnTo>
                    <a:pt x="4321" y="4079"/>
                  </a:lnTo>
                  <a:lnTo>
                    <a:pt x="5492" y="4947"/>
                  </a:lnTo>
                  <a:lnTo>
                    <a:pt x="6683" y="5775"/>
                  </a:lnTo>
                  <a:lnTo>
                    <a:pt x="7915" y="6583"/>
                  </a:lnTo>
                  <a:lnTo>
                    <a:pt x="9166" y="7330"/>
                  </a:lnTo>
                  <a:lnTo>
                    <a:pt x="10438" y="8056"/>
                  </a:lnTo>
                  <a:lnTo>
                    <a:pt x="11731" y="8723"/>
                  </a:lnTo>
                  <a:lnTo>
                    <a:pt x="13043" y="9369"/>
                  </a:lnTo>
                  <a:lnTo>
                    <a:pt x="14375" y="9974"/>
                  </a:lnTo>
                  <a:lnTo>
                    <a:pt x="15728" y="10540"/>
                  </a:lnTo>
                  <a:lnTo>
                    <a:pt x="17081" y="11044"/>
                  </a:lnTo>
                  <a:lnTo>
                    <a:pt x="18434" y="11529"/>
                  </a:lnTo>
                  <a:lnTo>
                    <a:pt x="19786" y="11953"/>
                  </a:lnTo>
                  <a:lnTo>
                    <a:pt x="21159" y="12337"/>
                  </a:lnTo>
                  <a:lnTo>
                    <a:pt x="22532" y="12680"/>
                  </a:lnTo>
                  <a:lnTo>
                    <a:pt x="23885" y="12983"/>
                  </a:lnTo>
                  <a:lnTo>
                    <a:pt x="25238" y="13245"/>
                  </a:lnTo>
                  <a:lnTo>
                    <a:pt x="26590" y="13447"/>
                  </a:lnTo>
                  <a:lnTo>
                    <a:pt x="27943" y="13609"/>
                  </a:lnTo>
                  <a:lnTo>
                    <a:pt x="29255" y="13710"/>
                  </a:lnTo>
                  <a:lnTo>
                    <a:pt x="29922" y="13750"/>
                  </a:lnTo>
                  <a:lnTo>
                    <a:pt x="30568" y="13770"/>
                  </a:lnTo>
                  <a:lnTo>
                    <a:pt x="32506" y="13770"/>
                  </a:lnTo>
                  <a:lnTo>
                    <a:pt x="33152" y="13730"/>
                  </a:lnTo>
                  <a:lnTo>
                    <a:pt x="33778" y="13689"/>
                  </a:lnTo>
                  <a:lnTo>
                    <a:pt x="34404" y="13649"/>
                  </a:lnTo>
                  <a:lnTo>
                    <a:pt x="35009" y="13568"/>
                  </a:lnTo>
                  <a:lnTo>
                    <a:pt x="35615" y="13487"/>
                  </a:lnTo>
                  <a:lnTo>
                    <a:pt x="36221" y="13407"/>
                  </a:lnTo>
                  <a:lnTo>
                    <a:pt x="36826" y="13306"/>
                  </a:lnTo>
                  <a:lnTo>
                    <a:pt x="37412" y="13185"/>
                  </a:lnTo>
                  <a:lnTo>
                    <a:pt x="37997" y="13043"/>
                  </a:lnTo>
                  <a:lnTo>
                    <a:pt x="38563" y="12902"/>
                  </a:lnTo>
                  <a:lnTo>
                    <a:pt x="39128" y="12740"/>
                  </a:lnTo>
                  <a:lnTo>
                    <a:pt x="39673" y="12559"/>
                  </a:lnTo>
                  <a:lnTo>
                    <a:pt x="40218" y="12377"/>
                  </a:lnTo>
                  <a:lnTo>
                    <a:pt x="40784" y="12175"/>
                  </a:lnTo>
                  <a:lnTo>
                    <a:pt x="41329" y="11933"/>
                  </a:lnTo>
                  <a:lnTo>
                    <a:pt x="41854" y="11711"/>
                  </a:lnTo>
                  <a:lnTo>
                    <a:pt x="42358" y="11448"/>
                  </a:lnTo>
                  <a:lnTo>
                    <a:pt x="42843" y="11206"/>
                  </a:lnTo>
                  <a:lnTo>
                    <a:pt x="43307" y="10923"/>
                  </a:lnTo>
                  <a:lnTo>
                    <a:pt x="43772" y="10641"/>
                  </a:lnTo>
                  <a:lnTo>
                    <a:pt x="44196" y="10338"/>
                  </a:lnTo>
                  <a:lnTo>
                    <a:pt x="44620" y="10035"/>
                  </a:lnTo>
                  <a:lnTo>
                    <a:pt x="45024" y="9732"/>
                  </a:lnTo>
                  <a:lnTo>
                    <a:pt x="45407" y="9389"/>
                  </a:lnTo>
                  <a:lnTo>
                    <a:pt x="45771" y="9066"/>
                  </a:lnTo>
                  <a:lnTo>
                    <a:pt x="46114" y="8702"/>
                  </a:lnTo>
                  <a:lnTo>
                    <a:pt x="46457" y="8359"/>
                  </a:lnTo>
                  <a:lnTo>
                    <a:pt x="46760" y="7996"/>
                  </a:lnTo>
                  <a:lnTo>
                    <a:pt x="47063" y="7612"/>
                  </a:lnTo>
                  <a:lnTo>
                    <a:pt x="47366" y="7188"/>
                  </a:lnTo>
                  <a:lnTo>
                    <a:pt x="47083" y="7572"/>
                  </a:lnTo>
                  <a:lnTo>
                    <a:pt x="46760" y="7955"/>
                  </a:lnTo>
                  <a:lnTo>
                    <a:pt x="46437" y="8319"/>
                  </a:lnTo>
                  <a:lnTo>
                    <a:pt x="46073" y="8682"/>
                  </a:lnTo>
                  <a:lnTo>
                    <a:pt x="45710" y="9046"/>
                  </a:lnTo>
                  <a:lnTo>
                    <a:pt x="45326" y="9369"/>
                  </a:lnTo>
                  <a:lnTo>
                    <a:pt x="44902" y="9712"/>
                  </a:lnTo>
                  <a:lnTo>
                    <a:pt x="44478" y="10015"/>
                  </a:lnTo>
                  <a:lnTo>
                    <a:pt x="44034" y="10338"/>
                  </a:lnTo>
                  <a:lnTo>
                    <a:pt x="43570" y="10620"/>
                  </a:lnTo>
                  <a:lnTo>
                    <a:pt x="43085" y="10903"/>
                  </a:lnTo>
                  <a:lnTo>
                    <a:pt x="42601" y="11166"/>
                  </a:lnTo>
                  <a:lnTo>
                    <a:pt x="42076" y="11428"/>
                  </a:lnTo>
                  <a:lnTo>
                    <a:pt x="41531" y="11670"/>
                  </a:lnTo>
                  <a:lnTo>
                    <a:pt x="40986" y="11913"/>
                  </a:lnTo>
                  <a:lnTo>
                    <a:pt x="40400" y="12115"/>
                  </a:lnTo>
                  <a:lnTo>
                    <a:pt x="39855" y="12316"/>
                  </a:lnTo>
                  <a:lnTo>
                    <a:pt x="39310" y="12478"/>
                  </a:lnTo>
                  <a:lnTo>
                    <a:pt x="38745" y="12639"/>
                  </a:lnTo>
                  <a:lnTo>
                    <a:pt x="38159" y="12801"/>
                  </a:lnTo>
                  <a:lnTo>
                    <a:pt x="37594" y="12922"/>
                  </a:lnTo>
                  <a:lnTo>
                    <a:pt x="36988" y="13043"/>
                  </a:lnTo>
                  <a:lnTo>
                    <a:pt x="36402" y="13144"/>
                  </a:lnTo>
                  <a:lnTo>
                    <a:pt x="35797" y="13245"/>
                  </a:lnTo>
                  <a:lnTo>
                    <a:pt x="35191" y="13326"/>
                  </a:lnTo>
                  <a:lnTo>
                    <a:pt x="34565" y="13386"/>
                  </a:lnTo>
                  <a:lnTo>
                    <a:pt x="33939" y="13447"/>
                  </a:lnTo>
                  <a:lnTo>
                    <a:pt x="33313" y="13487"/>
                  </a:lnTo>
                  <a:lnTo>
                    <a:pt x="32667" y="13508"/>
                  </a:lnTo>
                  <a:lnTo>
                    <a:pt x="32042" y="13528"/>
                  </a:lnTo>
                  <a:lnTo>
                    <a:pt x="31395" y="13528"/>
                  </a:lnTo>
                  <a:lnTo>
                    <a:pt x="30729" y="13508"/>
                  </a:lnTo>
                  <a:lnTo>
                    <a:pt x="30083" y="13487"/>
                  </a:lnTo>
                  <a:lnTo>
                    <a:pt x="29417" y="13447"/>
                  </a:lnTo>
                  <a:lnTo>
                    <a:pt x="28084" y="13346"/>
                  </a:lnTo>
                  <a:lnTo>
                    <a:pt x="26752" y="13185"/>
                  </a:lnTo>
                  <a:lnTo>
                    <a:pt x="25399" y="12983"/>
                  </a:lnTo>
                  <a:lnTo>
                    <a:pt x="24026" y="12740"/>
                  </a:lnTo>
                  <a:lnTo>
                    <a:pt x="22673" y="12438"/>
                  </a:lnTo>
                  <a:lnTo>
                    <a:pt x="21301" y="12094"/>
                  </a:lnTo>
                  <a:lnTo>
                    <a:pt x="19928" y="11691"/>
                  </a:lnTo>
                  <a:lnTo>
                    <a:pt x="18555" y="11267"/>
                  </a:lnTo>
                  <a:lnTo>
                    <a:pt x="17202" y="10782"/>
                  </a:lnTo>
                  <a:lnTo>
                    <a:pt x="15849" y="10277"/>
                  </a:lnTo>
                  <a:lnTo>
                    <a:pt x="14497" y="9712"/>
                  </a:lnTo>
                  <a:lnTo>
                    <a:pt x="13164" y="9106"/>
                  </a:lnTo>
                  <a:lnTo>
                    <a:pt x="11852" y="8460"/>
                  </a:lnTo>
                  <a:lnTo>
                    <a:pt x="10560" y="7794"/>
                  </a:lnTo>
                  <a:lnTo>
                    <a:pt x="9288" y="7067"/>
                  </a:lnTo>
                  <a:lnTo>
                    <a:pt x="8016" y="6300"/>
                  </a:lnTo>
                  <a:lnTo>
                    <a:pt x="6804" y="5512"/>
                  </a:lnTo>
                  <a:lnTo>
                    <a:pt x="5593" y="4685"/>
                  </a:lnTo>
                  <a:lnTo>
                    <a:pt x="4422" y="3816"/>
                  </a:lnTo>
                  <a:lnTo>
                    <a:pt x="3291" y="2908"/>
                  </a:lnTo>
                  <a:lnTo>
                    <a:pt x="2726" y="2444"/>
                  </a:lnTo>
                  <a:lnTo>
                    <a:pt x="2181" y="1979"/>
                  </a:lnTo>
                  <a:lnTo>
                    <a:pt x="1636" y="1495"/>
                  </a:lnTo>
                  <a:lnTo>
                    <a:pt x="1111" y="1010"/>
                  </a:lnTo>
                  <a:lnTo>
                    <a:pt x="586" y="505"/>
                  </a:lnTo>
                  <a:lnTo>
                    <a:pt x="8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7" name="Google Shape;2777;p33"/>
            <p:cNvSpPr/>
            <p:nvPr/>
          </p:nvSpPr>
          <p:spPr>
            <a:xfrm>
              <a:off x="1955800" y="1276875"/>
              <a:ext cx="1184150" cy="344275"/>
            </a:xfrm>
            <a:custGeom>
              <a:avLst/>
              <a:gdLst/>
              <a:ahLst/>
              <a:cxnLst/>
              <a:rect l="l" t="t" r="r" b="b"/>
              <a:pathLst>
                <a:path w="47366" h="13771" fill="none" extrusionOk="0">
                  <a:moveTo>
                    <a:pt x="47063" y="7612"/>
                  </a:moveTo>
                  <a:lnTo>
                    <a:pt x="47063" y="7612"/>
                  </a:lnTo>
                  <a:lnTo>
                    <a:pt x="46760" y="7996"/>
                  </a:lnTo>
                  <a:lnTo>
                    <a:pt x="46457" y="8359"/>
                  </a:lnTo>
                  <a:lnTo>
                    <a:pt x="46114" y="8702"/>
                  </a:lnTo>
                  <a:lnTo>
                    <a:pt x="45771" y="9066"/>
                  </a:lnTo>
                  <a:lnTo>
                    <a:pt x="45407" y="9389"/>
                  </a:lnTo>
                  <a:lnTo>
                    <a:pt x="45024" y="9732"/>
                  </a:lnTo>
                  <a:lnTo>
                    <a:pt x="44620" y="10035"/>
                  </a:lnTo>
                  <a:lnTo>
                    <a:pt x="44196" y="10338"/>
                  </a:lnTo>
                  <a:lnTo>
                    <a:pt x="43772" y="10641"/>
                  </a:lnTo>
                  <a:lnTo>
                    <a:pt x="43307" y="10923"/>
                  </a:lnTo>
                  <a:lnTo>
                    <a:pt x="42843" y="11206"/>
                  </a:lnTo>
                  <a:lnTo>
                    <a:pt x="42358" y="11448"/>
                  </a:lnTo>
                  <a:lnTo>
                    <a:pt x="41854" y="11711"/>
                  </a:lnTo>
                  <a:lnTo>
                    <a:pt x="41329" y="11933"/>
                  </a:lnTo>
                  <a:lnTo>
                    <a:pt x="40784" y="12175"/>
                  </a:lnTo>
                  <a:lnTo>
                    <a:pt x="40218" y="12377"/>
                  </a:lnTo>
                  <a:lnTo>
                    <a:pt x="40218" y="12377"/>
                  </a:lnTo>
                  <a:lnTo>
                    <a:pt x="39673" y="12559"/>
                  </a:lnTo>
                  <a:lnTo>
                    <a:pt x="39128" y="12740"/>
                  </a:lnTo>
                  <a:lnTo>
                    <a:pt x="38563" y="12902"/>
                  </a:lnTo>
                  <a:lnTo>
                    <a:pt x="37997" y="13043"/>
                  </a:lnTo>
                  <a:lnTo>
                    <a:pt x="37412" y="13185"/>
                  </a:lnTo>
                  <a:lnTo>
                    <a:pt x="36826" y="13306"/>
                  </a:lnTo>
                  <a:lnTo>
                    <a:pt x="36221" y="13407"/>
                  </a:lnTo>
                  <a:lnTo>
                    <a:pt x="35615" y="13487"/>
                  </a:lnTo>
                  <a:lnTo>
                    <a:pt x="35009" y="13568"/>
                  </a:lnTo>
                  <a:lnTo>
                    <a:pt x="34404" y="13649"/>
                  </a:lnTo>
                  <a:lnTo>
                    <a:pt x="33778" y="13689"/>
                  </a:lnTo>
                  <a:lnTo>
                    <a:pt x="33152" y="13730"/>
                  </a:lnTo>
                  <a:lnTo>
                    <a:pt x="32506" y="13770"/>
                  </a:lnTo>
                  <a:lnTo>
                    <a:pt x="31880" y="13770"/>
                  </a:lnTo>
                  <a:lnTo>
                    <a:pt x="31234" y="13770"/>
                  </a:lnTo>
                  <a:lnTo>
                    <a:pt x="30568" y="13770"/>
                  </a:lnTo>
                  <a:lnTo>
                    <a:pt x="29922" y="13750"/>
                  </a:lnTo>
                  <a:lnTo>
                    <a:pt x="29255" y="13710"/>
                  </a:lnTo>
                  <a:lnTo>
                    <a:pt x="27943" y="13609"/>
                  </a:lnTo>
                  <a:lnTo>
                    <a:pt x="26590" y="13447"/>
                  </a:lnTo>
                  <a:lnTo>
                    <a:pt x="25238" y="13245"/>
                  </a:lnTo>
                  <a:lnTo>
                    <a:pt x="23885" y="12983"/>
                  </a:lnTo>
                  <a:lnTo>
                    <a:pt x="22532" y="12680"/>
                  </a:lnTo>
                  <a:lnTo>
                    <a:pt x="21159" y="12337"/>
                  </a:lnTo>
                  <a:lnTo>
                    <a:pt x="19786" y="11953"/>
                  </a:lnTo>
                  <a:lnTo>
                    <a:pt x="18434" y="11529"/>
                  </a:lnTo>
                  <a:lnTo>
                    <a:pt x="17081" y="11044"/>
                  </a:lnTo>
                  <a:lnTo>
                    <a:pt x="15728" y="10540"/>
                  </a:lnTo>
                  <a:lnTo>
                    <a:pt x="14375" y="9974"/>
                  </a:lnTo>
                  <a:lnTo>
                    <a:pt x="13043" y="9369"/>
                  </a:lnTo>
                  <a:lnTo>
                    <a:pt x="11731" y="8723"/>
                  </a:lnTo>
                  <a:lnTo>
                    <a:pt x="10438" y="8056"/>
                  </a:lnTo>
                  <a:lnTo>
                    <a:pt x="9166" y="7330"/>
                  </a:lnTo>
                  <a:lnTo>
                    <a:pt x="7915" y="6583"/>
                  </a:lnTo>
                  <a:lnTo>
                    <a:pt x="6683" y="5775"/>
                  </a:lnTo>
                  <a:lnTo>
                    <a:pt x="5492" y="4947"/>
                  </a:lnTo>
                  <a:lnTo>
                    <a:pt x="4321" y="4079"/>
                  </a:lnTo>
                  <a:lnTo>
                    <a:pt x="3190" y="3191"/>
                  </a:lnTo>
                  <a:lnTo>
                    <a:pt x="2625" y="2726"/>
                  </a:lnTo>
                  <a:lnTo>
                    <a:pt x="2080" y="2262"/>
                  </a:lnTo>
                  <a:lnTo>
                    <a:pt x="1535" y="1777"/>
                  </a:lnTo>
                  <a:lnTo>
                    <a:pt x="1010" y="1293"/>
                  </a:lnTo>
                  <a:lnTo>
                    <a:pt x="505" y="788"/>
                  </a:lnTo>
                  <a:lnTo>
                    <a:pt x="0" y="283"/>
                  </a:lnTo>
                  <a:lnTo>
                    <a:pt x="0" y="283"/>
                  </a:lnTo>
                  <a:lnTo>
                    <a:pt x="81" y="1"/>
                  </a:lnTo>
                  <a:lnTo>
                    <a:pt x="81" y="1"/>
                  </a:lnTo>
                  <a:lnTo>
                    <a:pt x="586" y="505"/>
                  </a:lnTo>
                  <a:lnTo>
                    <a:pt x="1111" y="1010"/>
                  </a:lnTo>
                  <a:lnTo>
                    <a:pt x="1636" y="1495"/>
                  </a:lnTo>
                  <a:lnTo>
                    <a:pt x="2181" y="1979"/>
                  </a:lnTo>
                  <a:lnTo>
                    <a:pt x="2726" y="2444"/>
                  </a:lnTo>
                  <a:lnTo>
                    <a:pt x="3291" y="2908"/>
                  </a:lnTo>
                  <a:lnTo>
                    <a:pt x="4422" y="3816"/>
                  </a:lnTo>
                  <a:lnTo>
                    <a:pt x="5593" y="4685"/>
                  </a:lnTo>
                  <a:lnTo>
                    <a:pt x="6804" y="5512"/>
                  </a:lnTo>
                  <a:lnTo>
                    <a:pt x="8016" y="6300"/>
                  </a:lnTo>
                  <a:lnTo>
                    <a:pt x="9288" y="7067"/>
                  </a:lnTo>
                  <a:lnTo>
                    <a:pt x="10560" y="7794"/>
                  </a:lnTo>
                  <a:lnTo>
                    <a:pt x="11852" y="8460"/>
                  </a:lnTo>
                  <a:lnTo>
                    <a:pt x="13164" y="9106"/>
                  </a:lnTo>
                  <a:lnTo>
                    <a:pt x="14497" y="9712"/>
                  </a:lnTo>
                  <a:lnTo>
                    <a:pt x="15849" y="10277"/>
                  </a:lnTo>
                  <a:lnTo>
                    <a:pt x="17202" y="10782"/>
                  </a:lnTo>
                  <a:lnTo>
                    <a:pt x="18555" y="11267"/>
                  </a:lnTo>
                  <a:lnTo>
                    <a:pt x="19928" y="11691"/>
                  </a:lnTo>
                  <a:lnTo>
                    <a:pt x="21301" y="12094"/>
                  </a:lnTo>
                  <a:lnTo>
                    <a:pt x="22673" y="12438"/>
                  </a:lnTo>
                  <a:lnTo>
                    <a:pt x="24026" y="12740"/>
                  </a:lnTo>
                  <a:lnTo>
                    <a:pt x="25399" y="12983"/>
                  </a:lnTo>
                  <a:lnTo>
                    <a:pt x="26752" y="13185"/>
                  </a:lnTo>
                  <a:lnTo>
                    <a:pt x="28084" y="13346"/>
                  </a:lnTo>
                  <a:lnTo>
                    <a:pt x="29417" y="13447"/>
                  </a:lnTo>
                  <a:lnTo>
                    <a:pt x="30083" y="13487"/>
                  </a:lnTo>
                  <a:lnTo>
                    <a:pt x="30729" y="13508"/>
                  </a:lnTo>
                  <a:lnTo>
                    <a:pt x="31395" y="13528"/>
                  </a:lnTo>
                  <a:lnTo>
                    <a:pt x="32042" y="13528"/>
                  </a:lnTo>
                  <a:lnTo>
                    <a:pt x="32667" y="13508"/>
                  </a:lnTo>
                  <a:lnTo>
                    <a:pt x="33313" y="13487"/>
                  </a:lnTo>
                  <a:lnTo>
                    <a:pt x="33939" y="13447"/>
                  </a:lnTo>
                  <a:lnTo>
                    <a:pt x="34565" y="13386"/>
                  </a:lnTo>
                  <a:lnTo>
                    <a:pt x="35191" y="13326"/>
                  </a:lnTo>
                  <a:lnTo>
                    <a:pt x="35797" y="13245"/>
                  </a:lnTo>
                  <a:lnTo>
                    <a:pt x="36402" y="13144"/>
                  </a:lnTo>
                  <a:lnTo>
                    <a:pt x="36988" y="13043"/>
                  </a:lnTo>
                  <a:lnTo>
                    <a:pt x="37594" y="12922"/>
                  </a:lnTo>
                  <a:lnTo>
                    <a:pt x="38159" y="12801"/>
                  </a:lnTo>
                  <a:lnTo>
                    <a:pt x="38745" y="12639"/>
                  </a:lnTo>
                  <a:lnTo>
                    <a:pt x="39310" y="12478"/>
                  </a:lnTo>
                  <a:lnTo>
                    <a:pt x="39855" y="12316"/>
                  </a:lnTo>
                  <a:lnTo>
                    <a:pt x="40400" y="12115"/>
                  </a:lnTo>
                  <a:lnTo>
                    <a:pt x="40400" y="12115"/>
                  </a:lnTo>
                  <a:lnTo>
                    <a:pt x="40986" y="11913"/>
                  </a:lnTo>
                  <a:lnTo>
                    <a:pt x="41531" y="11670"/>
                  </a:lnTo>
                  <a:lnTo>
                    <a:pt x="42076" y="11428"/>
                  </a:lnTo>
                  <a:lnTo>
                    <a:pt x="42601" y="11166"/>
                  </a:lnTo>
                  <a:lnTo>
                    <a:pt x="43085" y="10903"/>
                  </a:lnTo>
                  <a:lnTo>
                    <a:pt x="43570" y="10620"/>
                  </a:lnTo>
                  <a:lnTo>
                    <a:pt x="44034" y="10338"/>
                  </a:lnTo>
                  <a:lnTo>
                    <a:pt x="44478" y="10015"/>
                  </a:lnTo>
                  <a:lnTo>
                    <a:pt x="44902" y="9712"/>
                  </a:lnTo>
                  <a:lnTo>
                    <a:pt x="45326" y="9369"/>
                  </a:lnTo>
                  <a:lnTo>
                    <a:pt x="45710" y="9046"/>
                  </a:lnTo>
                  <a:lnTo>
                    <a:pt x="46073" y="8682"/>
                  </a:lnTo>
                  <a:lnTo>
                    <a:pt x="46437" y="8319"/>
                  </a:lnTo>
                  <a:lnTo>
                    <a:pt x="46760" y="7955"/>
                  </a:lnTo>
                  <a:lnTo>
                    <a:pt x="47083" y="7572"/>
                  </a:lnTo>
                  <a:lnTo>
                    <a:pt x="47366" y="7188"/>
                  </a:lnTo>
                  <a:lnTo>
                    <a:pt x="47063" y="761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8" name="Google Shape;2778;p33"/>
            <p:cNvSpPr/>
            <p:nvPr/>
          </p:nvSpPr>
          <p:spPr>
            <a:xfrm>
              <a:off x="1766000" y="828150"/>
              <a:ext cx="191850" cy="455825"/>
            </a:xfrm>
            <a:custGeom>
              <a:avLst/>
              <a:gdLst/>
              <a:ahLst/>
              <a:cxnLst/>
              <a:rect l="l" t="t" r="r" b="b"/>
              <a:pathLst>
                <a:path w="7674" h="18233" extrusionOk="0">
                  <a:moveTo>
                    <a:pt x="324" y="1"/>
                  </a:moveTo>
                  <a:lnTo>
                    <a:pt x="223" y="506"/>
                  </a:lnTo>
                  <a:lnTo>
                    <a:pt x="122" y="1010"/>
                  </a:lnTo>
                  <a:lnTo>
                    <a:pt x="62" y="1535"/>
                  </a:lnTo>
                  <a:lnTo>
                    <a:pt x="21" y="2060"/>
                  </a:lnTo>
                  <a:lnTo>
                    <a:pt x="1" y="2585"/>
                  </a:lnTo>
                  <a:lnTo>
                    <a:pt x="1" y="3130"/>
                  </a:lnTo>
                  <a:lnTo>
                    <a:pt x="21" y="3675"/>
                  </a:lnTo>
                  <a:lnTo>
                    <a:pt x="62" y="4221"/>
                  </a:lnTo>
                  <a:lnTo>
                    <a:pt x="122" y="4766"/>
                  </a:lnTo>
                  <a:lnTo>
                    <a:pt x="203" y="5331"/>
                  </a:lnTo>
                  <a:lnTo>
                    <a:pt x="304" y="5896"/>
                  </a:lnTo>
                  <a:lnTo>
                    <a:pt x="445" y="6462"/>
                  </a:lnTo>
                  <a:lnTo>
                    <a:pt x="586" y="7047"/>
                  </a:lnTo>
                  <a:lnTo>
                    <a:pt x="768" y="7612"/>
                  </a:lnTo>
                  <a:lnTo>
                    <a:pt x="950" y="8198"/>
                  </a:lnTo>
                  <a:lnTo>
                    <a:pt x="1172" y="8783"/>
                  </a:lnTo>
                  <a:lnTo>
                    <a:pt x="1414" y="9369"/>
                  </a:lnTo>
                  <a:lnTo>
                    <a:pt x="1657" y="9954"/>
                  </a:lnTo>
                  <a:lnTo>
                    <a:pt x="1939" y="10540"/>
                  </a:lnTo>
                  <a:lnTo>
                    <a:pt x="2242" y="11125"/>
                  </a:lnTo>
                  <a:lnTo>
                    <a:pt x="2565" y="11731"/>
                  </a:lnTo>
                  <a:lnTo>
                    <a:pt x="2928" y="12317"/>
                  </a:lnTo>
                  <a:lnTo>
                    <a:pt x="3292" y="12902"/>
                  </a:lnTo>
                  <a:lnTo>
                    <a:pt x="3675" y="13508"/>
                  </a:lnTo>
                  <a:lnTo>
                    <a:pt x="4079" y="14093"/>
                  </a:lnTo>
                  <a:lnTo>
                    <a:pt x="4523" y="14699"/>
                  </a:lnTo>
                  <a:lnTo>
                    <a:pt x="4968" y="15285"/>
                  </a:lnTo>
                  <a:lnTo>
                    <a:pt x="5452" y="15870"/>
                  </a:lnTo>
                  <a:lnTo>
                    <a:pt x="5957" y="16476"/>
                  </a:lnTo>
                  <a:lnTo>
                    <a:pt x="6482" y="17061"/>
                  </a:lnTo>
                  <a:lnTo>
                    <a:pt x="7027" y="17647"/>
                  </a:lnTo>
                  <a:lnTo>
                    <a:pt x="7592" y="18232"/>
                  </a:lnTo>
                  <a:lnTo>
                    <a:pt x="7673" y="17950"/>
                  </a:lnTo>
                  <a:lnTo>
                    <a:pt x="7108" y="17364"/>
                  </a:lnTo>
                  <a:lnTo>
                    <a:pt x="6563" y="16758"/>
                  </a:lnTo>
                  <a:lnTo>
                    <a:pt x="6017" y="16173"/>
                  </a:lnTo>
                  <a:lnTo>
                    <a:pt x="5513" y="15567"/>
                  </a:lnTo>
                  <a:lnTo>
                    <a:pt x="5048" y="14962"/>
                  </a:lnTo>
                  <a:lnTo>
                    <a:pt x="4584" y="14356"/>
                  </a:lnTo>
                  <a:lnTo>
                    <a:pt x="4140" y="13770"/>
                  </a:lnTo>
                  <a:lnTo>
                    <a:pt x="3716" y="13165"/>
                  </a:lnTo>
                  <a:lnTo>
                    <a:pt x="3332" y="12559"/>
                  </a:lnTo>
                  <a:lnTo>
                    <a:pt x="2969" y="11953"/>
                  </a:lnTo>
                  <a:lnTo>
                    <a:pt x="2605" y="11348"/>
                  </a:lnTo>
                  <a:lnTo>
                    <a:pt x="2282" y="10742"/>
                  </a:lnTo>
                  <a:lnTo>
                    <a:pt x="1980" y="10156"/>
                  </a:lnTo>
                  <a:lnTo>
                    <a:pt x="1697" y="9551"/>
                  </a:lnTo>
                  <a:lnTo>
                    <a:pt x="1455" y="8965"/>
                  </a:lnTo>
                  <a:lnTo>
                    <a:pt x="1212" y="8359"/>
                  </a:lnTo>
                  <a:lnTo>
                    <a:pt x="990" y="7774"/>
                  </a:lnTo>
                  <a:lnTo>
                    <a:pt x="809" y="7188"/>
                  </a:lnTo>
                  <a:lnTo>
                    <a:pt x="627" y="6603"/>
                  </a:lnTo>
                  <a:lnTo>
                    <a:pt x="485" y="6017"/>
                  </a:lnTo>
                  <a:lnTo>
                    <a:pt x="364" y="5452"/>
                  </a:lnTo>
                  <a:lnTo>
                    <a:pt x="263" y="4887"/>
                  </a:lnTo>
                  <a:lnTo>
                    <a:pt x="183" y="4322"/>
                  </a:lnTo>
                  <a:lnTo>
                    <a:pt x="122" y="3756"/>
                  </a:lnTo>
                  <a:lnTo>
                    <a:pt x="82" y="3191"/>
                  </a:lnTo>
                  <a:lnTo>
                    <a:pt x="62" y="2646"/>
                  </a:lnTo>
                  <a:lnTo>
                    <a:pt x="82" y="2101"/>
                  </a:lnTo>
                  <a:lnTo>
                    <a:pt x="102" y="1556"/>
                  </a:lnTo>
                  <a:lnTo>
                    <a:pt x="162" y="1031"/>
                  </a:lnTo>
                  <a:lnTo>
                    <a:pt x="243" y="506"/>
                  </a:lnTo>
                  <a:lnTo>
                    <a:pt x="32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79" name="Google Shape;2779;p33"/>
            <p:cNvSpPr/>
            <p:nvPr/>
          </p:nvSpPr>
          <p:spPr>
            <a:xfrm>
              <a:off x="1766000" y="815025"/>
              <a:ext cx="191850" cy="468950"/>
            </a:xfrm>
            <a:custGeom>
              <a:avLst/>
              <a:gdLst/>
              <a:ahLst/>
              <a:cxnLst/>
              <a:rect l="l" t="t" r="r" b="b"/>
              <a:pathLst>
                <a:path w="7674" h="18758" fill="none" extrusionOk="0">
                  <a:moveTo>
                    <a:pt x="7592" y="18757"/>
                  </a:moveTo>
                  <a:lnTo>
                    <a:pt x="7592" y="18757"/>
                  </a:lnTo>
                  <a:lnTo>
                    <a:pt x="7027" y="18172"/>
                  </a:lnTo>
                  <a:lnTo>
                    <a:pt x="6482" y="17586"/>
                  </a:lnTo>
                  <a:lnTo>
                    <a:pt x="5957" y="17001"/>
                  </a:lnTo>
                  <a:lnTo>
                    <a:pt x="5452" y="16395"/>
                  </a:lnTo>
                  <a:lnTo>
                    <a:pt x="4968" y="15810"/>
                  </a:lnTo>
                  <a:lnTo>
                    <a:pt x="4523" y="15224"/>
                  </a:lnTo>
                  <a:lnTo>
                    <a:pt x="4079" y="14618"/>
                  </a:lnTo>
                  <a:lnTo>
                    <a:pt x="3675" y="14033"/>
                  </a:lnTo>
                  <a:lnTo>
                    <a:pt x="3292" y="13427"/>
                  </a:lnTo>
                  <a:lnTo>
                    <a:pt x="2928" y="12842"/>
                  </a:lnTo>
                  <a:lnTo>
                    <a:pt x="2565" y="12256"/>
                  </a:lnTo>
                  <a:lnTo>
                    <a:pt x="2242" y="11650"/>
                  </a:lnTo>
                  <a:lnTo>
                    <a:pt x="1939" y="11065"/>
                  </a:lnTo>
                  <a:lnTo>
                    <a:pt x="1657" y="10479"/>
                  </a:lnTo>
                  <a:lnTo>
                    <a:pt x="1414" y="9894"/>
                  </a:lnTo>
                  <a:lnTo>
                    <a:pt x="1172" y="9308"/>
                  </a:lnTo>
                  <a:lnTo>
                    <a:pt x="950" y="8723"/>
                  </a:lnTo>
                  <a:lnTo>
                    <a:pt x="768" y="8137"/>
                  </a:lnTo>
                  <a:lnTo>
                    <a:pt x="586" y="7572"/>
                  </a:lnTo>
                  <a:lnTo>
                    <a:pt x="445" y="6987"/>
                  </a:lnTo>
                  <a:lnTo>
                    <a:pt x="304" y="6421"/>
                  </a:lnTo>
                  <a:lnTo>
                    <a:pt x="203" y="5856"/>
                  </a:lnTo>
                  <a:lnTo>
                    <a:pt x="122" y="5291"/>
                  </a:lnTo>
                  <a:lnTo>
                    <a:pt x="62" y="4746"/>
                  </a:lnTo>
                  <a:lnTo>
                    <a:pt x="21" y="4200"/>
                  </a:lnTo>
                  <a:lnTo>
                    <a:pt x="1" y="3655"/>
                  </a:lnTo>
                  <a:lnTo>
                    <a:pt x="1" y="3110"/>
                  </a:lnTo>
                  <a:lnTo>
                    <a:pt x="21" y="2585"/>
                  </a:lnTo>
                  <a:lnTo>
                    <a:pt x="62" y="2060"/>
                  </a:lnTo>
                  <a:lnTo>
                    <a:pt x="122" y="1535"/>
                  </a:lnTo>
                  <a:lnTo>
                    <a:pt x="223" y="1031"/>
                  </a:lnTo>
                  <a:lnTo>
                    <a:pt x="324" y="526"/>
                  </a:lnTo>
                  <a:lnTo>
                    <a:pt x="445" y="1"/>
                  </a:lnTo>
                  <a:lnTo>
                    <a:pt x="445" y="1"/>
                  </a:lnTo>
                  <a:lnTo>
                    <a:pt x="324" y="526"/>
                  </a:lnTo>
                  <a:lnTo>
                    <a:pt x="243" y="1031"/>
                  </a:lnTo>
                  <a:lnTo>
                    <a:pt x="162" y="1556"/>
                  </a:lnTo>
                  <a:lnTo>
                    <a:pt x="102" y="2081"/>
                  </a:lnTo>
                  <a:lnTo>
                    <a:pt x="82" y="2626"/>
                  </a:lnTo>
                  <a:lnTo>
                    <a:pt x="62" y="3171"/>
                  </a:lnTo>
                  <a:lnTo>
                    <a:pt x="82" y="3716"/>
                  </a:lnTo>
                  <a:lnTo>
                    <a:pt x="122" y="4281"/>
                  </a:lnTo>
                  <a:lnTo>
                    <a:pt x="183" y="4847"/>
                  </a:lnTo>
                  <a:lnTo>
                    <a:pt x="263" y="5412"/>
                  </a:lnTo>
                  <a:lnTo>
                    <a:pt x="364" y="5977"/>
                  </a:lnTo>
                  <a:lnTo>
                    <a:pt x="485" y="6542"/>
                  </a:lnTo>
                  <a:lnTo>
                    <a:pt x="627" y="7128"/>
                  </a:lnTo>
                  <a:lnTo>
                    <a:pt x="809" y="7713"/>
                  </a:lnTo>
                  <a:lnTo>
                    <a:pt x="990" y="8299"/>
                  </a:lnTo>
                  <a:lnTo>
                    <a:pt x="1212" y="8884"/>
                  </a:lnTo>
                  <a:lnTo>
                    <a:pt x="1455" y="9490"/>
                  </a:lnTo>
                  <a:lnTo>
                    <a:pt x="1697" y="10076"/>
                  </a:lnTo>
                  <a:lnTo>
                    <a:pt x="1980" y="10681"/>
                  </a:lnTo>
                  <a:lnTo>
                    <a:pt x="2282" y="11267"/>
                  </a:lnTo>
                  <a:lnTo>
                    <a:pt x="2605" y="11873"/>
                  </a:lnTo>
                  <a:lnTo>
                    <a:pt x="2969" y="12478"/>
                  </a:lnTo>
                  <a:lnTo>
                    <a:pt x="3332" y="13084"/>
                  </a:lnTo>
                  <a:lnTo>
                    <a:pt x="3716" y="13690"/>
                  </a:lnTo>
                  <a:lnTo>
                    <a:pt x="4140" y="14295"/>
                  </a:lnTo>
                  <a:lnTo>
                    <a:pt x="4584" y="14881"/>
                  </a:lnTo>
                  <a:lnTo>
                    <a:pt x="5048" y="15487"/>
                  </a:lnTo>
                  <a:lnTo>
                    <a:pt x="5513" y="16092"/>
                  </a:lnTo>
                  <a:lnTo>
                    <a:pt x="6017" y="16698"/>
                  </a:lnTo>
                  <a:lnTo>
                    <a:pt x="6563" y="17283"/>
                  </a:lnTo>
                  <a:lnTo>
                    <a:pt x="7108" y="17889"/>
                  </a:lnTo>
                  <a:lnTo>
                    <a:pt x="7673" y="18475"/>
                  </a:lnTo>
                  <a:lnTo>
                    <a:pt x="7673" y="18475"/>
                  </a:lnTo>
                  <a:lnTo>
                    <a:pt x="7592" y="1875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0" name="Google Shape;2780;p33"/>
            <p:cNvSpPr/>
            <p:nvPr/>
          </p:nvSpPr>
          <p:spPr>
            <a:xfrm>
              <a:off x="1935600" y="1356125"/>
              <a:ext cx="1100375" cy="330125"/>
            </a:xfrm>
            <a:custGeom>
              <a:avLst/>
              <a:gdLst/>
              <a:ahLst/>
              <a:cxnLst/>
              <a:rect l="l" t="t" r="r" b="b"/>
              <a:pathLst>
                <a:path w="44015" h="13205" extrusionOk="0">
                  <a:moveTo>
                    <a:pt x="41" y="0"/>
                  </a:moveTo>
                  <a:lnTo>
                    <a:pt x="1" y="243"/>
                  </a:lnTo>
                  <a:lnTo>
                    <a:pt x="485" y="727"/>
                  </a:lnTo>
                  <a:lnTo>
                    <a:pt x="990" y="1192"/>
                  </a:lnTo>
                  <a:lnTo>
                    <a:pt x="1495" y="1676"/>
                  </a:lnTo>
                  <a:lnTo>
                    <a:pt x="1999" y="2120"/>
                  </a:lnTo>
                  <a:lnTo>
                    <a:pt x="3070" y="3029"/>
                  </a:lnTo>
                  <a:lnTo>
                    <a:pt x="4160" y="3897"/>
                  </a:lnTo>
                  <a:lnTo>
                    <a:pt x="5290" y="4725"/>
                  </a:lnTo>
                  <a:lnTo>
                    <a:pt x="6441" y="5512"/>
                  </a:lnTo>
                  <a:lnTo>
                    <a:pt x="7612" y="6279"/>
                  </a:lnTo>
                  <a:lnTo>
                    <a:pt x="8824" y="7006"/>
                  </a:lnTo>
                  <a:lnTo>
                    <a:pt x="10055" y="7693"/>
                  </a:lnTo>
                  <a:lnTo>
                    <a:pt x="11287" y="8359"/>
                  </a:lnTo>
                  <a:lnTo>
                    <a:pt x="12559" y="8965"/>
                  </a:lnTo>
                  <a:lnTo>
                    <a:pt x="13831" y="9550"/>
                  </a:lnTo>
                  <a:lnTo>
                    <a:pt x="15123" y="10095"/>
                  </a:lnTo>
                  <a:lnTo>
                    <a:pt x="16415" y="10580"/>
                  </a:lnTo>
                  <a:lnTo>
                    <a:pt x="17727" y="11044"/>
                  </a:lnTo>
                  <a:lnTo>
                    <a:pt x="19040" y="11448"/>
                  </a:lnTo>
                  <a:lnTo>
                    <a:pt x="20352" y="11832"/>
                  </a:lnTo>
                  <a:lnTo>
                    <a:pt x="21664" y="12155"/>
                  </a:lnTo>
                  <a:lnTo>
                    <a:pt x="22977" y="12437"/>
                  </a:lnTo>
                  <a:lnTo>
                    <a:pt x="24289" y="12680"/>
                  </a:lnTo>
                  <a:lnTo>
                    <a:pt x="25581" y="12882"/>
                  </a:lnTo>
                  <a:lnTo>
                    <a:pt x="26873" y="13043"/>
                  </a:lnTo>
                  <a:lnTo>
                    <a:pt x="28145" y="13144"/>
                  </a:lnTo>
                  <a:lnTo>
                    <a:pt x="29397" y="13205"/>
                  </a:lnTo>
                  <a:lnTo>
                    <a:pt x="31275" y="13205"/>
                  </a:lnTo>
                  <a:lnTo>
                    <a:pt x="31880" y="13164"/>
                  </a:lnTo>
                  <a:lnTo>
                    <a:pt x="32486" y="13124"/>
                  </a:lnTo>
                  <a:lnTo>
                    <a:pt x="33072" y="13083"/>
                  </a:lnTo>
                  <a:lnTo>
                    <a:pt x="33677" y="13023"/>
                  </a:lnTo>
                  <a:lnTo>
                    <a:pt x="34263" y="12942"/>
                  </a:lnTo>
                  <a:lnTo>
                    <a:pt x="34848" y="12841"/>
                  </a:lnTo>
                  <a:lnTo>
                    <a:pt x="35414" y="12740"/>
                  </a:lnTo>
                  <a:lnTo>
                    <a:pt x="35979" y="12639"/>
                  </a:lnTo>
                  <a:lnTo>
                    <a:pt x="36524" y="12498"/>
                  </a:lnTo>
                  <a:lnTo>
                    <a:pt x="37089" y="12357"/>
                  </a:lnTo>
                  <a:lnTo>
                    <a:pt x="37634" y="12215"/>
                  </a:lnTo>
                  <a:lnTo>
                    <a:pt x="38159" y="12054"/>
                  </a:lnTo>
                  <a:lnTo>
                    <a:pt x="38684" y="11872"/>
                  </a:lnTo>
                  <a:lnTo>
                    <a:pt x="39411" y="11589"/>
                  </a:lnTo>
                  <a:lnTo>
                    <a:pt x="40098" y="11287"/>
                  </a:lnTo>
                  <a:lnTo>
                    <a:pt x="40764" y="10963"/>
                  </a:lnTo>
                  <a:lnTo>
                    <a:pt x="41390" y="10620"/>
                  </a:lnTo>
                  <a:lnTo>
                    <a:pt x="41995" y="10257"/>
                  </a:lnTo>
                  <a:lnTo>
                    <a:pt x="42561" y="9873"/>
                  </a:lnTo>
                  <a:lnTo>
                    <a:pt x="43106" y="9469"/>
                  </a:lnTo>
                  <a:lnTo>
                    <a:pt x="43611" y="9045"/>
                  </a:lnTo>
                  <a:lnTo>
                    <a:pt x="44014" y="8682"/>
                  </a:lnTo>
                  <a:lnTo>
                    <a:pt x="44014" y="8682"/>
                  </a:lnTo>
                  <a:lnTo>
                    <a:pt x="43490" y="9126"/>
                  </a:lnTo>
                  <a:lnTo>
                    <a:pt x="42944" y="9570"/>
                  </a:lnTo>
                  <a:lnTo>
                    <a:pt x="42339" y="9974"/>
                  </a:lnTo>
                  <a:lnTo>
                    <a:pt x="41733" y="10358"/>
                  </a:lnTo>
                  <a:lnTo>
                    <a:pt x="41067" y="10721"/>
                  </a:lnTo>
                  <a:lnTo>
                    <a:pt x="40380" y="11064"/>
                  </a:lnTo>
                  <a:lnTo>
                    <a:pt x="39653" y="11367"/>
                  </a:lnTo>
                  <a:lnTo>
                    <a:pt x="38886" y="11670"/>
                  </a:lnTo>
                  <a:lnTo>
                    <a:pt x="38361" y="11852"/>
                  </a:lnTo>
                  <a:lnTo>
                    <a:pt x="37836" y="12013"/>
                  </a:lnTo>
                  <a:lnTo>
                    <a:pt x="37291" y="12175"/>
                  </a:lnTo>
                  <a:lnTo>
                    <a:pt x="36726" y="12316"/>
                  </a:lnTo>
                  <a:lnTo>
                    <a:pt x="36181" y="12437"/>
                  </a:lnTo>
                  <a:lnTo>
                    <a:pt x="35616" y="12558"/>
                  </a:lnTo>
                  <a:lnTo>
                    <a:pt x="35030" y="12659"/>
                  </a:lnTo>
                  <a:lnTo>
                    <a:pt x="34444" y="12740"/>
                  </a:lnTo>
                  <a:lnTo>
                    <a:pt x="33859" y="12821"/>
                  </a:lnTo>
                  <a:lnTo>
                    <a:pt x="33273" y="12882"/>
                  </a:lnTo>
                  <a:lnTo>
                    <a:pt x="32668" y="12942"/>
                  </a:lnTo>
                  <a:lnTo>
                    <a:pt x="32062" y="12982"/>
                  </a:lnTo>
                  <a:lnTo>
                    <a:pt x="31436" y="13003"/>
                  </a:lnTo>
                  <a:lnTo>
                    <a:pt x="30831" y="13023"/>
                  </a:lnTo>
                  <a:lnTo>
                    <a:pt x="30205" y="13023"/>
                  </a:lnTo>
                  <a:lnTo>
                    <a:pt x="29579" y="13003"/>
                  </a:lnTo>
                  <a:lnTo>
                    <a:pt x="28307" y="12962"/>
                  </a:lnTo>
                  <a:lnTo>
                    <a:pt x="27035" y="12841"/>
                  </a:lnTo>
                  <a:lnTo>
                    <a:pt x="25743" y="12700"/>
                  </a:lnTo>
                  <a:lnTo>
                    <a:pt x="24430" y="12498"/>
                  </a:lnTo>
                  <a:lnTo>
                    <a:pt x="23118" y="12256"/>
                  </a:lnTo>
                  <a:lnTo>
                    <a:pt x="21806" y="11973"/>
                  </a:lnTo>
                  <a:lnTo>
                    <a:pt x="20473" y="11630"/>
                  </a:lnTo>
                  <a:lnTo>
                    <a:pt x="19161" y="11266"/>
                  </a:lnTo>
                  <a:lnTo>
                    <a:pt x="17848" y="10842"/>
                  </a:lnTo>
                  <a:lnTo>
                    <a:pt x="16536" y="10378"/>
                  </a:lnTo>
                  <a:lnTo>
                    <a:pt x="15224" y="9893"/>
                  </a:lnTo>
                  <a:lnTo>
                    <a:pt x="13932" y="9348"/>
                  </a:lnTo>
                  <a:lnTo>
                    <a:pt x="12660" y="8763"/>
                  </a:lnTo>
                  <a:lnTo>
                    <a:pt x="11388" y="8137"/>
                  </a:lnTo>
                  <a:lnTo>
                    <a:pt x="10136" y="7491"/>
                  </a:lnTo>
                  <a:lnTo>
                    <a:pt x="8904" y="6804"/>
                  </a:lnTo>
                  <a:lnTo>
                    <a:pt x="7693" y="6057"/>
                  </a:lnTo>
                  <a:lnTo>
                    <a:pt x="6502" y="5290"/>
                  </a:lnTo>
                  <a:lnTo>
                    <a:pt x="5351" y="4503"/>
                  </a:lnTo>
                  <a:lnTo>
                    <a:pt x="4220" y="3655"/>
                  </a:lnTo>
                  <a:lnTo>
                    <a:pt x="3130" y="2787"/>
                  </a:lnTo>
                  <a:lnTo>
                    <a:pt x="2060" y="1898"/>
                  </a:lnTo>
                  <a:lnTo>
                    <a:pt x="1535" y="1434"/>
                  </a:lnTo>
                  <a:lnTo>
                    <a:pt x="1030" y="949"/>
                  </a:lnTo>
                  <a:lnTo>
                    <a:pt x="526" y="485"/>
                  </a:lnTo>
                  <a:lnTo>
                    <a:pt x="4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1" name="Google Shape;2781;p33"/>
            <p:cNvSpPr/>
            <p:nvPr/>
          </p:nvSpPr>
          <p:spPr>
            <a:xfrm>
              <a:off x="1935600" y="1356125"/>
              <a:ext cx="1100375" cy="330125"/>
            </a:xfrm>
            <a:custGeom>
              <a:avLst/>
              <a:gdLst/>
              <a:ahLst/>
              <a:cxnLst/>
              <a:rect l="l" t="t" r="r" b="b"/>
              <a:pathLst>
                <a:path w="44015" h="13205" fill="none" extrusionOk="0">
                  <a:moveTo>
                    <a:pt x="43611" y="9045"/>
                  </a:moveTo>
                  <a:lnTo>
                    <a:pt x="43611" y="9045"/>
                  </a:lnTo>
                  <a:lnTo>
                    <a:pt x="43106" y="9469"/>
                  </a:lnTo>
                  <a:lnTo>
                    <a:pt x="42561" y="9873"/>
                  </a:lnTo>
                  <a:lnTo>
                    <a:pt x="41995" y="10257"/>
                  </a:lnTo>
                  <a:lnTo>
                    <a:pt x="41390" y="10620"/>
                  </a:lnTo>
                  <a:lnTo>
                    <a:pt x="40764" y="10963"/>
                  </a:lnTo>
                  <a:lnTo>
                    <a:pt x="40098" y="11287"/>
                  </a:lnTo>
                  <a:lnTo>
                    <a:pt x="39411" y="11589"/>
                  </a:lnTo>
                  <a:lnTo>
                    <a:pt x="38684" y="11872"/>
                  </a:lnTo>
                  <a:lnTo>
                    <a:pt x="38684" y="11872"/>
                  </a:lnTo>
                  <a:lnTo>
                    <a:pt x="38159" y="12054"/>
                  </a:lnTo>
                  <a:lnTo>
                    <a:pt x="37634" y="12215"/>
                  </a:lnTo>
                  <a:lnTo>
                    <a:pt x="37089" y="12357"/>
                  </a:lnTo>
                  <a:lnTo>
                    <a:pt x="36524" y="12498"/>
                  </a:lnTo>
                  <a:lnTo>
                    <a:pt x="35979" y="12639"/>
                  </a:lnTo>
                  <a:lnTo>
                    <a:pt x="35414" y="12740"/>
                  </a:lnTo>
                  <a:lnTo>
                    <a:pt x="34848" y="12841"/>
                  </a:lnTo>
                  <a:lnTo>
                    <a:pt x="34263" y="12942"/>
                  </a:lnTo>
                  <a:lnTo>
                    <a:pt x="33677" y="13023"/>
                  </a:lnTo>
                  <a:lnTo>
                    <a:pt x="33072" y="13083"/>
                  </a:lnTo>
                  <a:lnTo>
                    <a:pt x="32486" y="13124"/>
                  </a:lnTo>
                  <a:lnTo>
                    <a:pt x="31880" y="13164"/>
                  </a:lnTo>
                  <a:lnTo>
                    <a:pt x="31275" y="13205"/>
                  </a:lnTo>
                  <a:lnTo>
                    <a:pt x="30649" y="13205"/>
                  </a:lnTo>
                  <a:lnTo>
                    <a:pt x="29397" y="13205"/>
                  </a:lnTo>
                  <a:lnTo>
                    <a:pt x="28145" y="13144"/>
                  </a:lnTo>
                  <a:lnTo>
                    <a:pt x="26873" y="13043"/>
                  </a:lnTo>
                  <a:lnTo>
                    <a:pt x="25581" y="12882"/>
                  </a:lnTo>
                  <a:lnTo>
                    <a:pt x="24289" y="12680"/>
                  </a:lnTo>
                  <a:lnTo>
                    <a:pt x="22977" y="12437"/>
                  </a:lnTo>
                  <a:lnTo>
                    <a:pt x="21664" y="12155"/>
                  </a:lnTo>
                  <a:lnTo>
                    <a:pt x="20352" y="11832"/>
                  </a:lnTo>
                  <a:lnTo>
                    <a:pt x="19040" y="11448"/>
                  </a:lnTo>
                  <a:lnTo>
                    <a:pt x="17727" y="11044"/>
                  </a:lnTo>
                  <a:lnTo>
                    <a:pt x="16415" y="10580"/>
                  </a:lnTo>
                  <a:lnTo>
                    <a:pt x="15123" y="10095"/>
                  </a:lnTo>
                  <a:lnTo>
                    <a:pt x="13831" y="9550"/>
                  </a:lnTo>
                  <a:lnTo>
                    <a:pt x="12559" y="8965"/>
                  </a:lnTo>
                  <a:lnTo>
                    <a:pt x="11287" y="8359"/>
                  </a:lnTo>
                  <a:lnTo>
                    <a:pt x="10055" y="7693"/>
                  </a:lnTo>
                  <a:lnTo>
                    <a:pt x="8824" y="7006"/>
                  </a:lnTo>
                  <a:lnTo>
                    <a:pt x="7612" y="6279"/>
                  </a:lnTo>
                  <a:lnTo>
                    <a:pt x="6441" y="5512"/>
                  </a:lnTo>
                  <a:lnTo>
                    <a:pt x="5290" y="4725"/>
                  </a:lnTo>
                  <a:lnTo>
                    <a:pt x="4160" y="3897"/>
                  </a:lnTo>
                  <a:lnTo>
                    <a:pt x="3070" y="3029"/>
                  </a:lnTo>
                  <a:lnTo>
                    <a:pt x="1999" y="2120"/>
                  </a:lnTo>
                  <a:lnTo>
                    <a:pt x="1495" y="1676"/>
                  </a:lnTo>
                  <a:lnTo>
                    <a:pt x="990" y="1192"/>
                  </a:lnTo>
                  <a:lnTo>
                    <a:pt x="485" y="727"/>
                  </a:lnTo>
                  <a:lnTo>
                    <a:pt x="1" y="243"/>
                  </a:lnTo>
                  <a:lnTo>
                    <a:pt x="1" y="243"/>
                  </a:lnTo>
                  <a:lnTo>
                    <a:pt x="41" y="0"/>
                  </a:lnTo>
                  <a:lnTo>
                    <a:pt x="41" y="0"/>
                  </a:lnTo>
                  <a:lnTo>
                    <a:pt x="526" y="485"/>
                  </a:lnTo>
                  <a:lnTo>
                    <a:pt x="1030" y="949"/>
                  </a:lnTo>
                  <a:lnTo>
                    <a:pt x="1535" y="1434"/>
                  </a:lnTo>
                  <a:lnTo>
                    <a:pt x="2060" y="1898"/>
                  </a:lnTo>
                  <a:lnTo>
                    <a:pt x="3130" y="2787"/>
                  </a:lnTo>
                  <a:lnTo>
                    <a:pt x="4220" y="3655"/>
                  </a:lnTo>
                  <a:lnTo>
                    <a:pt x="5351" y="4503"/>
                  </a:lnTo>
                  <a:lnTo>
                    <a:pt x="6502" y="5290"/>
                  </a:lnTo>
                  <a:lnTo>
                    <a:pt x="7693" y="6057"/>
                  </a:lnTo>
                  <a:lnTo>
                    <a:pt x="8904" y="6804"/>
                  </a:lnTo>
                  <a:lnTo>
                    <a:pt x="10136" y="7491"/>
                  </a:lnTo>
                  <a:lnTo>
                    <a:pt x="11388" y="8137"/>
                  </a:lnTo>
                  <a:lnTo>
                    <a:pt x="12660" y="8763"/>
                  </a:lnTo>
                  <a:lnTo>
                    <a:pt x="13932" y="9348"/>
                  </a:lnTo>
                  <a:lnTo>
                    <a:pt x="15224" y="9893"/>
                  </a:lnTo>
                  <a:lnTo>
                    <a:pt x="16536" y="10378"/>
                  </a:lnTo>
                  <a:lnTo>
                    <a:pt x="17848" y="10842"/>
                  </a:lnTo>
                  <a:lnTo>
                    <a:pt x="19161" y="11266"/>
                  </a:lnTo>
                  <a:lnTo>
                    <a:pt x="20473" y="11630"/>
                  </a:lnTo>
                  <a:lnTo>
                    <a:pt x="21806" y="11973"/>
                  </a:lnTo>
                  <a:lnTo>
                    <a:pt x="23118" y="12256"/>
                  </a:lnTo>
                  <a:lnTo>
                    <a:pt x="24430" y="12498"/>
                  </a:lnTo>
                  <a:lnTo>
                    <a:pt x="25743" y="12700"/>
                  </a:lnTo>
                  <a:lnTo>
                    <a:pt x="27035" y="12841"/>
                  </a:lnTo>
                  <a:lnTo>
                    <a:pt x="28307" y="12962"/>
                  </a:lnTo>
                  <a:lnTo>
                    <a:pt x="29579" y="13003"/>
                  </a:lnTo>
                  <a:lnTo>
                    <a:pt x="30205" y="13023"/>
                  </a:lnTo>
                  <a:lnTo>
                    <a:pt x="30831" y="13023"/>
                  </a:lnTo>
                  <a:lnTo>
                    <a:pt x="31436" y="13003"/>
                  </a:lnTo>
                  <a:lnTo>
                    <a:pt x="32062" y="12982"/>
                  </a:lnTo>
                  <a:lnTo>
                    <a:pt x="32668" y="12942"/>
                  </a:lnTo>
                  <a:lnTo>
                    <a:pt x="33273" y="12882"/>
                  </a:lnTo>
                  <a:lnTo>
                    <a:pt x="33859" y="12821"/>
                  </a:lnTo>
                  <a:lnTo>
                    <a:pt x="34444" y="12740"/>
                  </a:lnTo>
                  <a:lnTo>
                    <a:pt x="35030" y="12659"/>
                  </a:lnTo>
                  <a:lnTo>
                    <a:pt x="35616" y="12558"/>
                  </a:lnTo>
                  <a:lnTo>
                    <a:pt x="36181" y="12437"/>
                  </a:lnTo>
                  <a:lnTo>
                    <a:pt x="36726" y="12316"/>
                  </a:lnTo>
                  <a:lnTo>
                    <a:pt x="37291" y="12175"/>
                  </a:lnTo>
                  <a:lnTo>
                    <a:pt x="37836" y="12013"/>
                  </a:lnTo>
                  <a:lnTo>
                    <a:pt x="38361" y="11852"/>
                  </a:lnTo>
                  <a:lnTo>
                    <a:pt x="38886" y="11670"/>
                  </a:lnTo>
                  <a:lnTo>
                    <a:pt x="38886" y="11670"/>
                  </a:lnTo>
                  <a:lnTo>
                    <a:pt x="39653" y="11367"/>
                  </a:lnTo>
                  <a:lnTo>
                    <a:pt x="40380" y="11064"/>
                  </a:lnTo>
                  <a:lnTo>
                    <a:pt x="41067" y="10721"/>
                  </a:lnTo>
                  <a:lnTo>
                    <a:pt x="41733" y="10358"/>
                  </a:lnTo>
                  <a:lnTo>
                    <a:pt x="42339" y="9974"/>
                  </a:lnTo>
                  <a:lnTo>
                    <a:pt x="42944" y="9570"/>
                  </a:lnTo>
                  <a:lnTo>
                    <a:pt x="43490" y="9126"/>
                  </a:lnTo>
                  <a:lnTo>
                    <a:pt x="44014" y="8682"/>
                  </a:lnTo>
                  <a:lnTo>
                    <a:pt x="43611" y="9045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2" name="Google Shape;2782;p33"/>
            <p:cNvSpPr/>
            <p:nvPr/>
          </p:nvSpPr>
          <p:spPr>
            <a:xfrm>
              <a:off x="1752900" y="971000"/>
              <a:ext cx="183750" cy="391200"/>
            </a:xfrm>
            <a:custGeom>
              <a:avLst/>
              <a:gdLst/>
              <a:ahLst/>
              <a:cxnLst/>
              <a:rect l="l" t="t" r="r" b="b"/>
              <a:pathLst>
                <a:path w="7350" h="15648" extrusionOk="0">
                  <a:moveTo>
                    <a:pt x="40" y="1"/>
                  </a:moveTo>
                  <a:lnTo>
                    <a:pt x="20" y="445"/>
                  </a:lnTo>
                  <a:lnTo>
                    <a:pt x="20" y="526"/>
                  </a:lnTo>
                  <a:lnTo>
                    <a:pt x="40" y="1"/>
                  </a:lnTo>
                  <a:close/>
                  <a:moveTo>
                    <a:pt x="20" y="526"/>
                  </a:moveTo>
                  <a:lnTo>
                    <a:pt x="0" y="970"/>
                  </a:lnTo>
                  <a:lnTo>
                    <a:pt x="20" y="1414"/>
                  </a:lnTo>
                  <a:lnTo>
                    <a:pt x="40" y="1858"/>
                  </a:lnTo>
                  <a:lnTo>
                    <a:pt x="81" y="2302"/>
                  </a:lnTo>
                  <a:lnTo>
                    <a:pt x="141" y="2746"/>
                  </a:lnTo>
                  <a:lnTo>
                    <a:pt x="202" y="3211"/>
                  </a:lnTo>
                  <a:lnTo>
                    <a:pt x="303" y="3675"/>
                  </a:lnTo>
                  <a:lnTo>
                    <a:pt x="384" y="4140"/>
                  </a:lnTo>
                  <a:lnTo>
                    <a:pt x="505" y="4604"/>
                  </a:lnTo>
                  <a:lnTo>
                    <a:pt x="646" y="5068"/>
                  </a:lnTo>
                  <a:lnTo>
                    <a:pt x="787" y="5533"/>
                  </a:lnTo>
                  <a:lnTo>
                    <a:pt x="949" y="6017"/>
                  </a:lnTo>
                  <a:lnTo>
                    <a:pt x="1110" y="6482"/>
                  </a:lnTo>
                  <a:lnTo>
                    <a:pt x="1312" y="6966"/>
                  </a:lnTo>
                  <a:lnTo>
                    <a:pt x="1514" y="7430"/>
                  </a:lnTo>
                  <a:lnTo>
                    <a:pt x="1736" y="7915"/>
                  </a:lnTo>
                  <a:lnTo>
                    <a:pt x="1958" y="8400"/>
                  </a:lnTo>
                  <a:lnTo>
                    <a:pt x="2221" y="8884"/>
                  </a:lnTo>
                  <a:lnTo>
                    <a:pt x="2483" y="9369"/>
                  </a:lnTo>
                  <a:lnTo>
                    <a:pt x="2766" y="9853"/>
                  </a:lnTo>
                  <a:lnTo>
                    <a:pt x="3049" y="10338"/>
                  </a:lnTo>
                  <a:lnTo>
                    <a:pt x="3372" y="10822"/>
                  </a:lnTo>
                  <a:lnTo>
                    <a:pt x="3695" y="11307"/>
                  </a:lnTo>
                  <a:lnTo>
                    <a:pt x="4038" y="11791"/>
                  </a:lnTo>
                  <a:lnTo>
                    <a:pt x="4381" y="12276"/>
                  </a:lnTo>
                  <a:lnTo>
                    <a:pt x="4765" y="12761"/>
                  </a:lnTo>
                  <a:lnTo>
                    <a:pt x="5148" y="13245"/>
                  </a:lnTo>
                  <a:lnTo>
                    <a:pt x="5552" y="13730"/>
                  </a:lnTo>
                  <a:lnTo>
                    <a:pt x="5976" y="14214"/>
                  </a:lnTo>
                  <a:lnTo>
                    <a:pt x="6400" y="14679"/>
                  </a:lnTo>
                  <a:lnTo>
                    <a:pt x="6844" y="15163"/>
                  </a:lnTo>
                  <a:lnTo>
                    <a:pt x="7309" y="15648"/>
                  </a:lnTo>
                  <a:lnTo>
                    <a:pt x="7349" y="15405"/>
                  </a:lnTo>
                  <a:lnTo>
                    <a:pt x="6885" y="14901"/>
                  </a:lnTo>
                  <a:lnTo>
                    <a:pt x="6420" y="14416"/>
                  </a:lnTo>
                  <a:lnTo>
                    <a:pt x="5976" y="13932"/>
                  </a:lnTo>
                  <a:lnTo>
                    <a:pt x="5552" y="13447"/>
                  </a:lnTo>
                  <a:lnTo>
                    <a:pt x="5148" y="12942"/>
                  </a:lnTo>
                  <a:lnTo>
                    <a:pt x="4765" y="12458"/>
                  </a:lnTo>
                  <a:lnTo>
                    <a:pt x="4381" y="11953"/>
                  </a:lnTo>
                  <a:lnTo>
                    <a:pt x="4018" y="11468"/>
                  </a:lnTo>
                  <a:lnTo>
                    <a:pt x="3675" y="10984"/>
                  </a:lnTo>
                  <a:lnTo>
                    <a:pt x="3352" y="10479"/>
                  </a:lnTo>
                  <a:lnTo>
                    <a:pt x="3028" y="9995"/>
                  </a:lnTo>
                  <a:lnTo>
                    <a:pt x="2726" y="9490"/>
                  </a:lnTo>
                  <a:lnTo>
                    <a:pt x="2443" y="9005"/>
                  </a:lnTo>
                  <a:lnTo>
                    <a:pt x="2181" y="8501"/>
                  </a:lnTo>
                  <a:lnTo>
                    <a:pt x="1938" y="8016"/>
                  </a:lnTo>
                  <a:lnTo>
                    <a:pt x="1696" y="7531"/>
                  </a:lnTo>
                  <a:lnTo>
                    <a:pt x="1474" y="7027"/>
                  </a:lnTo>
                  <a:lnTo>
                    <a:pt x="1272" y="6542"/>
                  </a:lnTo>
                  <a:lnTo>
                    <a:pt x="1090" y="6058"/>
                  </a:lnTo>
                  <a:lnTo>
                    <a:pt x="909" y="5573"/>
                  </a:lnTo>
                  <a:lnTo>
                    <a:pt x="747" y="5088"/>
                  </a:lnTo>
                  <a:lnTo>
                    <a:pt x="606" y="4624"/>
                  </a:lnTo>
                  <a:lnTo>
                    <a:pt x="485" y="4140"/>
                  </a:lnTo>
                  <a:lnTo>
                    <a:pt x="363" y="3675"/>
                  </a:lnTo>
                  <a:lnTo>
                    <a:pt x="283" y="3191"/>
                  </a:lnTo>
                  <a:lnTo>
                    <a:pt x="202" y="2726"/>
                  </a:lnTo>
                  <a:lnTo>
                    <a:pt x="121" y="2262"/>
                  </a:lnTo>
                  <a:lnTo>
                    <a:pt x="81" y="1797"/>
                  </a:lnTo>
                  <a:lnTo>
                    <a:pt x="40" y="1353"/>
                  </a:lnTo>
                  <a:lnTo>
                    <a:pt x="20" y="889"/>
                  </a:lnTo>
                  <a:lnTo>
                    <a:pt x="20" y="52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3" name="Google Shape;2783;p33"/>
            <p:cNvSpPr/>
            <p:nvPr/>
          </p:nvSpPr>
          <p:spPr>
            <a:xfrm>
              <a:off x="1752900" y="971000"/>
              <a:ext cx="183750" cy="391200"/>
            </a:xfrm>
            <a:custGeom>
              <a:avLst/>
              <a:gdLst/>
              <a:ahLst/>
              <a:cxnLst/>
              <a:rect l="l" t="t" r="r" b="b"/>
              <a:pathLst>
                <a:path w="7350" h="15648" fill="none" extrusionOk="0">
                  <a:moveTo>
                    <a:pt x="7309" y="15648"/>
                  </a:moveTo>
                  <a:lnTo>
                    <a:pt x="7309" y="15648"/>
                  </a:lnTo>
                  <a:lnTo>
                    <a:pt x="6844" y="15163"/>
                  </a:lnTo>
                  <a:lnTo>
                    <a:pt x="6400" y="14679"/>
                  </a:lnTo>
                  <a:lnTo>
                    <a:pt x="5976" y="14214"/>
                  </a:lnTo>
                  <a:lnTo>
                    <a:pt x="5552" y="13730"/>
                  </a:lnTo>
                  <a:lnTo>
                    <a:pt x="5148" y="13245"/>
                  </a:lnTo>
                  <a:lnTo>
                    <a:pt x="4765" y="12761"/>
                  </a:lnTo>
                  <a:lnTo>
                    <a:pt x="4381" y="12276"/>
                  </a:lnTo>
                  <a:lnTo>
                    <a:pt x="4038" y="11791"/>
                  </a:lnTo>
                  <a:lnTo>
                    <a:pt x="3695" y="11307"/>
                  </a:lnTo>
                  <a:lnTo>
                    <a:pt x="3372" y="10822"/>
                  </a:lnTo>
                  <a:lnTo>
                    <a:pt x="3049" y="10338"/>
                  </a:lnTo>
                  <a:lnTo>
                    <a:pt x="2766" y="9853"/>
                  </a:lnTo>
                  <a:lnTo>
                    <a:pt x="2483" y="9369"/>
                  </a:lnTo>
                  <a:lnTo>
                    <a:pt x="2221" y="8884"/>
                  </a:lnTo>
                  <a:lnTo>
                    <a:pt x="1958" y="8400"/>
                  </a:lnTo>
                  <a:lnTo>
                    <a:pt x="1736" y="7915"/>
                  </a:lnTo>
                  <a:lnTo>
                    <a:pt x="1514" y="7430"/>
                  </a:lnTo>
                  <a:lnTo>
                    <a:pt x="1312" y="6966"/>
                  </a:lnTo>
                  <a:lnTo>
                    <a:pt x="1110" y="6482"/>
                  </a:lnTo>
                  <a:lnTo>
                    <a:pt x="949" y="6017"/>
                  </a:lnTo>
                  <a:lnTo>
                    <a:pt x="787" y="5533"/>
                  </a:lnTo>
                  <a:lnTo>
                    <a:pt x="646" y="5068"/>
                  </a:lnTo>
                  <a:lnTo>
                    <a:pt x="505" y="4604"/>
                  </a:lnTo>
                  <a:lnTo>
                    <a:pt x="384" y="4140"/>
                  </a:lnTo>
                  <a:lnTo>
                    <a:pt x="303" y="3675"/>
                  </a:lnTo>
                  <a:lnTo>
                    <a:pt x="202" y="3211"/>
                  </a:lnTo>
                  <a:lnTo>
                    <a:pt x="141" y="2746"/>
                  </a:lnTo>
                  <a:lnTo>
                    <a:pt x="81" y="2302"/>
                  </a:lnTo>
                  <a:lnTo>
                    <a:pt x="40" y="1858"/>
                  </a:lnTo>
                  <a:lnTo>
                    <a:pt x="20" y="1414"/>
                  </a:lnTo>
                  <a:lnTo>
                    <a:pt x="0" y="970"/>
                  </a:lnTo>
                  <a:lnTo>
                    <a:pt x="20" y="526"/>
                  </a:lnTo>
                  <a:lnTo>
                    <a:pt x="40" y="1"/>
                  </a:lnTo>
                  <a:lnTo>
                    <a:pt x="40" y="1"/>
                  </a:lnTo>
                  <a:lnTo>
                    <a:pt x="20" y="445"/>
                  </a:lnTo>
                  <a:lnTo>
                    <a:pt x="20" y="889"/>
                  </a:lnTo>
                  <a:lnTo>
                    <a:pt x="40" y="1353"/>
                  </a:lnTo>
                  <a:lnTo>
                    <a:pt x="81" y="1797"/>
                  </a:lnTo>
                  <a:lnTo>
                    <a:pt x="121" y="2262"/>
                  </a:lnTo>
                  <a:lnTo>
                    <a:pt x="202" y="2726"/>
                  </a:lnTo>
                  <a:lnTo>
                    <a:pt x="283" y="3191"/>
                  </a:lnTo>
                  <a:lnTo>
                    <a:pt x="363" y="3675"/>
                  </a:lnTo>
                  <a:lnTo>
                    <a:pt x="485" y="4140"/>
                  </a:lnTo>
                  <a:lnTo>
                    <a:pt x="606" y="4624"/>
                  </a:lnTo>
                  <a:lnTo>
                    <a:pt x="747" y="5088"/>
                  </a:lnTo>
                  <a:lnTo>
                    <a:pt x="909" y="5573"/>
                  </a:lnTo>
                  <a:lnTo>
                    <a:pt x="1090" y="6058"/>
                  </a:lnTo>
                  <a:lnTo>
                    <a:pt x="1272" y="6542"/>
                  </a:lnTo>
                  <a:lnTo>
                    <a:pt x="1474" y="7027"/>
                  </a:lnTo>
                  <a:lnTo>
                    <a:pt x="1696" y="7531"/>
                  </a:lnTo>
                  <a:lnTo>
                    <a:pt x="1938" y="8016"/>
                  </a:lnTo>
                  <a:lnTo>
                    <a:pt x="2181" y="8501"/>
                  </a:lnTo>
                  <a:lnTo>
                    <a:pt x="2443" y="9005"/>
                  </a:lnTo>
                  <a:lnTo>
                    <a:pt x="2726" y="9490"/>
                  </a:lnTo>
                  <a:lnTo>
                    <a:pt x="3028" y="9995"/>
                  </a:lnTo>
                  <a:lnTo>
                    <a:pt x="3352" y="10479"/>
                  </a:lnTo>
                  <a:lnTo>
                    <a:pt x="3675" y="10984"/>
                  </a:lnTo>
                  <a:lnTo>
                    <a:pt x="4018" y="11468"/>
                  </a:lnTo>
                  <a:lnTo>
                    <a:pt x="4381" y="11953"/>
                  </a:lnTo>
                  <a:lnTo>
                    <a:pt x="4765" y="12458"/>
                  </a:lnTo>
                  <a:lnTo>
                    <a:pt x="5148" y="12942"/>
                  </a:lnTo>
                  <a:lnTo>
                    <a:pt x="5552" y="13447"/>
                  </a:lnTo>
                  <a:lnTo>
                    <a:pt x="5976" y="13932"/>
                  </a:lnTo>
                  <a:lnTo>
                    <a:pt x="6420" y="14416"/>
                  </a:lnTo>
                  <a:lnTo>
                    <a:pt x="6885" y="14901"/>
                  </a:lnTo>
                  <a:lnTo>
                    <a:pt x="7349" y="15405"/>
                  </a:lnTo>
                  <a:lnTo>
                    <a:pt x="7349" y="15405"/>
                  </a:lnTo>
                  <a:lnTo>
                    <a:pt x="7309" y="15648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4" name="Google Shape;2784;p33"/>
            <p:cNvSpPr/>
            <p:nvPr/>
          </p:nvSpPr>
          <p:spPr>
            <a:xfrm>
              <a:off x="1930050" y="1424775"/>
              <a:ext cx="977725" cy="308925"/>
            </a:xfrm>
            <a:custGeom>
              <a:avLst/>
              <a:gdLst/>
              <a:ahLst/>
              <a:cxnLst/>
              <a:rect l="l" t="t" r="r" b="b"/>
              <a:pathLst>
                <a:path w="39109" h="12357" extrusionOk="0">
                  <a:moveTo>
                    <a:pt x="1" y="0"/>
                  </a:moveTo>
                  <a:lnTo>
                    <a:pt x="21" y="202"/>
                  </a:lnTo>
                  <a:lnTo>
                    <a:pt x="929" y="1111"/>
                  </a:lnTo>
                  <a:lnTo>
                    <a:pt x="1898" y="1979"/>
                  </a:lnTo>
                  <a:lnTo>
                    <a:pt x="2888" y="2827"/>
                  </a:lnTo>
                  <a:lnTo>
                    <a:pt x="3897" y="3634"/>
                  </a:lnTo>
                  <a:lnTo>
                    <a:pt x="4967" y="4402"/>
                  </a:lnTo>
                  <a:lnTo>
                    <a:pt x="6037" y="5149"/>
                  </a:lnTo>
                  <a:lnTo>
                    <a:pt x="7148" y="5875"/>
                  </a:lnTo>
                  <a:lnTo>
                    <a:pt x="8278" y="6542"/>
                  </a:lnTo>
                  <a:lnTo>
                    <a:pt x="9409" y="7188"/>
                  </a:lnTo>
                  <a:lnTo>
                    <a:pt x="10580" y="7814"/>
                  </a:lnTo>
                  <a:lnTo>
                    <a:pt x="11771" y="8379"/>
                  </a:lnTo>
                  <a:lnTo>
                    <a:pt x="12962" y="8924"/>
                  </a:lnTo>
                  <a:lnTo>
                    <a:pt x="14174" y="9429"/>
                  </a:lnTo>
                  <a:lnTo>
                    <a:pt x="15385" y="9893"/>
                  </a:lnTo>
                  <a:lnTo>
                    <a:pt x="16597" y="10317"/>
                  </a:lnTo>
                  <a:lnTo>
                    <a:pt x="17828" y="10701"/>
                  </a:lnTo>
                  <a:lnTo>
                    <a:pt x="19060" y="11064"/>
                  </a:lnTo>
                  <a:lnTo>
                    <a:pt x="20291" y="11367"/>
                  </a:lnTo>
                  <a:lnTo>
                    <a:pt x="21523" y="11630"/>
                  </a:lnTo>
                  <a:lnTo>
                    <a:pt x="22734" y="11852"/>
                  </a:lnTo>
                  <a:lnTo>
                    <a:pt x="23946" y="12054"/>
                  </a:lnTo>
                  <a:lnTo>
                    <a:pt x="25157" y="12195"/>
                  </a:lnTo>
                  <a:lnTo>
                    <a:pt x="26348" y="12276"/>
                  </a:lnTo>
                  <a:lnTo>
                    <a:pt x="27539" y="12336"/>
                  </a:lnTo>
                  <a:lnTo>
                    <a:pt x="28690" y="12356"/>
                  </a:lnTo>
                  <a:lnTo>
                    <a:pt x="29841" y="12316"/>
                  </a:lnTo>
                  <a:lnTo>
                    <a:pt x="30972" y="12235"/>
                  </a:lnTo>
                  <a:lnTo>
                    <a:pt x="31517" y="12175"/>
                  </a:lnTo>
                  <a:lnTo>
                    <a:pt x="32082" y="12094"/>
                  </a:lnTo>
                  <a:lnTo>
                    <a:pt x="32607" y="12013"/>
                  </a:lnTo>
                  <a:lnTo>
                    <a:pt x="33152" y="11912"/>
                  </a:lnTo>
                  <a:lnTo>
                    <a:pt x="33677" y="11811"/>
                  </a:lnTo>
                  <a:lnTo>
                    <a:pt x="34202" y="11690"/>
                  </a:lnTo>
                  <a:lnTo>
                    <a:pt x="34727" y="11549"/>
                  </a:lnTo>
                  <a:lnTo>
                    <a:pt x="35232" y="11407"/>
                  </a:lnTo>
                  <a:lnTo>
                    <a:pt x="35716" y="11266"/>
                  </a:lnTo>
                  <a:lnTo>
                    <a:pt x="36221" y="11084"/>
                  </a:lnTo>
                  <a:lnTo>
                    <a:pt x="36847" y="10842"/>
                  </a:lnTo>
                  <a:lnTo>
                    <a:pt x="37473" y="10580"/>
                  </a:lnTo>
                  <a:lnTo>
                    <a:pt x="38058" y="10297"/>
                  </a:lnTo>
                  <a:lnTo>
                    <a:pt x="38604" y="9994"/>
                  </a:lnTo>
                  <a:lnTo>
                    <a:pt x="39108" y="9732"/>
                  </a:lnTo>
                  <a:lnTo>
                    <a:pt x="38482" y="10055"/>
                  </a:lnTo>
                  <a:lnTo>
                    <a:pt x="37836" y="10378"/>
                  </a:lnTo>
                  <a:lnTo>
                    <a:pt x="37150" y="10681"/>
                  </a:lnTo>
                  <a:lnTo>
                    <a:pt x="36443" y="10943"/>
                  </a:lnTo>
                  <a:lnTo>
                    <a:pt x="35959" y="11125"/>
                  </a:lnTo>
                  <a:lnTo>
                    <a:pt x="35454" y="11286"/>
                  </a:lnTo>
                  <a:lnTo>
                    <a:pt x="34949" y="11428"/>
                  </a:lnTo>
                  <a:lnTo>
                    <a:pt x="34424" y="11549"/>
                  </a:lnTo>
                  <a:lnTo>
                    <a:pt x="33899" y="11670"/>
                  </a:lnTo>
                  <a:lnTo>
                    <a:pt x="33374" y="11791"/>
                  </a:lnTo>
                  <a:lnTo>
                    <a:pt x="32829" y="11872"/>
                  </a:lnTo>
                  <a:lnTo>
                    <a:pt x="32284" y="11973"/>
                  </a:lnTo>
                  <a:lnTo>
                    <a:pt x="31739" y="12033"/>
                  </a:lnTo>
                  <a:lnTo>
                    <a:pt x="31174" y="12094"/>
                  </a:lnTo>
                  <a:lnTo>
                    <a:pt x="30608" y="12134"/>
                  </a:lnTo>
                  <a:lnTo>
                    <a:pt x="30043" y="12175"/>
                  </a:lnTo>
                  <a:lnTo>
                    <a:pt x="28892" y="12215"/>
                  </a:lnTo>
                  <a:lnTo>
                    <a:pt x="27701" y="12215"/>
                  </a:lnTo>
                  <a:lnTo>
                    <a:pt x="26530" y="12155"/>
                  </a:lnTo>
                  <a:lnTo>
                    <a:pt x="25319" y="12054"/>
                  </a:lnTo>
                  <a:lnTo>
                    <a:pt x="24107" y="11912"/>
                  </a:lnTo>
                  <a:lnTo>
                    <a:pt x="22876" y="11731"/>
                  </a:lnTo>
                  <a:lnTo>
                    <a:pt x="21644" y="11508"/>
                  </a:lnTo>
                  <a:lnTo>
                    <a:pt x="20413" y="11226"/>
                  </a:lnTo>
                  <a:lnTo>
                    <a:pt x="19181" y="10923"/>
                  </a:lnTo>
                  <a:lnTo>
                    <a:pt x="17949" y="10560"/>
                  </a:lnTo>
                  <a:lnTo>
                    <a:pt x="16718" y="10176"/>
                  </a:lnTo>
                  <a:lnTo>
                    <a:pt x="15486" y="9752"/>
                  </a:lnTo>
                  <a:lnTo>
                    <a:pt x="14255" y="9267"/>
                  </a:lnTo>
                  <a:lnTo>
                    <a:pt x="13043" y="8763"/>
                  </a:lnTo>
                  <a:lnTo>
                    <a:pt x="11832" y="8217"/>
                  </a:lnTo>
                  <a:lnTo>
                    <a:pt x="10641" y="7652"/>
                  </a:lnTo>
                  <a:lnTo>
                    <a:pt x="9470" y="7026"/>
                  </a:lnTo>
                  <a:lnTo>
                    <a:pt x="8319" y="6380"/>
                  </a:lnTo>
                  <a:lnTo>
                    <a:pt x="7188" y="5694"/>
                  </a:lnTo>
                  <a:lnTo>
                    <a:pt x="6078" y="4967"/>
                  </a:lnTo>
                  <a:lnTo>
                    <a:pt x="4987" y="4220"/>
                  </a:lnTo>
                  <a:lnTo>
                    <a:pt x="3917" y="3433"/>
                  </a:lnTo>
                  <a:lnTo>
                    <a:pt x="2888" y="2625"/>
                  </a:lnTo>
                  <a:lnTo>
                    <a:pt x="1898" y="1777"/>
                  </a:lnTo>
                  <a:lnTo>
                    <a:pt x="929" y="909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5" name="Google Shape;2785;p33"/>
            <p:cNvSpPr/>
            <p:nvPr/>
          </p:nvSpPr>
          <p:spPr>
            <a:xfrm>
              <a:off x="1930050" y="1424775"/>
              <a:ext cx="977725" cy="308925"/>
            </a:xfrm>
            <a:custGeom>
              <a:avLst/>
              <a:gdLst/>
              <a:ahLst/>
              <a:cxnLst/>
              <a:rect l="l" t="t" r="r" b="b"/>
              <a:pathLst>
                <a:path w="39109" h="12357" fill="none" extrusionOk="0">
                  <a:moveTo>
                    <a:pt x="38604" y="9994"/>
                  </a:moveTo>
                  <a:lnTo>
                    <a:pt x="38604" y="9994"/>
                  </a:lnTo>
                  <a:lnTo>
                    <a:pt x="38058" y="10297"/>
                  </a:lnTo>
                  <a:lnTo>
                    <a:pt x="37473" y="10580"/>
                  </a:lnTo>
                  <a:lnTo>
                    <a:pt x="36847" y="10842"/>
                  </a:lnTo>
                  <a:lnTo>
                    <a:pt x="36221" y="11084"/>
                  </a:lnTo>
                  <a:lnTo>
                    <a:pt x="36221" y="11084"/>
                  </a:lnTo>
                  <a:lnTo>
                    <a:pt x="35716" y="11266"/>
                  </a:lnTo>
                  <a:lnTo>
                    <a:pt x="35232" y="11407"/>
                  </a:lnTo>
                  <a:lnTo>
                    <a:pt x="34727" y="11549"/>
                  </a:lnTo>
                  <a:lnTo>
                    <a:pt x="34202" y="11690"/>
                  </a:lnTo>
                  <a:lnTo>
                    <a:pt x="33677" y="11811"/>
                  </a:lnTo>
                  <a:lnTo>
                    <a:pt x="33152" y="11912"/>
                  </a:lnTo>
                  <a:lnTo>
                    <a:pt x="32607" y="12013"/>
                  </a:lnTo>
                  <a:lnTo>
                    <a:pt x="32082" y="12094"/>
                  </a:lnTo>
                  <a:lnTo>
                    <a:pt x="31517" y="12175"/>
                  </a:lnTo>
                  <a:lnTo>
                    <a:pt x="30972" y="12235"/>
                  </a:lnTo>
                  <a:lnTo>
                    <a:pt x="29841" y="12316"/>
                  </a:lnTo>
                  <a:lnTo>
                    <a:pt x="28690" y="12356"/>
                  </a:lnTo>
                  <a:lnTo>
                    <a:pt x="27539" y="12336"/>
                  </a:lnTo>
                  <a:lnTo>
                    <a:pt x="26348" y="12276"/>
                  </a:lnTo>
                  <a:lnTo>
                    <a:pt x="25157" y="12195"/>
                  </a:lnTo>
                  <a:lnTo>
                    <a:pt x="23946" y="12054"/>
                  </a:lnTo>
                  <a:lnTo>
                    <a:pt x="22734" y="11852"/>
                  </a:lnTo>
                  <a:lnTo>
                    <a:pt x="21523" y="11630"/>
                  </a:lnTo>
                  <a:lnTo>
                    <a:pt x="20291" y="11367"/>
                  </a:lnTo>
                  <a:lnTo>
                    <a:pt x="19060" y="11064"/>
                  </a:lnTo>
                  <a:lnTo>
                    <a:pt x="17828" y="10701"/>
                  </a:lnTo>
                  <a:lnTo>
                    <a:pt x="16597" y="10317"/>
                  </a:lnTo>
                  <a:lnTo>
                    <a:pt x="15385" y="9893"/>
                  </a:lnTo>
                  <a:lnTo>
                    <a:pt x="14174" y="9429"/>
                  </a:lnTo>
                  <a:lnTo>
                    <a:pt x="12962" y="8924"/>
                  </a:lnTo>
                  <a:lnTo>
                    <a:pt x="11771" y="8379"/>
                  </a:lnTo>
                  <a:lnTo>
                    <a:pt x="10580" y="7814"/>
                  </a:lnTo>
                  <a:lnTo>
                    <a:pt x="9409" y="7188"/>
                  </a:lnTo>
                  <a:lnTo>
                    <a:pt x="8278" y="6542"/>
                  </a:lnTo>
                  <a:lnTo>
                    <a:pt x="7148" y="5875"/>
                  </a:lnTo>
                  <a:lnTo>
                    <a:pt x="6037" y="5149"/>
                  </a:lnTo>
                  <a:lnTo>
                    <a:pt x="4967" y="4402"/>
                  </a:lnTo>
                  <a:lnTo>
                    <a:pt x="3897" y="3634"/>
                  </a:lnTo>
                  <a:lnTo>
                    <a:pt x="2888" y="2827"/>
                  </a:lnTo>
                  <a:lnTo>
                    <a:pt x="1898" y="1979"/>
                  </a:lnTo>
                  <a:lnTo>
                    <a:pt x="929" y="1111"/>
                  </a:lnTo>
                  <a:lnTo>
                    <a:pt x="21" y="202"/>
                  </a:lnTo>
                  <a:lnTo>
                    <a:pt x="21" y="202"/>
                  </a:lnTo>
                  <a:lnTo>
                    <a:pt x="1" y="0"/>
                  </a:lnTo>
                  <a:lnTo>
                    <a:pt x="1" y="0"/>
                  </a:lnTo>
                  <a:lnTo>
                    <a:pt x="929" y="909"/>
                  </a:lnTo>
                  <a:lnTo>
                    <a:pt x="1898" y="1777"/>
                  </a:lnTo>
                  <a:lnTo>
                    <a:pt x="2888" y="2625"/>
                  </a:lnTo>
                  <a:lnTo>
                    <a:pt x="3917" y="3433"/>
                  </a:lnTo>
                  <a:lnTo>
                    <a:pt x="4987" y="4220"/>
                  </a:lnTo>
                  <a:lnTo>
                    <a:pt x="6078" y="4967"/>
                  </a:lnTo>
                  <a:lnTo>
                    <a:pt x="7188" y="5694"/>
                  </a:lnTo>
                  <a:lnTo>
                    <a:pt x="8319" y="6380"/>
                  </a:lnTo>
                  <a:lnTo>
                    <a:pt x="9470" y="7026"/>
                  </a:lnTo>
                  <a:lnTo>
                    <a:pt x="10641" y="7652"/>
                  </a:lnTo>
                  <a:lnTo>
                    <a:pt x="11832" y="8217"/>
                  </a:lnTo>
                  <a:lnTo>
                    <a:pt x="13043" y="8763"/>
                  </a:lnTo>
                  <a:lnTo>
                    <a:pt x="14255" y="9267"/>
                  </a:lnTo>
                  <a:lnTo>
                    <a:pt x="15486" y="9752"/>
                  </a:lnTo>
                  <a:lnTo>
                    <a:pt x="16718" y="10176"/>
                  </a:lnTo>
                  <a:lnTo>
                    <a:pt x="17949" y="10560"/>
                  </a:lnTo>
                  <a:lnTo>
                    <a:pt x="19181" y="10923"/>
                  </a:lnTo>
                  <a:lnTo>
                    <a:pt x="20413" y="11226"/>
                  </a:lnTo>
                  <a:lnTo>
                    <a:pt x="21644" y="11508"/>
                  </a:lnTo>
                  <a:lnTo>
                    <a:pt x="22876" y="11731"/>
                  </a:lnTo>
                  <a:lnTo>
                    <a:pt x="24107" y="11912"/>
                  </a:lnTo>
                  <a:lnTo>
                    <a:pt x="25319" y="12054"/>
                  </a:lnTo>
                  <a:lnTo>
                    <a:pt x="26530" y="12155"/>
                  </a:lnTo>
                  <a:lnTo>
                    <a:pt x="27701" y="12215"/>
                  </a:lnTo>
                  <a:lnTo>
                    <a:pt x="28892" y="12215"/>
                  </a:lnTo>
                  <a:lnTo>
                    <a:pt x="30043" y="12175"/>
                  </a:lnTo>
                  <a:lnTo>
                    <a:pt x="30608" y="12134"/>
                  </a:lnTo>
                  <a:lnTo>
                    <a:pt x="31174" y="12094"/>
                  </a:lnTo>
                  <a:lnTo>
                    <a:pt x="31739" y="12033"/>
                  </a:lnTo>
                  <a:lnTo>
                    <a:pt x="32284" y="11973"/>
                  </a:lnTo>
                  <a:lnTo>
                    <a:pt x="32829" y="11872"/>
                  </a:lnTo>
                  <a:lnTo>
                    <a:pt x="33374" y="11791"/>
                  </a:lnTo>
                  <a:lnTo>
                    <a:pt x="33899" y="11670"/>
                  </a:lnTo>
                  <a:lnTo>
                    <a:pt x="34424" y="11549"/>
                  </a:lnTo>
                  <a:lnTo>
                    <a:pt x="34949" y="11428"/>
                  </a:lnTo>
                  <a:lnTo>
                    <a:pt x="35454" y="11286"/>
                  </a:lnTo>
                  <a:lnTo>
                    <a:pt x="35959" y="11125"/>
                  </a:lnTo>
                  <a:lnTo>
                    <a:pt x="36443" y="10943"/>
                  </a:lnTo>
                  <a:lnTo>
                    <a:pt x="36443" y="10943"/>
                  </a:lnTo>
                  <a:lnTo>
                    <a:pt x="37150" y="10681"/>
                  </a:lnTo>
                  <a:lnTo>
                    <a:pt x="37836" y="10378"/>
                  </a:lnTo>
                  <a:lnTo>
                    <a:pt x="38482" y="10055"/>
                  </a:lnTo>
                  <a:lnTo>
                    <a:pt x="39108" y="9732"/>
                  </a:lnTo>
                  <a:lnTo>
                    <a:pt x="38604" y="999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6" name="Google Shape;2786;p33"/>
            <p:cNvSpPr/>
            <p:nvPr/>
          </p:nvSpPr>
          <p:spPr>
            <a:xfrm>
              <a:off x="1762975" y="1131000"/>
              <a:ext cx="167600" cy="298850"/>
            </a:xfrm>
            <a:custGeom>
              <a:avLst/>
              <a:gdLst/>
              <a:ahLst/>
              <a:cxnLst/>
              <a:rect l="l" t="t" r="r" b="b"/>
              <a:pathLst>
                <a:path w="6704" h="11954" extrusionOk="0">
                  <a:moveTo>
                    <a:pt x="1" y="1"/>
                  </a:moveTo>
                  <a:lnTo>
                    <a:pt x="82" y="526"/>
                  </a:lnTo>
                  <a:lnTo>
                    <a:pt x="223" y="1212"/>
                  </a:lnTo>
                  <a:lnTo>
                    <a:pt x="405" y="1919"/>
                  </a:lnTo>
                  <a:lnTo>
                    <a:pt x="627" y="2625"/>
                  </a:lnTo>
                  <a:lnTo>
                    <a:pt x="869" y="3332"/>
                  </a:lnTo>
                  <a:lnTo>
                    <a:pt x="1172" y="4039"/>
                  </a:lnTo>
                  <a:lnTo>
                    <a:pt x="1495" y="4745"/>
                  </a:lnTo>
                  <a:lnTo>
                    <a:pt x="1838" y="5472"/>
                  </a:lnTo>
                  <a:lnTo>
                    <a:pt x="2242" y="6199"/>
                  </a:lnTo>
                  <a:lnTo>
                    <a:pt x="2666" y="6926"/>
                  </a:lnTo>
                  <a:lnTo>
                    <a:pt x="3130" y="7633"/>
                  </a:lnTo>
                  <a:lnTo>
                    <a:pt x="3635" y="8359"/>
                  </a:lnTo>
                  <a:lnTo>
                    <a:pt x="4180" y="9086"/>
                  </a:lnTo>
                  <a:lnTo>
                    <a:pt x="4745" y="9813"/>
                  </a:lnTo>
                  <a:lnTo>
                    <a:pt x="5371" y="10520"/>
                  </a:lnTo>
                  <a:lnTo>
                    <a:pt x="6017" y="11246"/>
                  </a:lnTo>
                  <a:lnTo>
                    <a:pt x="6704" y="11953"/>
                  </a:lnTo>
                  <a:lnTo>
                    <a:pt x="6684" y="11751"/>
                  </a:lnTo>
                  <a:lnTo>
                    <a:pt x="5997" y="11024"/>
                  </a:lnTo>
                  <a:lnTo>
                    <a:pt x="5331" y="10277"/>
                  </a:lnTo>
                  <a:lnTo>
                    <a:pt x="4705" y="9530"/>
                  </a:lnTo>
                  <a:lnTo>
                    <a:pt x="4099" y="8783"/>
                  </a:lnTo>
                  <a:lnTo>
                    <a:pt x="3554" y="8057"/>
                  </a:lnTo>
                  <a:lnTo>
                    <a:pt x="3049" y="7309"/>
                  </a:lnTo>
                  <a:lnTo>
                    <a:pt x="2565" y="6562"/>
                  </a:lnTo>
                  <a:lnTo>
                    <a:pt x="2141" y="5815"/>
                  </a:lnTo>
                  <a:lnTo>
                    <a:pt x="1737" y="5068"/>
                  </a:lnTo>
                  <a:lnTo>
                    <a:pt x="1374" y="4342"/>
                  </a:lnTo>
                  <a:lnTo>
                    <a:pt x="1051" y="3595"/>
                  </a:lnTo>
                  <a:lnTo>
                    <a:pt x="768" y="2868"/>
                  </a:lnTo>
                  <a:lnTo>
                    <a:pt x="526" y="2141"/>
                  </a:lnTo>
                  <a:lnTo>
                    <a:pt x="304" y="1414"/>
                  </a:lnTo>
                  <a:lnTo>
                    <a:pt x="142" y="707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7" name="Google Shape;2787;p33"/>
            <p:cNvSpPr/>
            <p:nvPr/>
          </p:nvSpPr>
          <p:spPr>
            <a:xfrm>
              <a:off x="1762975" y="1131000"/>
              <a:ext cx="167600" cy="298850"/>
            </a:xfrm>
            <a:custGeom>
              <a:avLst/>
              <a:gdLst/>
              <a:ahLst/>
              <a:cxnLst/>
              <a:rect l="l" t="t" r="r" b="b"/>
              <a:pathLst>
                <a:path w="6704" h="11954" fill="none" extrusionOk="0">
                  <a:moveTo>
                    <a:pt x="6704" y="11953"/>
                  </a:moveTo>
                  <a:lnTo>
                    <a:pt x="6704" y="11953"/>
                  </a:lnTo>
                  <a:lnTo>
                    <a:pt x="6017" y="11246"/>
                  </a:lnTo>
                  <a:lnTo>
                    <a:pt x="5371" y="10520"/>
                  </a:lnTo>
                  <a:lnTo>
                    <a:pt x="4745" y="9813"/>
                  </a:lnTo>
                  <a:lnTo>
                    <a:pt x="4180" y="9086"/>
                  </a:lnTo>
                  <a:lnTo>
                    <a:pt x="3635" y="8359"/>
                  </a:lnTo>
                  <a:lnTo>
                    <a:pt x="3130" y="7633"/>
                  </a:lnTo>
                  <a:lnTo>
                    <a:pt x="2666" y="6926"/>
                  </a:lnTo>
                  <a:lnTo>
                    <a:pt x="2242" y="6199"/>
                  </a:lnTo>
                  <a:lnTo>
                    <a:pt x="1838" y="5472"/>
                  </a:lnTo>
                  <a:lnTo>
                    <a:pt x="1495" y="4745"/>
                  </a:lnTo>
                  <a:lnTo>
                    <a:pt x="1172" y="4039"/>
                  </a:lnTo>
                  <a:lnTo>
                    <a:pt x="869" y="3332"/>
                  </a:lnTo>
                  <a:lnTo>
                    <a:pt x="627" y="2625"/>
                  </a:lnTo>
                  <a:lnTo>
                    <a:pt x="405" y="1919"/>
                  </a:lnTo>
                  <a:lnTo>
                    <a:pt x="223" y="1212"/>
                  </a:lnTo>
                  <a:lnTo>
                    <a:pt x="82" y="526"/>
                  </a:lnTo>
                  <a:lnTo>
                    <a:pt x="1" y="1"/>
                  </a:lnTo>
                  <a:lnTo>
                    <a:pt x="1" y="1"/>
                  </a:lnTo>
                  <a:lnTo>
                    <a:pt x="142" y="707"/>
                  </a:lnTo>
                  <a:lnTo>
                    <a:pt x="304" y="1414"/>
                  </a:lnTo>
                  <a:lnTo>
                    <a:pt x="526" y="2141"/>
                  </a:lnTo>
                  <a:lnTo>
                    <a:pt x="768" y="2868"/>
                  </a:lnTo>
                  <a:lnTo>
                    <a:pt x="1051" y="3595"/>
                  </a:lnTo>
                  <a:lnTo>
                    <a:pt x="1374" y="4342"/>
                  </a:lnTo>
                  <a:lnTo>
                    <a:pt x="1737" y="5068"/>
                  </a:lnTo>
                  <a:lnTo>
                    <a:pt x="2141" y="5815"/>
                  </a:lnTo>
                  <a:lnTo>
                    <a:pt x="2565" y="6562"/>
                  </a:lnTo>
                  <a:lnTo>
                    <a:pt x="3049" y="7309"/>
                  </a:lnTo>
                  <a:lnTo>
                    <a:pt x="3554" y="8057"/>
                  </a:lnTo>
                  <a:lnTo>
                    <a:pt x="4099" y="8783"/>
                  </a:lnTo>
                  <a:lnTo>
                    <a:pt x="4705" y="9530"/>
                  </a:lnTo>
                  <a:lnTo>
                    <a:pt x="5331" y="10277"/>
                  </a:lnTo>
                  <a:lnTo>
                    <a:pt x="5997" y="11024"/>
                  </a:lnTo>
                  <a:lnTo>
                    <a:pt x="6684" y="11751"/>
                  </a:lnTo>
                  <a:lnTo>
                    <a:pt x="6684" y="11751"/>
                  </a:lnTo>
                  <a:lnTo>
                    <a:pt x="6704" y="11953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8" name="Google Shape;2788;p33"/>
            <p:cNvSpPr/>
            <p:nvPr/>
          </p:nvSpPr>
          <p:spPr>
            <a:xfrm>
              <a:off x="1938125" y="1482825"/>
              <a:ext cx="814675" cy="279650"/>
            </a:xfrm>
            <a:custGeom>
              <a:avLst/>
              <a:gdLst/>
              <a:ahLst/>
              <a:cxnLst/>
              <a:rect l="l" t="t" r="r" b="b"/>
              <a:pathLst>
                <a:path w="32587" h="11186" extrusionOk="0">
                  <a:moveTo>
                    <a:pt x="32587" y="10176"/>
                  </a:moveTo>
                  <a:lnTo>
                    <a:pt x="32049" y="10337"/>
                  </a:lnTo>
                  <a:lnTo>
                    <a:pt x="32049" y="10337"/>
                  </a:lnTo>
                  <a:lnTo>
                    <a:pt x="32123" y="10317"/>
                  </a:lnTo>
                  <a:lnTo>
                    <a:pt x="32587" y="10176"/>
                  </a:lnTo>
                  <a:close/>
                  <a:moveTo>
                    <a:pt x="1" y="0"/>
                  </a:moveTo>
                  <a:lnTo>
                    <a:pt x="61" y="162"/>
                  </a:lnTo>
                  <a:lnTo>
                    <a:pt x="869" y="969"/>
                  </a:lnTo>
                  <a:lnTo>
                    <a:pt x="1697" y="1716"/>
                  </a:lnTo>
                  <a:lnTo>
                    <a:pt x="2565" y="2463"/>
                  </a:lnTo>
                  <a:lnTo>
                    <a:pt x="3473" y="3190"/>
                  </a:lnTo>
                  <a:lnTo>
                    <a:pt x="4382" y="3877"/>
                  </a:lnTo>
                  <a:lnTo>
                    <a:pt x="5331" y="4523"/>
                  </a:lnTo>
                  <a:lnTo>
                    <a:pt x="6300" y="5169"/>
                  </a:lnTo>
                  <a:lnTo>
                    <a:pt x="7289" y="5774"/>
                  </a:lnTo>
                  <a:lnTo>
                    <a:pt x="8278" y="6340"/>
                  </a:lnTo>
                  <a:lnTo>
                    <a:pt x="9308" y="6885"/>
                  </a:lnTo>
                  <a:lnTo>
                    <a:pt x="10338" y="7410"/>
                  </a:lnTo>
                  <a:lnTo>
                    <a:pt x="11388" y="7894"/>
                  </a:lnTo>
                  <a:lnTo>
                    <a:pt x="12438" y="8359"/>
                  </a:lnTo>
                  <a:lnTo>
                    <a:pt x="13508" y="8783"/>
                  </a:lnTo>
                  <a:lnTo>
                    <a:pt x="14578" y="9166"/>
                  </a:lnTo>
                  <a:lnTo>
                    <a:pt x="15648" y="9530"/>
                  </a:lnTo>
                  <a:lnTo>
                    <a:pt x="16738" y="9853"/>
                  </a:lnTo>
                  <a:lnTo>
                    <a:pt x="17808" y="10135"/>
                  </a:lnTo>
                  <a:lnTo>
                    <a:pt x="18878" y="10398"/>
                  </a:lnTo>
                  <a:lnTo>
                    <a:pt x="19968" y="10620"/>
                  </a:lnTo>
                  <a:lnTo>
                    <a:pt x="21038" y="10802"/>
                  </a:lnTo>
                  <a:lnTo>
                    <a:pt x="22108" y="10963"/>
                  </a:lnTo>
                  <a:lnTo>
                    <a:pt x="23158" y="11064"/>
                  </a:lnTo>
                  <a:lnTo>
                    <a:pt x="24208" y="11145"/>
                  </a:lnTo>
                  <a:lnTo>
                    <a:pt x="25238" y="11185"/>
                  </a:lnTo>
                  <a:lnTo>
                    <a:pt x="26268" y="11185"/>
                  </a:lnTo>
                  <a:lnTo>
                    <a:pt x="27257" y="11145"/>
                  </a:lnTo>
                  <a:lnTo>
                    <a:pt x="28246" y="11064"/>
                  </a:lnTo>
                  <a:lnTo>
                    <a:pt x="29215" y="10963"/>
                  </a:lnTo>
                  <a:lnTo>
                    <a:pt x="30164" y="10802"/>
                  </a:lnTo>
                  <a:lnTo>
                    <a:pt x="31093" y="10600"/>
                  </a:lnTo>
                  <a:lnTo>
                    <a:pt x="31981" y="10357"/>
                  </a:lnTo>
                  <a:lnTo>
                    <a:pt x="32049" y="10337"/>
                  </a:lnTo>
                  <a:lnTo>
                    <a:pt x="32049" y="10337"/>
                  </a:lnTo>
                  <a:lnTo>
                    <a:pt x="31678" y="10438"/>
                  </a:lnTo>
                  <a:lnTo>
                    <a:pt x="30730" y="10660"/>
                  </a:lnTo>
                  <a:lnTo>
                    <a:pt x="29781" y="10822"/>
                  </a:lnTo>
                  <a:lnTo>
                    <a:pt x="28791" y="10963"/>
                  </a:lnTo>
                  <a:lnTo>
                    <a:pt x="27802" y="11064"/>
                  </a:lnTo>
                  <a:lnTo>
                    <a:pt x="26772" y="11104"/>
                  </a:lnTo>
                  <a:lnTo>
                    <a:pt x="25743" y="11125"/>
                  </a:lnTo>
                  <a:lnTo>
                    <a:pt x="24693" y="11104"/>
                  </a:lnTo>
                  <a:lnTo>
                    <a:pt x="23623" y="11024"/>
                  </a:lnTo>
                  <a:lnTo>
                    <a:pt x="22532" y="10923"/>
                  </a:lnTo>
                  <a:lnTo>
                    <a:pt x="21462" y="10781"/>
                  </a:lnTo>
                  <a:lnTo>
                    <a:pt x="20372" y="10600"/>
                  </a:lnTo>
                  <a:lnTo>
                    <a:pt x="19262" y="10378"/>
                  </a:lnTo>
                  <a:lnTo>
                    <a:pt x="18171" y="10115"/>
                  </a:lnTo>
                  <a:lnTo>
                    <a:pt x="17061" y="9833"/>
                  </a:lnTo>
                  <a:lnTo>
                    <a:pt x="15951" y="9509"/>
                  </a:lnTo>
                  <a:lnTo>
                    <a:pt x="14860" y="9146"/>
                  </a:lnTo>
                  <a:lnTo>
                    <a:pt x="13770" y="8742"/>
                  </a:lnTo>
                  <a:lnTo>
                    <a:pt x="12680" y="8318"/>
                  </a:lnTo>
                  <a:lnTo>
                    <a:pt x="11590" y="7854"/>
                  </a:lnTo>
                  <a:lnTo>
                    <a:pt x="10520" y="7369"/>
                  </a:lnTo>
                  <a:lnTo>
                    <a:pt x="9470" y="6844"/>
                  </a:lnTo>
                  <a:lnTo>
                    <a:pt x="8420" y="6299"/>
                  </a:lnTo>
                  <a:lnTo>
                    <a:pt x="7390" y="5714"/>
                  </a:lnTo>
                  <a:lnTo>
                    <a:pt x="6381" y="5088"/>
                  </a:lnTo>
                  <a:lnTo>
                    <a:pt x="5391" y="4442"/>
                  </a:lnTo>
                  <a:lnTo>
                    <a:pt x="4422" y="3776"/>
                  </a:lnTo>
                  <a:lnTo>
                    <a:pt x="3493" y="3069"/>
                  </a:lnTo>
                  <a:lnTo>
                    <a:pt x="2565" y="2342"/>
                  </a:lnTo>
                  <a:lnTo>
                    <a:pt x="1676" y="1595"/>
                  </a:lnTo>
                  <a:lnTo>
                    <a:pt x="828" y="808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89" name="Google Shape;2789;p33"/>
            <p:cNvSpPr/>
            <p:nvPr/>
          </p:nvSpPr>
          <p:spPr>
            <a:xfrm>
              <a:off x="1938125" y="1482825"/>
              <a:ext cx="814675" cy="279650"/>
            </a:xfrm>
            <a:custGeom>
              <a:avLst/>
              <a:gdLst/>
              <a:ahLst/>
              <a:cxnLst/>
              <a:rect l="l" t="t" r="r" b="b"/>
              <a:pathLst>
                <a:path w="32587" h="11186" fill="none" extrusionOk="0">
                  <a:moveTo>
                    <a:pt x="31981" y="10357"/>
                  </a:moveTo>
                  <a:lnTo>
                    <a:pt x="31981" y="10357"/>
                  </a:lnTo>
                  <a:lnTo>
                    <a:pt x="31093" y="10600"/>
                  </a:lnTo>
                  <a:lnTo>
                    <a:pt x="30164" y="10802"/>
                  </a:lnTo>
                  <a:lnTo>
                    <a:pt x="29215" y="10963"/>
                  </a:lnTo>
                  <a:lnTo>
                    <a:pt x="28246" y="11064"/>
                  </a:lnTo>
                  <a:lnTo>
                    <a:pt x="27257" y="11145"/>
                  </a:lnTo>
                  <a:lnTo>
                    <a:pt x="26268" y="11185"/>
                  </a:lnTo>
                  <a:lnTo>
                    <a:pt x="25238" y="11185"/>
                  </a:lnTo>
                  <a:lnTo>
                    <a:pt x="24208" y="11145"/>
                  </a:lnTo>
                  <a:lnTo>
                    <a:pt x="23158" y="11064"/>
                  </a:lnTo>
                  <a:lnTo>
                    <a:pt x="22108" y="10963"/>
                  </a:lnTo>
                  <a:lnTo>
                    <a:pt x="21038" y="10802"/>
                  </a:lnTo>
                  <a:lnTo>
                    <a:pt x="19968" y="10620"/>
                  </a:lnTo>
                  <a:lnTo>
                    <a:pt x="18878" y="10398"/>
                  </a:lnTo>
                  <a:lnTo>
                    <a:pt x="17808" y="10135"/>
                  </a:lnTo>
                  <a:lnTo>
                    <a:pt x="16738" y="9853"/>
                  </a:lnTo>
                  <a:lnTo>
                    <a:pt x="15648" y="9530"/>
                  </a:lnTo>
                  <a:lnTo>
                    <a:pt x="14578" y="9166"/>
                  </a:lnTo>
                  <a:lnTo>
                    <a:pt x="13508" y="8783"/>
                  </a:lnTo>
                  <a:lnTo>
                    <a:pt x="12438" y="8359"/>
                  </a:lnTo>
                  <a:lnTo>
                    <a:pt x="11388" y="7894"/>
                  </a:lnTo>
                  <a:lnTo>
                    <a:pt x="10338" y="7410"/>
                  </a:lnTo>
                  <a:lnTo>
                    <a:pt x="9308" y="6885"/>
                  </a:lnTo>
                  <a:lnTo>
                    <a:pt x="8278" y="6340"/>
                  </a:lnTo>
                  <a:lnTo>
                    <a:pt x="7289" y="5774"/>
                  </a:lnTo>
                  <a:lnTo>
                    <a:pt x="6300" y="5169"/>
                  </a:lnTo>
                  <a:lnTo>
                    <a:pt x="5331" y="4523"/>
                  </a:lnTo>
                  <a:lnTo>
                    <a:pt x="4382" y="3877"/>
                  </a:lnTo>
                  <a:lnTo>
                    <a:pt x="3473" y="3190"/>
                  </a:lnTo>
                  <a:lnTo>
                    <a:pt x="2565" y="2463"/>
                  </a:lnTo>
                  <a:lnTo>
                    <a:pt x="1697" y="1716"/>
                  </a:lnTo>
                  <a:lnTo>
                    <a:pt x="869" y="969"/>
                  </a:lnTo>
                  <a:lnTo>
                    <a:pt x="61" y="162"/>
                  </a:lnTo>
                  <a:lnTo>
                    <a:pt x="61" y="162"/>
                  </a:lnTo>
                  <a:lnTo>
                    <a:pt x="1" y="0"/>
                  </a:lnTo>
                  <a:lnTo>
                    <a:pt x="1" y="0"/>
                  </a:lnTo>
                  <a:lnTo>
                    <a:pt x="828" y="808"/>
                  </a:lnTo>
                  <a:lnTo>
                    <a:pt x="1676" y="1595"/>
                  </a:lnTo>
                  <a:lnTo>
                    <a:pt x="2565" y="2342"/>
                  </a:lnTo>
                  <a:lnTo>
                    <a:pt x="3493" y="3069"/>
                  </a:lnTo>
                  <a:lnTo>
                    <a:pt x="4422" y="3776"/>
                  </a:lnTo>
                  <a:lnTo>
                    <a:pt x="5391" y="4442"/>
                  </a:lnTo>
                  <a:lnTo>
                    <a:pt x="6381" y="5088"/>
                  </a:lnTo>
                  <a:lnTo>
                    <a:pt x="7390" y="5714"/>
                  </a:lnTo>
                  <a:lnTo>
                    <a:pt x="8420" y="6299"/>
                  </a:lnTo>
                  <a:lnTo>
                    <a:pt x="9470" y="6844"/>
                  </a:lnTo>
                  <a:lnTo>
                    <a:pt x="10520" y="7369"/>
                  </a:lnTo>
                  <a:lnTo>
                    <a:pt x="11590" y="7854"/>
                  </a:lnTo>
                  <a:lnTo>
                    <a:pt x="12680" y="8318"/>
                  </a:lnTo>
                  <a:lnTo>
                    <a:pt x="13770" y="8742"/>
                  </a:lnTo>
                  <a:lnTo>
                    <a:pt x="14860" y="9146"/>
                  </a:lnTo>
                  <a:lnTo>
                    <a:pt x="15951" y="9509"/>
                  </a:lnTo>
                  <a:lnTo>
                    <a:pt x="17061" y="9833"/>
                  </a:lnTo>
                  <a:lnTo>
                    <a:pt x="18171" y="10115"/>
                  </a:lnTo>
                  <a:lnTo>
                    <a:pt x="19262" y="10378"/>
                  </a:lnTo>
                  <a:lnTo>
                    <a:pt x="20372" y="10600"/>
                  </a:lnTo>
                  <a:lnTo>
                    <a:pt x="21462" y="10781"/>
                  </a:lnTo>
                  <a:lnTo>
                    <a:pt x="22532" y="10923"/>
                  </a:lnTo>
                  <a:lnTo>
                    <a:pt x="23623" y="11024"/>
                  </a:lnTo>
                  <a:lnTo>
                    <a:pt x="24693" y="11104"/>
                  </a:lnTo>
                  <a:lnTo>
                    <a:pt x="25743" y="11125"/>
                  </a:lnTo>
                  <a:lnTo>
                    <a:pt x="26772" y="11104"/>
                  </a:lnTo>
                  <a:lnTo>
                    <a:pt x="27802" y="11064"/>
                  </a:lnTo>
                  <a:lnTo>
                    <a:pt x="28791" y="10963"/>
                  </a:lnTo>
                  <a:lnTo>
                    <a:pt x="29781" y="10822"/>
                  </a:lnTo>
                  <a:lnTo>
                    <a:pt x="30730" y="10660"/>
                  </a:lnTo>
                  <a:lnTo>
                    <a:pt x="31678" y="10438"/>
                  </a:lnTo>
                  <a:lnTo>
                    <a:pt x="32123" y="10317"/>
                  </a:lnTo>
                  <a:lnTo>
                    <a:pt x="32587" y="10176"/>
                  </a:lnTo>
                  <a:lnTo>
                    <a:pt x="31981" y="1035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90" name="Google Shape;2790;p33"/>
            <p:cNvSpPr/>
            <p:nvPr/>
          </p:nvSpPr>
          <p:spPr>
            <a:xfrm>
              <a:off x="1807900" y="1293025"/>
              <a:ext cx="131775" cy="193850"/>
            </a:xfrm>
            <a:custGeom>
              <a:avLst/>
              <a:gdLst/>
              <a:ahLst/>
              <a:cxnLst/>
              <a:rect l="l" t="t" r="r" b="b"/>
              <a:pathLst>
                <a:path w="5271" h="7754" extrusionOk="0">
                  <a:moveTo>
                    <a:pt x="1" y="1"/>
                  </a:moveTo>
                  <a:lnTo>
                    <a:pt x="223" y="526"/>
                  </a:lnTo>
                  <a:lnTo>
                    <a:pt x="425" y="970"/>
                  </a:lnTo>
                  <a:lnTo>
                    <a:pt x="627" y="1434"/>
                  </a:lnTo>
                  <a:lnTo>
                    <a:pt x="869" y="1878"/>
                  </a:lnTo>
                  <a:lnTo>
                    <a:pt x="1111" y="2323"/>
                  </a:lnTo>
                  <a:lnTo>
                    <a:pt x="1374" y="2787"/>
                  </a:lnTo>
                  <a:lnTo>
                    <a:pt x="1636" y="3231"/>
                  </a:lnTo>
                  <a:lnTo>
                    <a:pt x="1939" y="3695"/>
                  </a:lnTo>
                  <a:lnTo>
                    <a:pt x="2242" y="4140"/>
                  </a:lnTo>
                  <a:lnTo>
                    <a:pt x="2565" y="4604"/>
                  </a:lnTo>
                  <a:lnTo>
                    <a:pt x="2908" y="5048"/>
                  </a:lnTo>
                  <a:lnTo>
                    <a:pt x="3251" y="5513"/>
                  </a:lnTo>
                  <a:lnTo>
                    <a:pt x="3635" y="5957"/>
                  </a:lnTo>
                  <a:lnTo>
                    <a:pt x="4018" y="6421"/>
                  </a:lnTo>
                  <a:lnTo>
                    <a:pt x="4402" y="6865"/>
                  </a:lnTo>
                  <a:lnTo>
                    <a:pt x="4826" y="7309"/>
                  </a:lnTo>
                  <a:lnTo>
                    <a:pt x="5270" y="7754"/>
                  </a:lnTo>
                  <a:lnTo>
                    <a:pt x="5210" y="7592"/>
                  </a:lnTo>
                  <a:lnTo>
                    <a:pt x="4765" y="7128"/>
                  </a:lnTo>
                  <a:lnTo>
                    <a:pt x="4321" y="6643"/>
                  </a:lnTo>
                  <a:lnTo>
                    <a:pt x="3897" y="6179"/>
                  </a:lnTo>
                  <a:lnTo>
                    <a:pt x="3494" y="5694"/>
                  </a:lnTo>
                  <a:lnTo>
                    <a:pt x="3110" y="5230"/>
                  </a:lnTo>
                  <a:lnTo>
                    <a:pt x="2747" y="4745"/>
                  </a:lnTo>
                  <a:lnTo>
                    <a:pt x="2403" y="4281"/>
                  </a:lnTo>
                  <a:lnTo>
                    <a:pt x="2060" y="3796"/>
                  </a:lnTo>
                  <a:lnTo>
                    <a:pt x="1737" y="3312"/>
                  </a:lnTo>
                  <a:lnTo>
                    <a:pt x="1434" y="2847"/>
                  </a:lnTo>
                  <a:lnTo>
                    <a:pt x="1152" y="2363"/>
                  </a:lnTo>
                  <a:lnTo>
                    <a:pt x="889" y="1899"/>
                  </a:lnTo>
                  <a:lnTo>
                    <a:pt x="647" y="1414"/>
                  </a:lnTo>
                  <a:lnTo>
                    <a:pt x="425" y="950"/>
                  </a:lnTo>
                  <a:lnTo>
                    <a:pt x="203" y="465"/>
                  </a:lnTo>
                  <a:lnTo>
                    <a:pt x="1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91" name="Google Shape;2791;p33"/>
            <p:cNvSpPr/>
            <p:nvPr/>
          </p:nvSpPr>
          <p:spPr>
            <a:xfrm>
              <a:off x="1807900" y="1293025"/>
              <a:ext cx="131775" cy="193850"/>
            </a:xfrm>
            <a:custGeom>
              <a:avLst/>
              <a:gdLst/>
              <a:ahLst/>
              <a:cxnLst/>
              <a:rect l="l" t="t" r="r" b="b"/>
              <a:pathLst>
                <a:path w="5271" h="7754" fill="none" extrusionOk="0">
                  <a:moveTo>
                    <a:pt x="5270" y="7754"/>
                  </a:moveTo>
                  <a:lnTo>
                    <a:pt x="5270" y="7754"/>
                  </a:lnTo>
                  <a:lnTo>
                    <a:pt x="4826" y="7309"/>
                  </a:lnTo>
                  <a:lnTo>
                    <a:pt x="4402" y="6865"/>
                  </a:lnTo>
                  <a:lnTo>
                    <a:pt x="4018" y="6421"/>
                  </a:lnTo>
                  <a:lnTo>
                    <a:pt x="3635" y="5957"/>
                  </a:lnTo>
                  <a:lnTo>
                    <a:pt x="3251" y="5513"/>
                  </a:lnTo>
                  <a:lnTo>
                    <a:pt x="2908" y="5048"/>
                  </a:lnTo>
                  <a:lnTo>
                    <a:pt x="2565" y="4604"/>
                  </a:lnTo>
                  <a:lnTo>
                    <a:pt x="2242" y="4140"/>
                  </a:lnTo>
                  <a:lnTo>
                    <a:pt x="1939" y="3695"/>
                  </a:lnTo>
                  <a:lnTo>
                    <a:pt x="1636" y="3231"/>
                  </a:lnTo>
                  <a:lnTo>
                    <a:pt x="1374" y="2787"/>
                  </a:lnTo>
                  <a:lnTo>
                    <a:pt x="1111" y="2323"/>
                  </a:lnTo>
                  <a:lnTo>
                    <a:pt x="869" y="1878"/>
                  </a:lnTo>
                  <a:lnTo>
                    <a:pt x="627" y="1434"/>
                  </a:lnTo>
                  <a:lnTo>
                    <a:pt x="425" y="970"/>
                  </a:lnTo>
                  <a:lnTo>
                    <a:pt x="223" y="526"/>
                  </a:lnTo>
                  <a:lnTo>
                    <a:pt x="1" y="1"/>
                  </a:lnTo>
                  <a:lnTo>
                    <a:pt x="1" y="1"/>
                  </a:lnTo>
                  <a:lnTo>
                    <a:pt x="203" y="465"/>
                  </a:lnTo>
                  <a:lnTo>
                    <a:pt x="425" y="950"/>
                  </a:lnTo>
                  <a:lnTo>
                    <a:pt x="647" y="1414"/>
                  </a:lnTo>
                  <a:lnTo>
                    <a:pt x="889" y="1899"/>
                  </a:lnTo>
                  <a:lnTo>
                    <a:pt x="1152" y="2363"/>
                  </a:lnTo>
                  <a:lnTo>
                    <a:pt x="1434" y="2847"/>
                  </a:lnTo>
                  <a:lnTo>
                    <a:pt x="1737" y="3312"/>
                  </a:lnTo>
                  <a:lnTo>
                    <a:pt x="2060" y="3796"/>
                  </a:lnTo>
                  <a:lnTo>
                    <a:pt x="2403" y="4281"/>
                  </a:lnTo>
                  <a:lnTo>
                    <a:pt x="2747" y="4745"/>
                  </a:lnTo>
                  <a:lnTo>
                    <a:pt x="3110" y="5230"/>
                  </a:lnTo>
                  <a:lnTo>
                    <a:pt x="3494" y="5694"/>
                  </a:lnTo>
                  <a:lnTo>
                    <a:pt x="3897" y="6179"/>
                  </a:lnTo>
                  <a:lnTo>
                    <a:pt x="4321" y="6643"/>
                  </a:lnTo>
                  <a:lnTo>
                    <a:pt x="4765" y="7128"/>
                  </a:lnTo>
                  <a:lnTo>
                    <a:pt x="5210" y="7592"/>
                  </a:lnTo>
                  <a:lnTo>
                    <a:pt x="5210" y="7592"/>
                  </a:lnTo>
                  <a:lnTo>
                    <a:pt x="5270" y="7754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92" name="Google Shape;2792;p33"/>
            <p:cNvSpPr/>
            <p:nvPr/>
          </p:nvSpPr>
          <p:spPr>
            <a:xfrm>
              <a:off x="1959825" y="1529250"/>
              <a:ext cx="602200" cy="244325"/>
            </a:xfrm>
            <a:custGeom>
              <a:avLst/>
              <a:gdLst/>
              <a:ahLst/>
              <a:cxnLst/>
              <a:rect l="l" t="t" r="r" b="b"/>
              <a:pathLst>
                <a:path w="24088" h="9773" extrusionOk="0">
                  <a:moveTo>
                    <a:pt x="1" y="1"/>
                  </a:moveTo>
                  <a:lnTo>
                    <a:pt x="102" y="142"/>
                  </a:lnTo>
                  <a:lnTo>
                    <a:pt x="687" y="707"/>
                  </a:lnTo>
                  <a:lnTo>
                    <a:pt x="1273" y="1272"/>
                  </a:lnTo>
                  <a:lnTo>
                    <a:pt x="1899" y="1818"/>
                  </a:lnTo>
                  <a:lnTo>
                    <a:pt x="2525" y="2343"/>
                  </a:lnTo>
                  <a:lnTo>
                    <a:pt x="3191" y="2847"/>
                  </a:lnTo>
                  <a:lnTo>
                    <a:pt x="3857" y="3352"/>
                  </a:lnTo>
                  <a:lnTo>
                    <a:pt x="4523" y="3816"/>
                  </a:lnTo>
                  <a:lnTo>
                    <a:pt x="5230" y="4281"/>
                  </a:lnTo>
                  <a:lnTo>
                    <a:pt x="5937" y="4745"/>
                  </a:lnTo>
                  <a:lnTo>
                    <a:pt x="6643" y="5169"/>
                  </a:lnTo>
                  <a:lnTo>
                    <a:pt x="7370" y="5573"/>
                  </a:lnTo>
                  <a:lnTo>
                    <a:pt x="8117" y="5977"/>
                  </a:lnTo>
                  <a:lnTo>
                    <a:pt x="8864" y="6360"/>
                  </a:lnTo>
                  <a:lnTo>
                    <a:pt x="9611" y="6704"/>
                  </a:lnTo>
                  <a:lnTo>
                    <a:pt x="10378" y="7047"/>
                  </a:lnTo>
                  <a:lnTo>
                    <a:pt x="11146" y="7370"/>
                  </a:lnTo>
                  <a:lnTo>
                    <a:pt x="11913" y="7673"/>
                  </a:lnTo>
                  <a:lnTo>
                    <a:pt x="12680" y="7955"/>
                  </a:lnTo>
                  <a:lnTo>
                    <a:pt x="13467" y="8238"/>
                  </a:lnTo>
                  <a:lnTo>
                    <a:pt x="14235" y="8480"/>
                  </a:lnTo>
                  <a:lnTo>
                    <a:pt x="15022" y="8702"/>
                  </a:lnTo>
                  <a:lnTo>
                    <a:pt x="15809" y="8904"/>
                  </a:lnTo>
                  <a:lnTo>
                    <a:pt x="16577" y="9086"/>
                  </a:lnTo>
                  <a:lnTo>
                    <a:pt x="17364" y="9247"/>
                  </a:lnTo>
                  <a:lnTo>
                    <a:pt x="18131" y="9389"/>
                  </a:lnTo>
                  <a:lnTo>
                    <a:pt x="18919" y="9510"/>
                  </a:lnTo>
                  <a:lnTo>
                    <a:pt x="19686" y="9611"/>
                  </a:lnTo>
                  <a:lnTo>
                    <a:pt x="20433" y="9692"/>
                  </a:lnTo>
                  <a:lnTo>
                    <a:pt x="21200" y="9732"/>
                  </a:lnTo>
                  <a:lnTo>
                    <a:pt x="21947" y="9772"/>
                  </a:lnTo>
                  <a:lnTo>
                    <a:pt x="22593" y="9772"/>
                  </a:lnTo>
                  <a:lnTo>
                    <a:pt x="21826" y="9752"/>
                  </a:lnTo>
                  <a:lnTo>
                    <a:pt x="21039" y="9712"/>
                  </a:lnTo>
                  <a:lnTo>
                    <a:pt x="20251" y="9651"/>
                  </a:lnTo>
                  <a:lnTo>
                    <a:pt x="19464" y="9550"/>
                  </a:lnTo>
                  <a:lnTo>
                    <a:pt x="18676" y="9449"/>
                  </a:lnTo>
                  <a:lnTo>
                    <a:pt x="17869" y="9308"/>
                  </a:lnTo>
                  <a:lnTo>
                    <a:pt x="17061" y="9147"/>
                  </a:lnTo>
                  <a:lnTo>
                    <a:pt x="16254" y="8965"/>
                  </a:lnTo>
                  <a:lnTo>
                    <a:pt x="15446" y="8763"/>
                  </a:lnTo>
                  <a:lnTo>
                    <a:pt x="14638" y="8541"/>
                  </a:lnTo>
                  <a:lnTo>
                    <a:pt x="13831" y="8299"/>
                  </a:lnTo>
                  <a:lnTo>
                    <a:pt x="13043" y="8036"/>
                  </a:lnTo>
                  <a:lnTo>
                    <a:pt x="12236" y="7753"/>
                  </a:lnTo>
                  <a:lnTo>
                    <a:pt x="11428" y="7430"/>
                  </a:lnTo>
                  <a:lnTo>
                    <a:pt x="10641" y="7107"/>
                  </a:lnTo>
                  <a:lnTo>
                    <a:pt x="9853" y="6764"/>
                  </a:lnTo>
                  <a:lnTo>
                    <a:pt x="9066" y="6401"/>
                  </a:lnTo>
                  <a:lnTo>
                    <a:pt x="8299" y="6017"/>
                  </a:lnTo>
                  <a:lnTo>
                    <a:pt x="7532" y="5613"/>
                  </a:lnTo>
                  <a:lnTo>
                    <a:pt x="6785" y="5189"/>
                  </a:lnTo>
                  <a:lnTo>
                    <a:pt x="6038" y="4745"/>
                  </a:lnTo>
                  <a:lnTo>
                    <a:pt x="5311" y="4281"/>
                  </a:lnTo>
                  <a:lnTo>
                    <a:pt x="4584" y="3816"/>
                  </a:lnTo>
                  <a:lnTo>
                    <a:pt x="3877" y="3312"/>
                  </a:lnTo>
                  <a:lnTo>
                    <a:pt x="3191" y="2807"/>
                  </a:lnTo>
                  <a:lnTo>
                    <a:pt x="2525" y="2282"/>
                  </a:lnTo>
                  <a:lnTo>
                    <a:pt x="1858" y="1737"/>
                  </a:lnTo>
                  <a:lnTo>
                    <a:pt x="1232" y="1172"/>
                  </a:lnTo>
                  <a:lnTo>
                    <a:pt x="607" y="586"/>
                  </a:lnTo>
                  <a:lnTo>
                    <a:pt x="1" y="1"/>
                  </a:lnTo>
                  <a:close/>
                  <a:moveTo>
                    <a:pt x="24087" y="9732"/>
                  </a:moveTo>
                  <a:lnTo>
                    <a:pt x="23340" y="9772"/>
                  </a:lnTo>
                  <a:lnTo>
                    <a:pt x="23441" y="9772"/>
                  </a:lnTo>
                  <a:lnTo>
                    <a:pt x="24087" y="973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93" name="Google Shape;2793;p33"/>
            <p:cNvSpPr/>
            <p:nvPr/>
          </p:nvSpPr>
          <p:spPr>
            <a:xfrm>
              <a:off x="1959825" y="1529250"/>
              <a:ext cx="602200" cy="244325"/>
            </a:xfrm>
            <a:custGeom>
              <a:avLst/>
              <a:gdLst/>
              <a:ahLst/>
              <a:cxnLst/>
              <a:rect l="l" t="t" r="r" b="b"/>
              <a:pathLst>
                <a:path w="24088" h="9773" fill="none" extrusionOk="0">
                  <a:moveTo>
                    <a:pt x="23441" y="9772"/>
                  </a:moveTo>
                  <a:lnTo>
                    <a:pt x="23421" y="9772"/>
                  </a:lnTo>
                  <a:lnTo>
                    <a:pt x="23421" y="9772"/>
                  </a:lnTo>
                  <a:lnTo>
                    <a:pt x="22694" y="9772"/>
                  </a:lnTo>
                  <a:lnTo>
                    <a:pt x="21947" y="9772"/>
                  </a:lnTo>
                  <a:lnTo>
                    <a:pt x="21200" y="9732"/>
                  </a:lnTo>
                  <a:lnTo>
                    <a:pt x="20433" y="9692"/>
                  </a:lnTo>
                  <a:lnTo>
                    <a:pt x="19686" y="9611"/>
                  </a:lnTo>
                  <a:lnTo>
                    <a:pt x="18919" y="9510"/>
                  </a:lnTo>
                  <a:lnTo>
                    <a:pt x="18131" y="9389"/>
                  </a:lnTo>
                  <a:lnTo>
                    <a:pt x="17364" y="9247"/>
                  </a:lnTo>
                  <a:lnTo>
                    <a:pt x="16577" y="9086"/>
                  </a:lnTo>
                  <a:lnTo>
                    <a:pt x="15809" y="8904"/>
                  </a:lnTo>
                  <a:lnTo>
                    <a:pt x="15022" y="8702"/>
                  </a:lnTo>
                  <a:lnTo>
                    <a:pt x="14235" y="8480"/>
                  </a:lnTo>
                  <a:lnTo>
                    <a:pt x="13467" y="8238"/>
                  </a:lnTo>
                  <a:lnTo>
                    <a:pt x="12680" y="7955"/>
                  </a:lnTo>
                  <a:lnTo>
                    <a:pt x="11913" y="7673"/>
                  </a:lnTo>
                  <a:lnTo>
                    <a:pt x="11146" y="7370"/>
                  </a:lnTo>
                  <a:lnTo>
                    <a:pt x="10378" y="7047"/>
                  </a:lnTo>
                  <a:lnTo>
                    <a:pt x="9611" y="6704"/>
                  </a:lnTo>
                  <a:lnTo>
                    <a:pt x="8864" y="6360"/>
                  </a:lnTo>
                  <a:lnTo>
                    <a:pt x="8117" y="5977"/>
                  </a:lnTo>
                  <a:lnTo>
                    <a:pt x="7370" y="5573"/>
                  </a:lnTo>
                  <a:lnTo>
                    <a:pt x="6643" y="5169"/>
                  </a:lnTo>
                  <a:lnTo>
                    <a:pt x="5937" y="4745"/>
                  </a:lnTo>
                  <a:lnTo>
                    <a:pt x="5230" y="4281"/>
                  </a:lnTo>
                  <a:lnTo>
                    <a:pt x="4523" y="3816"/>
                  </a:lnTo>
                  <a:lnTo>
                    <a:pt x="3857" y="3352"/>
                  </a:lnTo>
                  <a:lnTo>
                    <a:pt x="3191" y="2847"/>
                  </a:lnTo>
                  <a:lnTo>
                    <a:pt x="2525" y="2343"/>
                  </a:lnTo>
                  <a:lnTo>
                    <a:pt x="1899" y="1818"/>
                  </a:lnTo>
                  <a:lnTo>
                    <a:pt x="1273" y="1272"/>
                  </a:lnTo>
                  <a:lnTo>
                    <a:pt x="687" y="707"/>
                  </a:lnTo>
                  <a:lnTo>
                    <a:pt x="102" y="142"/>
                  </a:lnTo>
                  <a:lnTo>
                    <a:pt x="102" y="142"/>
                  </a:lnTo>
                  <a:lnTo>
                    <a:pt x="1" y="1"/>
                  </a:lnTo>
                  <a:lnTo>
                    <a:pt x="1" y="1"/>
                  </a:lnTo>
                  <a:lnTo>
                    <a:pt x="607" y="586"/>
                  </a:lnTo>
                  <a:lnTo>
                    <a:pt x="1232" y="1172"/>
                  </a:lnTo>
                  <a:lnTo>
                    <a:pt x="1858" y="1737"/>
                  </a:lnTo>
                  <a:lnTo>
                    <a:pt x="2525" y="2282"/>
                  </a:lnTo>
                  <a:lnTo>
                    <a:pt x="3191" y="2807"/>
                  </a:lnTo>
                  <a:lnTo>
                    <a:pt x="3877" y="3312"/>
                  </a:lnTo>
                  <a:lnTo>
                    <a:pt x="4584" y="3816"/>
                  </a:lnTo>
                  <a:lnTo>
                    <a:pt x="5311" y="4281"/>
                  </a:lnTo>
                  <a:lnTo>
                    <a:pt x="6038" y="4745"/>
                  </a:lnTo>
                  <a:lnTo>
                    <a:pt x="6785" y="5189"/>
                  </a:lnTo>
                  <a:lnTo>
                    <a:pt x="7532" y="5613"/>
                  </a:lnTo>
                  <a:lnTo>
                    <a:pt x="8299" y="6017"/>
                  </a:lnTo>
                  <a:lnTo>
                    <a:pt x="9066" y="6401"/>
                  </a:lnTo>
                  <a:lnTo>
                    <a:pt x="9853" y="6764"/>
                  </a:lnTo>
                  <a:lnTo>
                    <a:pt x="10641" y="7107"/>
                  </a:lnTo>
                  <a:lnTo>
                    <a:pt x="11428" y="7430"/>
                  </a:lnTo>
                  <a:lnTo>
                    <a:pt x="12236" y="7753"/>
                  </a:lnTo>
                  <a:lnTo>
                    <a:pt x="13043" y="8036"/>
                  </a:lnTo>
                  <a:lnTo>
                    <a:pt x="13831" y="8299"/>
                  </a:lnTo>
                  <a:lnTo>
                    <a:pt x="14638" y="8541"/>
                  </a:lnTo>
                  <a:lnTo>
                    <a:pt x="15446" y="8763"/>
                  </a:lnTo>
                  <a:lnTo>
                    <a:pt x="16254" y="8965"/>
                  </a:lnTo>
                  <a:lnTo>
                    <a:pt x="17061" y="9147"/>
                  </a:lnTo>
                  <a:lnTo>
                    <a:pt x="17869" y="9308"/>
                  </a:lnTo>
                  <a:lnTo>
                    <a:pt x="18676" y="9449"/>
                  </a:lnTo>
                  <a:lnTo>
                    <a:pt x="19464" y="9550"/>
                  </a:lnTo>
                  <a:lnTo>
                    <a:pt x="20251" y="9651"/>
                  </a:lnTo>
                  <a:lnTo>
                    <a:pt x="21039" y="9712"/>
                  </a:lnTo>
                  <a:lnTo>
                    <a:pt x="21826" y="9752"/>
                  </a:lnTo>
                  <a:lnTo>
                    <a:pt x="22593" y="9772"/>
                  </a:lnTo>
                  <a:lnTo>
                    <a:pt x="23340" y="9772"/>
                  </a:lnTo>
                  <a:lnTo>
                    <a:pt x="24087" y="9732"/>
                  </a:lnTo>
                  <a:lnTo>
                    <a:pt x="23441" y="9772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94" name="Google Shape;2794;p33"/>
            <p:cNvSpPr/>
            <p:nvPr/>
          </p:nvSpPr>
          <p:spPr>
            <a:xfrm>
              <a:off x="1902300" y="1462625"/>
              <a:ext cx="60075" cy="70175"/>
            </a:xfrm>
            <a:custGeom>
              <a:avLst/>
              <a:gdLst/>
              <a:ahLst/>
              <a:cxnLst/>
              <a:rect l="l" t="t" r="r" b="b"/>
              <a:pathLst>
                <a:path w="2403" h="2807" extrusionOk="0">
                  <a:moveTo>
                    <a:pt x="0" y="0"/>
                  </a:moveTo>
                  <a:lnTo>
                    <a:pt x="444" y="586"/>
                  </a:lnTo>
                  <a:lnTo>
                    <a:pt x="889" y="1151"/>
                  </a:lnTo>
                  <a:lnTo>
                    <a:pt x="1373" y="1696"/>
                  </a:lnTo>
                  <a:lnTo>
                    <a:pt x="1878" y="2242"/>
                  </a:lnTo>
                  <a:lnTo>
                    <a:pt x="2403" y="2807"/>
                  </a:lnTo>
                  <a:lnTo>
                    <a:pt x="2302" y="2666"/>
                  </a:lnTo>
                  <a:lnTo>
                    <a:pt x="1676" y="1999"/>
                  </a:lnTo>
                  <a:lnTo>
                    <a:pt x="1070" y="1333"/>
                  </a:lnTo>
                  <a:lnTo>
                    <a:pt x="525" y="6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95" name="Google Shape;2795;p33"/>
            <p:cNvSpPr/>
            <p:nvPr/>
          </p:nvSpPr>
          <p:spPr>
            <a:xfrm>
              <a:off x="1902300" y="1462625"/>
              <a:ext cx="60075" cy="70175"/>
            </a:xfrm>
            <a:custGeom>
              <a:avLst/>
              <a:gdLst/>
              <a:ahLst/>
              <a:cxnLst/>
              <a:rect l="l" t="t" r="r" b="b"/>
              <a:pathLst>
                <a:path w="2403" h="2807" fill="none" extrusionOk="0">
                  <a:moveTo>
                    <a:pt x="2403" y="2807"/>
                  </a:moveTo>
                  <a:lnTo>
                    <a:pt x="2403" y="2807"/>
                  </a:lnTo>
                  <a:lnTo>
                    <a:pt x="1878" y="2242"/>
                  </a:lnTo>
                  <a:lnTo>
                    <a:pt x="1373" y="1696"/>
                  </a:lnTo>
                  <a:lnTo>
                    <a:pt x="889" y="1151"/>
                  </a:lnTo>
                  <a:lnTo>
                    <a:pt x="444" y="586"/>
                  </a:lnTo>
                  <a:lnTo>
                    <a:pt x="0" y="0"/>
                  </a:lnTo>
                  <a:lnTo>
                    <a:pt x="0" y="0"/>
                  </a:lnTo>
                  <a:lnTo>
                    <a:pt x="525" y="667"/>
                  </a:lnTo>
                  <a:lnTo>
                    <a:pt x="1070" y="1333"/>
                  </a:lnTo>
                  <a:lnTo>
                    <a:pt x="1676" y="1999"/>
                  </a:lnTo>
                  <a:lnTo>
                    <a:pt x="2302" y="2666"/>
                  </a:lnTo>
                  <a:lnTo>
                    <a:pt x="2302" y="2666"/>
                  </a:lnTo>
                  <a:lnTo>
                    <a:pt x="2403" y="2807"/>
                  </a:ln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96" name="Google Shape;2796;p33"/>
            <p:cNvSpPr/>
            <p:nvPr/>
          </p:nvSpPr>
          <p:spPr>
            <a:xfrm>
              <a:off x="2519100" y="1003300"/>
              <a:ext cx="1025" cy="5575"/>
            </a:xfrm>
            <a:custGeom>
              <a:avLst/>
              <a:gdLst/>
              <a:ahLst/>
              <a:cxnLst/>
              <a:rect l="l" t="t" r="r" b="b"/>
              <a:pathLst>
                <a:path w="41" h="223" extrusionOk="0">
                  <a:moveTo>
                    <a:pt x="40" y="1"/>
                  </a:moveTo>
                  <a:lnTo>
                    <a:pt x="0" y="223"/>
                  </a:lnTo>
                  <a:lnTo>
                    <a:pt x="20" y="223"/>
                  </a:lnTo>
                  <a:lnTo>
                    <a:pt x="40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0B050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7750" y="365760"/>
            <a:ext cx="7708500" cy="54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aleway Black"/>
              <a:buNone/>
              <a:defRPr sz="3000">
                <a:solidFill>
                  <a:schemeClr val="dk1"/>
                </a:solidFill>
                <a:latin typeface="Raleway Black"/>
                <a:ea typeface="Raleway Black"/>
                <a:cs typeface="Raleway Black"/>
                <a:sym typeface="Raleway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Anton"/>
              <a:buNone/>
              <a:defRPr sz="35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Anton"/>
              <a:buNone/>
              <a:defRPr sz="35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Anton"/>
              <a:buNone/>
              <a:defRPr sz="35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Anton"/>
              <a:buNone/>
              <a:defRPr sz="35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Anton"/>
              <a:buNone/>
              <a:defRPr sz="35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Anton"/>
              <a:buNone/>
              <a:defRPr sz="35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Anton"/>
              <a:buNone/>
              <a:defRPr sz="35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Font typeface="Anton"/>
              <a:buNone/>
              <a:defRPr sz="3500">
                <a:solidFill>
                  <a:schemeClr val="dk1"/>
                </a:solidFill>
                <a:latin typeface="Anton"/>
                <a:ea typeface="Anton"/>
                <a:cs typeface="Anton"/>
                <a:sym typeface="Anton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692700" y="1351875"/>
            <a:ext cx="7711800" cy="3247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●"/>
              <a:defRPr sz="1200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048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○"/>
              <a:defRPr sz="1200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048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■"/>
              <a:defRPr sz="1200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048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●"/>
              <a:defRPr sz="1200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048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○"/>
              <a:defRPr sz="1200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048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■"/>
              <a:defRPr sz="1200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048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●"/>
              <a:defRPr sz="1200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048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○"/>
              <a:defRPr sz="1200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048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Open Sans"/>
              <a:buChar char="■"/>
              <a:defRPr sz="1200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3" r:id="rId2"/>
    <p:sldLayoutId id="2147483658" r:id="rId3"/>
    <p:sldLayoutId id="2147483659" r:id="rId4"/>
    <p:sldLayoutId id="2147483661" r:id="rId5"/>
    <p:sldLayoutId id="2147483678" r:id="rId6"/>
    <p:sldLayoutId id="2147483679" r:id="rId7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7" name="Google Shape;2807;p37"/>
          <p:cNvSpPr txBox="1">
            <a:spLocks noGrp="1"/>
          </p:cNvSpPr>
          <p:nvPr>
            <p:ph type="ctrTitle"/>
          </p:nvPr>
        </p:nvSpPr>
        <p:spPr>
          <a:xfrm>
            <a:off x="713225" y="1584375"/>
            <a:ext cx="7717500" cy="143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 dirty="0">
                <a:solidFill>
                  <a:srgbClr val="00B050"/>
                </a:solidFill>
              </a:rPr>
              <a:t>TÍTULO </a:t>
            </a:r>
            <a:endParaRPr sz="5500" dirty="0">
              <a:solidFill>
                <a:srgbClr val="00B050"/>
              </a:solidFill>
            </a:endParaRPr>
          </a:p>
        </p:txBody>
      </p:sp>
      <p:sp>
        <p:nvSpPr>
          <p:cNvPr id="2808" name="Google Shape;2808;p37"/>
          <p:cNvSpPr txBox="1">
            <a:spLocks noGrp="1"/>
          </p:cNvSpPr>
          <p:nvPr>
            <p:ph type="subTitle" idx="1"/>
          </p:nvPr>
        </p:nvSpPr>
        <p:spPr>
          <a:xfrm>
            <a:off x="2550450" y="3041025"/>
            <a:ext cx="4043100" cy="365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NOME DO AUTOR</a:t>
            </a:r>
            <a:endParaRPr b="1" dirty="0"/>
          </a:p>
        </p:txBody>
      </p:sp>
      <p:grpSp>
        <p:nvGrpSpPr>
          <p:cNvPr id="2809" name="Google Shape;2809;p37"/>
          <p:cNvGrpSpPr/>
          <p:nvPr/>
        </p:nvGrpSpPr>
        <p:grpSpPr>
          <a:xfrm>
            <a:off x="345813" y="3537582"/>
            <a:ext cx="1778223" cy="1293678"/>
            <a:chOff x="4114900" y="-3647300"/>
            <a:chExt cx="1952375" cy="1420375"/>
          </a:xfrm>
        </p:grpSpPr>
        <p:sp>
          <p:nvSpPr>
            <p:cNvPr id="2810" name="Google Shape;2810;p37"/>
            <p:cNvSpPr/>
            <p:nvPr/>
          </p:nvSpPr>
          <p:spPr>
            <a:xfrm>
              <a:off x="4155275" y="-277360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1" name="Google Shape;2811;p37"/>
            <p:cNvSpPr/>
            <p:nvPr/>
          </p:nvSpPr>
          <p:spPr>
            <a:xfrm>
              <a:off x="4114900" y="-360692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2" name="Google Shape;2812;p37"/>
            <p:cNvSpPr/>
            <p:nvPr/>
          </p:nvSpPr>
          <p:spPr>
            <a:xfrm>
              <a:off x="4210300" y="-3361125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9832" y="1"/>
                  </a:moveTo>
                  <a:lnTo>
                    <a:pt x="0" y="3817"/>
                  </a:ln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3" name="Google Shape;2813;p37"/>
            <p:cNvSpPr/>
            <p:nvPr/>
          </p:nvSpPr>
          <p:spPr>
            <a:xfrm>
              <a:off x="4305675" y="-3115300"/>
              <a:ext cx="341750" cy="341725"/>
            </a:xfrm>
            <a:custGeom>
              <a:avLst/>
              <a:gdLst/>
              <a:ahLst/>
              <a:cxnLst/>
              <a:rect l="l" t="t" r="r" b="b"/>
              <a:pathLst>
                <a:path w="13670" h="1366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69"/>
                  </a:lnTo>
                  <a:lnTo>
                    <a:pt x="13669" y="985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4" name="Google Shape;2814;p37"/>
            <p:cNvSpPr/>
            <p:nvPr/>
          </p:nvSpPr>
          <p:spPr>
            <a:xfrm>
              <a:off x="4401075" y="-2869000"/>
              <a:ext cx="341750" cy="341250"/>
            </a:xfrm>
            <a:custGeom>
              <a:avLst/>
              <a:gdLst/>
              <a:ahLst/>
              <a:cxnLst/>
              <a:rect l="l" t="t" r="r" b="b"/>
              <a:pathLst>
                <a:path w="13670" h="13650" fill="none" extrusionOk="0">
                  <a:moveTo>
                    <a:pt x="9853" y="1"/>
                  </a:moveTo>
                  <a:lnTo>
                    <a:pt x="1" y="3817"/>
                  </a:lnTo>
                  <a:lnTo>
                    <a:pt x="3817" y="13649"/>
                  </a:lnTo>
                  <a:lnTo>
                    <a:pt x="13669" y="9833"/>
                  </a:lnTo>
                  <a:lnTo>
                    <a:pt x="985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5" name="Google Shape;2815;p37"/>
            <p:cNvSpPr/>
            <p:nvPr/>
          </p:nvSpPr>
          <p:spPr>
            <a:xfrm>
              <a:off x="4496475" y="-2623175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" y="3816"/>
                  </a:moveTo>
                  <a:lnTo>
                    <a:pt x="3837" y="13649"/>
                  </a:lnTo>
                  <a:lnTo>
                    <a:pt x="13669" y="9833"/>
                  </a:lnTo>
                  <a:lnTo>
                    <a:pt x="985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6" name="Google Shape;2816;p37"/>
            <p:cNvSpPr/>
            <p:nvPr/>
          </p:nvSpPr>
          <p:spPr>
            <a:xfrm>
              <a:off x="4456100" y="-3456500"/>
              <a:ext cx="341725" cy="341225"/>
            </a:xfrm>
            <a:custGeom>
              <a:avLst/>
              <a:gdLst/>
              <a:ahLst/>
              <a:cxnLst/>
              <a:rect l="l" t="t" r="r" b="b"/>
              <a:pathLst>
                <a:path w="13669" h="13649" fill="none" extrusionOk="0">
                  <a:moveTo>
                    <a:pt x="13669" y="9832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8"/>
                  </a:lnTo>
                  <a:lnTo>
                    <a:pt x="13669" y="9832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7" name="Google Shape;2817;p37"/>
            <p:cNvSpPr/>
            <p:nvPr/>
          </p:nvSpPr>
          <p:spPr>
            <a:xfrm>
              <a:off x="4551500" y="-3210700"/>
              <a:ext cx="341725" cy="341725"/>
            </a:xfrm>
            <a:custGeom>
              <a:avLst/>
              <a:gdLst/>
              <a:ahLst/>
              <a:cxnLst/>
              <a:rect l="l" t="t" r="r" b="b"/>
              <a:pathLst>
                <a:path w="13669" h="13669" fill="none" extrusionOk="0">
                  <a:moveTo>
                    <a:pt x="9853" y="0"/>
                  </a:moveTo>
                  <a:lnTo>
                    <a:pt x="0" y="3816"/>
                  </a:lnTo>
                  <a:lnTo>
                    <a:pt x="3836" y="13669"/>
                  </a:lnTo>
                  <a:lnTo>
                    <a:pt x="13669" y="9833"/>
                  </a:lnTo>
                  <a:lnTo>
                    <a:pt x="985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8" name="Google Shape;2818;p37"/>
            <p:cNvSpPr/>
            <p:nvPr/>
          </p:nvSpPr>
          <p:spPr>
            <a:xfrm>
              <a:off x="4647400" y="-2964900"/>
              <a:ext cx="341225" cy="341750"/>
            </a:xfrm>
            <a:custGeom>
              <a:avLst/>
              <a:gdLst/>
              <a:ahLst/>
              <a:cxnLst/>
              <a:rect l="l" t="t" r="r" b="b"/>
              <a:pathLst>
                <a:path w="13649" h="13670" fill="none" extrusionOk="0">
                  <a:moveTo>
                    <a:pt x="0" y="3837"/>
                  </a:moveTo>
                  <a:lnTo>
                    <a:pt x="3816" y="13669"/>
                  </a:lnTo>
                  <a:lnTo>
                    <a:pt x="13649" y="9854"/>
                  </a:lnTo>
                  <a:lnTo>
                    <a:pt x="9833" y="1"/>
                  </a:lnTo>
                  <a:lnTo>
                    <a:pt x="0" y="383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19" name="Google Shape;2819;p37"/>
            <p:cNvSpPr/>
            <p:nvPr/>
          </p:nvSpPr>
          <p:spPr>
            <a:xfrm>
              <a:off x="4742800" y="-271857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0" y="3816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0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0" name="Google Shape;2820;p37"/>
            <p:cNvSpPr/>
            <p:nvPr/>
          </p:nvSpPr>
          <p:spPr>
            <a:xfrm>
              <a:off x="4701900" y="-3551900"/>
              <a:ext cx="341750" cy="341225"/>
            </a:xfrm>
            <a:custGeom>
              <a:avLst/>
              <a:gdLst/>
              <a:ahLst/>
              <a:cxnLst/>
              <a:rect l="l" t="t" r="r" b="b"/>
              <a:pathLst>
                <a:path w="13670" h="13649" fill="none" extrusionOk="0">
                  <a:moveTo>
                    <a:pt x="13669" y="9833"/>
                  </a:moveTo>
                  <a:lnTo>
                    <a:pt x="9854" y="0"/>
                  </a:lnTo>
                  <a:lnTo>
                    <a:pt x="1" y="3816"/>
                  </a:lnTo>
                  <a:lnTo>
                    <a:pt x="3837" y="13648"/>
                  </a:lnTo>
                  <a:lnTo>
                    <a:pt x="13669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1" name="Google Shape;2821;p37"/>
            <p:cNvSpPr/>
            <p:nvPr/>
          </p:nvSpPr>
          <p:spPr>
            <a:xfrm>
              <a:off x="4797800" y="-3306100"/>
              <a:ext cx="341250" cy="341225"/>
            </a:xfrm>
            <a:custGeom>
              <a:avLst/>
              <a:gdLst/>
              <a:ahLst/>
              <a:cxnLst/>
              <a:rect l="l" t="t" r="r" b="b"/>
              <a:pathLst>
                <a:path w="13650" h="13649" fill="none" extrusionOk="0">
                  <a:moveTo>
                    <a:pt x="13649" y="9833"/>
                  </a:moveTo>
                  <a:lnTo>
                    <a:pt x="9833" y="1"/>
                  </a:lnTo>
                  <a:lnTo>
                    <a:pt x="1" y="3816"/>
                  </a:lnTo>
                  <a:lnTo>
                    <a:pt x="3817" y="13649"/>
                  </a:lnTo>
                  <a:lnTo>
                    <a:pt x="13649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2" name="Google Shape;2822;p37"/>
            <p:cNvSpPr/>
            <p:nvPr/>
          </p:nvSpPr>
          <p:spPr>
            <a:xfrm>
              <a:off x="4893200" y="-3060275"/>
              <a:ext cx="341250" cy="341725"/>
            </a:xfrm>
            <a:custGeom>
              <a:avLst/>
              <a:gdLst/>
              <a:ahLst/>
              <a:cxnLst/>
              <a:rect l="l" t="t" r="r" b="b"/>
              <a:pathLst>
                <a:path w="13650" h="13669" fill="none" extrusionOk="0">
                  <a:moveTo>
                    <a:pt x="1" y="3816"/>
                  </a:moveTo>
                  <a:lnTo>
                    <a:pt x="3817" y="13669"/>
                  </a:lnTo>
                  <a:lnTo>
                    <a:pt x="13649" y="9832"/>
                  </a:lnTo>
                  <a:lnTo>
                    <a:pt x="9833" y="0"/>
                  </a:lnTo>
                  <a:lnTo>
                    <a:pt x="1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3" name="Google Shape;2823;p37"/>
            <p:cNvSpPr/>
            <p:nvPr/>
          </p:nvSpPr>
          <p:spPr>
            <a:xfrm>
              <a:off x="4988600" y="-2814475"/>
              <a:ext cx="341250" cy="341725"/>
            </a:xfrm>
            <a:custGeom>
              <a:avLst/>
              <a:gdLst/>
              <a:ahLst/>
              <a:cxnLst/>
              <a:rect l="l" t="t" r="r" b="b"/>
              <a:pathLst>
                <a:path w="13650" h="13669" fill="none" extrusionOk="0">
                  <a:moveTo>
                    <a:pt x="1" y="3837"/>
                  </a:moveTo>
                  <a:lnTo>
                    <a:pt x="3817" y="13669"/>
                  </a:lnTo>
                  <a:lnTo>
                    <a:pt x="13649" y="9853"/>
                  </a:lnTo>
                  <a:lnTo>
                    <a:pt x="9833" y="0"/>
                  </a:lnTo>
                  <a:lnTo>
                    <a:pt x="1" y="383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4" name="Google Shape;2824;p37"/>
            <p:cNvSpPr/>
            <p:nvPr/>
          </p:nvSpPr>
          <p:spPr>
            <a:xfrm>
              <a:off x="5084000" y="-2568150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6" y="13648"/>
                  </a:lnTo>
                  <a:lnTo>
                    <a:pt x="13649" y="983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5" name="Google Shape;2825;p37"/>
            <p:cNvSpPr/>
            <p:nvPr/>
          </p:nvSpPr>
          <p:spPr>
            <a:xfrm>
              <a:off x="4948225" y="-3647300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9" y="9833"/>
                  </a:moveTo>
                  <a:lnTo>
                    <a:pt x="9833" y="0"/>
                  </a:lnTo>
                  <a:lnTo>
                    <a:pt x="1" y="3816"/>
                  </a:lnTo>
                  <a:lnTo>
                    <a:pt x="3816" y="13649"/>
                  </a:lnTo>
                  <a:lnTo>
                    <a:pt x="13649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6" name="Google Shape;2826;p37"/>
            <p:cNvSpPr/>
            <p:nvPr/>
          </p:nvSpPr>
          <p:spPr>
            <a:xfrm>
              <a:off x="5043625" y="-3401500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9" y="9833"/>
                  </a:moveTo>
                  <a:lnTo>
                    <a:pt x="9833" y="1"/>
                  </a:lnTo>
                  <a:lnTo>
                    <a:pt x="0" y="3817"/>
                  </a:lnTo>
                  <a:lnTo>
                    <a:pt x="3816" y="13649"/>
                  </a:lnTo>
                  <a:lnTo>
                    <a:pt x="13649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7" name="Google Shape;2827;p37"/>
            <p:cNvSpPr/>
            <p:nvPr/>
          </p:nvSpPr>
          <p:spPr>
            <a:xfrm>
              <a:off x="5139025" y="-315567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0" y="3816"/>
                  </a:moveTo>
                  <a:lnTo>
                    <a:pt x="3816" y="13648"/>
                  </a:lnTo>
                  <a:lnTo>
                    <a:pt x="13649" y="9833"/>
                  </a:lnTo>
                  <a:lnTo>
                    <a:pt x="9833" y="0"/>
                  </a:lnTo>
                  <a:lnTo>
                    <a:pt x="0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8" name="Google Shape;2828;p37"/>
            <p:cNvSpPr/>
            <p:nvPr/>
          </p:nvSpPr>
          <p:spPr>
            <a:xfrm>
              <a:off x="5234425" y="-2909875"/>
              <a:ext cx="341225" cy="341750"/>
            </a:xfrm>
            <a:custGeom>
              <a:avLst/>
              <a:gdLst/>
              <a:ahLst/>
              <a:cxnLst/>
              <a:rect l="l" t="t" r="r" b="b"/>
              <a:pathLst>
                <a:path w="13649" h="13670" fill="none" extrusionOk="0">
                  <a:moveTo>
                    <a:pt x="9833" y="1"/>
                  </a:moveTo>
                  <a:lnTo>
                    <a:pt x="0" y="3816"/>
                  </a:lnTo>
                  <a:lnTo>
                    <a:pt x="3816" y="13669"/>
                  </a:lnTo>
                  <a:lnTo>
                    <a:pt x="13648" y="9833"/>
                  </a:lnTo>
                  <a:lnTo>
                    <a:pt x="9833" y="1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29" name="Google Shape;2829;p37"/>
            <p:cNvSpPr/>
            <p:nvPr/>
          </p:nvSpPr>
          <p:spPr>
            <a:xfrm>
              <a:off x="5329825" y="-2664050"/>
              <a:ext cx="341225" cy="341725"/>
            </a:xfrm>
            <a:custGeom>
              <a:avLst/>
              <a:gdLst/>
              <a:ahLst/>
              <a:cxnLst/>
              <a:rect l="l" t="t" r="r" b="b"/>
              <a:pathLst>
                <a:path w="13649" h="13669" fill="none" extrusionOk="0">
                  <a:moveTo>
                    <a:pt x="0" y="3836"/>
                  </a:moveTo>
                  <a:lnTo>
                    <a:pt x="3816" y="13669"/>
                  </a:lnTo>
                  <a:lnTo>
                    <a:pt x="13648" y="9853"/>
                  </a:lnTo>
                  <a:lnTo>
                    <a:pt x="9832" y="0"/>
                  </a:lnTo>
                  <a:lnTo>
                    <a:pt x="0" y="383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30" name="Google Shape;2830;p37"/>
            <p:cNvSpPr/>
            <p:nvPr/>
          </p:nvSpPr>
          <p:spPr>
            <a:xfrm>
              <a:off x="5289425" y="-3496900"/>
              <a:ext cx="341250" cy="341250"/>
            </a:xfrm>
            <a:custGeom>
              <a:avLst/>
              <a:gdLst/>
              <a:ahLst/>
              <a:cxnLst/>
              <a:rect l="l" t="t" r="r" b="b"/>
              <a:pathLst>
                <a:path w="13650" h="13650" fill="none" extrusionOk="0">
                  <a:moveTo>
                    <a:pt x="3817" y="13649"/>
                  </a:moveTo>
                  <a:lnTo>
                    <a:pt x="13649" y="9833"/>
                  </a:lnTo>
                  <a:lnTo>
                    <a:pt x="9833" y="1"/>
                  </a:lnTo>
                  <a:lnTo>
                    <a:pt x="1" y="3817"/>
                  </a:lnTo>
                  <a:lnTo>
                    <a:pt x="3817" y="13649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31" name="Google Shape;2831;p37"/>
            <p:cNvSpPr/>
            <p:nvPr/>
          </p:nvSpPr>
          <p:spPr>
            <a:xfrm>
              <a:off x="5384825" y="-325107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9833" y="0"/>
                  </a:moveTo>
                  <a:lnTo>
                    <a:pt x="1" y="3816"/>
                  </a:lnTo>
                  <a:lnTo>
                    <a:pt x="3817" y="13649"/>
                  </a:lnTo>
                  <a:lnTo>
                    <a:pt x="13649" y="9833"/>
                  </a:lnTo>
                  <a:lnTo>
                    <a:pt x="9833" y="0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32" name="Google Shape;2832;p37"/>
            <p:cNvSpPr/>
            <p:nvPr/>
          </p:nvSpPr>
          <p:spPr>
            <a:xfrm>
              <a:off x="5480225" y="-300527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" y="3817"/>
                  </a:moveTo>
                  <a:lnTo>
                    <a:pt x="3816" y="13649"/>
                  </a:lnTo>
                  <a:lnTo>
                    <a:pt x="13649" y="9833"/>
                  </a:lnTo>
                  <a:lnTo>
                    <a:pt x="9833" y="1"/>
                  </a:lnTo>
                  <a:lnTo>
                    <a:pt x="1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33" name="Google Shape;2833;p37"/>
            <p:cNvSpPr/>
            <p:nvPr/>
          </p:nvSpPr>
          <p:spPr>
            <a:xfrm>
              <a:off x="5575625" y="-2759450"/>
              <a:ext cx="341225" cy="341725"/>
            </a:xfrm>
            <a:custGeom>
              <a:avLst/>
              <a:gdLst/>
              <a:ahLst/>
              <a:cxnLst/>
              <a:rect l="l" t="t" r="r" b="b"/>
              <a:pathLst>
                <a:path w="13649" h="13669" fill="none" extrusionOk="0">
                  <a:moveTo>
                    <a:pt x="0" y="3816"/>
                  </a:moveTo>
                  <a:lnTo>
                    <a:pt x="3816" y="13669"/>
                  </a:lnTo>
                  <a:lnTo>
                    <a:pt x="13649" y="9833"/>
                  </a:lnTo>
                  <a:lnTo>
                    <a:pt x="9833" y="0"/>
                  </a:lnTo>
                  <a:lnTo>
                    <a:pt x="0" y="3816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34" name="Google Shape;2834;p37"/>
            <p:cNvSpPr/>
            <p:nvPr/>
          </p:nvSpPr>
          <p:spPr>
            <a:xfrm>
              <a:off x="5535250" y="-3592300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13649" y="9833"/>
                  </a:moveTo>
                  <a:lnTo>
                    <a:pt x="9833" y="1"/>
                  </a:lnTo>
                  <a:lnTo>
                    <a:pt x="0" y="3817"/>
                  </a:lnTo>
                  <a:lnTo>
                    <a:pt x="3816" y="13649"/>
                  </a:lnTo>
                  <a:lnTo>
                    <a:pt x="13649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35" name="Google Shape;2835;p37"/>
            <p:cNvSpPr/>
            <p:nvPr/>
          </p:nvSpPr>
          <p:spPr>
            <a:xfrm>
              <a:off x="5630650" y="-3346475"/>
              <a:ext cx="341225" cy="341225"/>
            </a:xfrm>
            <a:custGeom>
              <a:avLst/>
              <a:gdLst/>
              <a:ahLst/>
              <a:cxnLst/>
              <a:rect l="l" t="t" r="r" b="b"/>
              <a:pathLst>
                <a:path w="13649" h="13649" fill="none" extrusionOk="0">
                  <a:moveTo>
                    <a:pt x="13648" y="9833"/>
                  </a:moveTo>
                  <a:lnTo>
                    <a:pt x="9833" y="0"/>
                  </a:lnTo>
                  <a:lnTo>
                    <a:pt x="0" y="3816"/>
                  </a:lnTo>
                  <a:lnTo>
                    <a:pt x="3816" y="13649"/>
                  </a:lnTo>
                  <a:lnTo>
                    <a:pt x="13648" y="9833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36" name="Google Shape;2836;p37"/>
            <p:cNvSpPr/>
            <p:nvPr/>
          </p:nvSpPr>
          <p:spPr>
            <a:xfrm>
              <a:off x="5726050" y="-3100675"/>
              <a:ext cx="341225" cy="341250"/>
            </a:xfrm>
            <a:custGeom>
              <a:avLst/>
              <a:gdLst/>
              <a:ahLst/>
              <a:cxnLst/>
              <a:rect l="l" t="t" r="r" b="b"/>
              <a:pathLst>
                <a:path w="13649" h="13650" fill="none" extrusionOk="0">
                  <a:moveTo>
                    <a:pt x="0" y="3817"/>
                  </a:moveTo>
                  <a:lnTo>
                    <a:pt x="3816" y="13649"/>
                  </a:lnTo>
                  <a:lnTo>
                    <a:pt x="13648" y="9833"/>
                  </a:lnTo>
                  <a:lnTo>
                    <a:pt x="9832" y="1"/>
                  </a:lnTo>
                  <a:lnTo>
                    <a:pt x="0" y="3817"/>
                  </a:lnTo>
                  <a:close/>
                </a:path>
              </a:pathLst>
            </a:custGeom>
            <a:noFill/>
            <a:ln w="9525" cap="rnd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Sinal de Adição 1">
            <a:extLst>
              <a:ext uri="{FF2B5EF4-FFF2-40B4-BE49-F238E27FC236}">
                <a16:creationId xmlns:a16="http://schemas.microsoft.com/office/drawing/2014/main" id="{EC827CCB-357F-73EA-70D5-C96316485DC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 rot="2668443">
            <a:off x="7684754" y="4155501"/>
            <a:ext cx="676027" cy="720674"/>
          </a:xfrm>
          <a:prstGeom prst="mathPlus">
            <a:avLst>
              <a:gd name="adj1" fmla="val 25646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3" name="Sinal de Adição 2">
            <a:extLst>
              <a:ext uri="{FF2B5EF4-FFF2-40B4-BE49-F238E27FC236}">
                <a16:creationId xmlns:a16="http://schemas.microsoft.com/office/drawing/2014/main" id="{BC3E354A-872F-B193-1586-BE79DBAE5244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 rot="2668443">
            <a:off x="8273156" y="4162427"/>
            <a:ext cx="676027" cy="720674"/>
          </a:xfrm>
          <a:prstGeom prst="mathPlus">
            <a:avLst>
              <a:gd name="adj1" fmla="val 25646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0" name="Google Shape;2850;p39"/>
          <p:cNvSpPr txBox="1">
            <a:spLocks noGrp="1"/>
          </p:cNvSpPr>
          <p:nvPr>
            <p:ph type="title" idx="14"/>
          </p:nvPr>
        </p:nvSpPr>
        <p:spPr>
          <a:xfrm>
            <a:off x="1163589" y="3015350"/>
            <a:ext cx="759000" cy="759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3</a:t>
            </a:r>
            <a:endParaRPr/>
          </a:p>
        </p:txBody>
      </p:sp>
      <p:sp>
        <p:nvSpPr>
          <p:cNvPr id="2851" name="Google Shape;2851;p39"/>
          <p:cNvSpPr txBox="1">
            <a:spLocks noGrp="1"/>
          </p:cNvSpPr>
          <p:nvPr>
            <p:ph type="title" idx="5"/>
          </p:nvPr>
        </p:nvSpPr>
        <p:spPr>
          <a:xfrm flipH="1">
            <a:off x="4709464" y="1557850"/>
            <a:ext cx="759000" cy="759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2</a:t>
            </a:r>
            <a:endParaRPr/>
          </a:p>
        </p:txBody>
      </p:sp>
      <p:sp>
        <p:nvSpPr>
          <p:cNvPr id="2852" name="Google Shape;2852;p39"/>
          <p:cNvSpPr txBox="1">
            <a:spLocks noGrp="1"/>
          </p:cNvSpPr>
          <p:nvPr>
            <p:ph type="title" idx="15"/>
          </p:nvPr>
        </p:nvSpPr>
        <p:spPr>
          <a:xfrm flipH="1">
            <a:off x="4709464" y="3015350"/>
            <a:ext cx="759000" cy="759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4</a:t>
            </a:r>
            <a:endParaRPr/>
          </a:p>
        </p:txBody>
      </p:sp>
      <p:sp>
        <p:nvSpPr>
          <p:cNvPr id="2853" name="Google Shape;2853;p39"/>
          <p:cNvSpPr txBox="1">
            <a:spLocks noGrp="1"/>
          </p:cNvSpPr>
          <p:nvPr>
            <p:ph type="title" idx="4"/>
          </p:nvPr>
        </p:nvSpPr>
        <p:spPr>
          <a:xfrm>
            <a:off x="1163580" y="1555600"/>
            <a:ext cx="759000" cy="759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1</a:t>
            </a:r>
            <a:endParaRPr/>
          </a:p>
        </p:txBody>
      </p:sp>
      <p:sp>
        <p:nvSpPr>
          <p:cNvPr id="2854" name="Google Shape;2854;p39"/>
          <p:cNvSpPr txBox="1">
            <a:spLocks noGrp="1"/>
          </p:cNvSpPr>
          <p:nvPr>
            <p:ph type="title" idx="6"/>
          </p:nvPr>
        </p:nvSpPr>
        <p:spPr>
          <a:xfrm>
            <a:off x="720000" y="365760"/>
            <a:ext cx="7704000" cy="548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SUMÁRIO</a:t>
            </a:r>
            <a:endParaRPr dirty="0"/>
          </a:p>
        </p:txBody>
      </p:sp>
      <p:sp>
        <p:nvSpPr>
          <p:cNvPr id="2855" name="Google Shape;2855;p39"/>
          <p:cNvSpPr txBox="1">
            <a:spLocks noGrp="1"/>
          </p:cNvSpPr>
          <p:nvPr>
            <p:ph type="subTitle" idx="3"/>
          </p:nvPr>
        </p:nvSpPr>
        <p:spPr>
          <a:xfrm flipH="1">
            <a:off x="5639520" y="1875601"/>
            <a:ext cx="2340600" cy="548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Você pode descrever o tema da seção aqui.</a:t>
            </a:r>
            <a:endParaRPr dirty="0"/>
          </a:p>
        </p:txBody>
      </p:sp>
      <p:sp>
        <p:nvSpPr>
          <p:cNvPr id="2856" name="Google Shape;2856;p39"/>
          <p:cNvSpPr txBox="1">
            <a:spLocks noGrp="1"/>
          </p:cNvSpPr>
          <p:nvPr>
            <p:ph type="title"/>
          </p:nvPr>
        </p:nvSpPr>
        <p:spPr>
          <a:xfrm>
            <a:off x="2067629" y="1528280"/>
            <a:ext cx="2340600" cy="36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rgbClr val="00B050"/>
                </a:solidFill>
              </a:rPr>
              <a:t>INTRODUÇÃO</a:t>
            </a:r>
            <a:endParaRPr dirty="0">
              <a:solidFill>
                <a:srgbClr val="00B050"/>
              </a:solidFill>
              <a:latin typeface="Raleway Black"/>
              <a:ea typeface="Raleway Black"/>
              <a:cs typeface="Raleway Black"/>
              <a:sym typeface="Raleway Black"/>
            </a:endParaRPr>
          </a:p>
        </p:txBody>
      </p:sp>
      <p:sp>
        <p:nvSpPr>
          <p:cNvPr id="2857" name="Google Shape;2857;p39"/>
          <p:cNvSpPr txBox="1">
            <a:spLocks noGrp="1"/>
          </p:cNvSpPr>
          <p:nvPr>
            <p:ph type="subTitle" idx="1"/>
          </p:nvPr>
        </p:nvSpPr>
        <p:spPr>
          <a:xfrm>
            <a:off x="2067629" y="1875611"/>
            <a:ext cx="2340600" cy="548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Você pode descrever o tema da seção aqui.</a:t>
            </a:r>
            <a:endParaRPr dirty="0"/>
          </a:p>
        </p:txBody>
      </p:sp>
      <p:sp>
        <p:nvSpPr>
          <p:cNvPr id="2858" name="Google Shape;2858;p39"/>
          <p:cNvSpPr txBox="1">
            <a:spLocks noGrp="1"/>
          </p:cNvSpPr>
          <p:nvPr>
            <p:ph type="title" idx="2"/>
          </p:nvPr>
        </p:nvSpPr>
        <p:spPr>
          <a:xfrm flipH="1">
            <a:off x="5639520" y="1528271"/>
            <a:ext cx="2340900" cy="36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rgbClr val="00B050"/>
                </a:solidFill>
              </a:rPr>
              <a:t>DISCUSSÃO</a:t>
            </a:r>
            <a:endParaRPr dirty="0">
              <a:solidFill>
                <a:srgbClr val="00B050"/>
              </a:solidFill>
            </a:endParaRPr>
          </a:p>
        </p:txBody>
      </p:sp>
      <p:sp>
        <p:nvSpPr>
          <p:cNvPr id="2859" name="Google Shape;2859;p39"/>
          <p:cNvSpPr txBox="1">
            <a:spLocks noGrp="1"/>
          </p:cNvSpPr>
          <p:nvPr>
            <p:ph type="title" idx="7"/>
          </p:nvPr>
        </p:nvSpPr>
        <p:spPr>
          <a:xfrm>
            <a:off x="2067629" y="2997777"/>
            <a:ext cx="2340600" cy="36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>
                <a:solidFill>
                  <a:srgbClr val="00B050"/>
                </a:solidFill>
              </a:rPr>
              <a:t>METODOLOGIA</a:t>
            </a:r>
            <a:endParaRPr dirty="0">
              <a:solidFill>
                <a:srgbClr val="00B050"/>
              </a:solidFill>
            </a:endParaRPr>
          </a:p>
        </p:txBody>
      </p:sp>
      <p:sp>
        <p:nvSpPr>
          <p:cNvPr id="2860" name="Google Shape;2860;p39"/>
          <p:cNvSpPr txBox="1">
            <a:spLocks noGrp="1"/>
          </p:cNvSpPr>
          <p:nvPr>
            <p:ph type="subTitle" idx="8"/>
          </p:nvPr>
        </p:nvSpPr>
        <p:spPr>
          <a:xfrm>
            <a:off x="2067629" y="3340607"/>
            <a:ext cx="2340900" cy="548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Você pode descrever o tema da seção aqui.</a:t>
            </a:r>
            <a:endParaRPr dirty="0"/>
          </a:p>
        </p:txBody>
      </p:sp>
      <p:sp>
        <p:nvSpPr>
          <p:cNvPr id="2861" name="Google Shape;2861;p39"/>
          <p:cNvSpPr txBox="1">
            <a:spLocks noGrp="1"/>
          </p:cNvSpPr>
          <p:nvPr>
            <p:ph type="title" idx="9"/>
          </p:nvPr>
        </p:nvSpPr>
        <p:spPr>
          <a:xfrm flipH="1">
            <a:off x="5639520" y="2997778"/>
            <a:ext cx="2340900" cy="36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rgbClr val="00B050"/>
                </a:solidFill>
              </a:rPr>
              <a:t>RESULTADO</a:t>
            </a:r>
            <a:endParaRPr dirty="0">
              <a:solidFill>
                <a:srgbClr val="00B050"/>
              </a:solidFill>
            </a:endParaRPr>
          </a:p>
        </p:txBody>
      </p:sp>
      <p:sp>
        <p:nvSpPr>
          <p:cNvPr id="2862" name="Google Shape;2862;p39"/>
          <p:cNvSpPr txBox="1">
            <a:spLocks noGrp="1"/>
          </p:cNvSpPr>
          <p:nvPr>
            <p:ph type="subTitle" idx="13"/>
          </p:nvPr>
        </p:nvSpPr>
        <p:spPr>
          <a:xfrm flipH="1">
            <a:off x="5639520" y="3340608"/>
            <a:ext cx="2340600" cy="548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Você pode descrever o tema da seção aqui.</a:t>
            </a:r>
            <a:endParaRPr dirty="0"/>
          </a:p>
        </p:txBody>
      </p:sp>
      <p:sp>
        <p:nvSpPr>
          <p:cNvPr id="2" name="Sinal de Adição 1">
            <a:extLst>
              <a:ext uri="{FF2B5EF4-FFF2-40B4-BE49-F238E27FC236}">
                <a16:creationId xmlns:a16="http://schemas.microsoft.com/office/drawing/2014/main" id="{24339243-7A4C-73DF-98E2-AD947EBE097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 rot="2668443">
            <a:off x="8121895" y="912316"/>
            <a:ext cx="676027" cy="720674"/>
          </a:xfrm>
          <a:prstGeom prst="mathPlus">
            <a:avLst>
              <a:gd name="adj1" fmla="val 25646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0" name="Google Shape;2880;p42"/>
          <p:cNvSpPr txBox="1">
            <a:spLocks noGrp="1"/>
          </p:cNvSpPr>
          <p:nvPr>
            <p:ph type="body" idx="1"/>
          </p:nvPr>
        </p:nvSpPr>
        <p:spPr>
          <a:xfrm>
            <a:off x="1274618" y="1371600"/>
            <a:ext cx="6594763" cy="3262744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dirty="0"/>
              <a:t>Insira seu texto aqui.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b="1" dirty="0"/>
              <a:t>Por favor, não altere a fonte nem insira um texto longo. Deve-se utilizar textos ou frases curtas para facilitar a leitura de pessoas </a:t>
            </a:r>
            <a:r>
              <a:rPr lang="pt-BR" sz="1600" b="1" dirty="0" err="1"/>
              <a:t>surdocegas</a:t>
            </a:r>
            <a:r>
              <a:rPr lang="pt-BR" sz="1600" b="1" dirty="0"/>
              <a:t>, além de considerar o tempo limitado para a apresentação.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endParaRPr lang="pt-BR" sz="1600" b="1" dirty="0"/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dirty="0"/>
              <a:t>Insira seu texto aqui.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b="1" dirty="0"/>
              <a:t>Por favor, não altere a fonte nem insira um texto longo. Deve-se utilizar textos ou frases curtas para facilitar a leitura de pessoas </a:t>
            </a:r>
            <a:r>
              <a:rPr lang="pt-BR" sz="1600" b="1" dirty="0" err="1"/>
              <a:t>surdocegas</a:t>
            </a:r>
            <a:r>
              <a:rPr lang="pt-BR" sz="1600" b="1" dirty="0"/>
              <a:t>, além de considerar o tempo limitado para a apresentação.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endParaRPr b="1" dirty="0"/>
          </a:p>
        </p:txBody>
      </p:sp>
      <p:sp>
        <p:nvSpPr>
          <p:cNvPr id="2882" name="Google Shape;2882;p4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TÍTULO</a:t>
            </a:r>
            <a:endParaRPr dirty="0"/>
          </a:p>
        </p:txBody>
      </p:sp>
      <p:sp>
        <p:nvSpPr>
          <p:cNvPr id="4" name="Sinal de Adição 3">
            <a:extLst>
              <a:ext uri="{FF2B5EF4-FFF2-40B4-BE49-F238E27FC236}">
                <a16:creationId xmlns:a16="http://schemas.microsoft.com/office/drawing/2014/main" id="{9D76619C-5328-8ED1-642C-2E47D6E3AF4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 rot="2668443">
            <a:off x="8129799" y="4003101"/>
            <a:ext cx="676027" cy="720674"/>
          </a:xfrm>
          <a:prstGeom prst="mathPlus">
            <a:avLst>
              <a:gd name="adj1" fmla="val 25646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113619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0" name="Google Shape;2880;p42"/>
          <p:cNvSpPr txBox="1">
            <a:spLocks noGrp="1"/>
          </p:cNvSpPr>
          <p:nvPr>
            <p:ph type="body" idx="1"/>
          </p:nvPr>
        </p:nvSpPr>
        <p:spPr>
          <a:xfrm>
            <a:off x="1274618" y="1371600"/>
            <a:ext cx="6594763" cy="3262744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dirty="0"/>
              <a:t>Insira seu texto aqui.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b="1" dirty="0"/>
              <a:t>Por favor, não altere a fonte nem insira um texto longo. Deve-se utilizar textos ou frases curtas para facilitar a leitura de pessoas </a:t>
            </a:r>
            <a:r>
              <a:rPr lang="pt-BR" sz="1600" b="1" dirty="0" err="1"/>
              <a:t>surdocegas</a:t>
            </a:r>
            <a:r>
              <a:rPr lang="pt-BR" sz="1600" b="1" dirty="0"/>
              <a:t>, além de considerar o tempo limitado para a apresentação.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endParaRPr lang="pt-BR" sz="1600" b="1" dirty="0"/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dirty="0"/>
              <a:t>Insira seu texto aqui.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b="1" dirty="0"/>
              <a:t>Por favor, não altere a fonte nem insira um texto longo. Deve-se utilizar textos ou frases curtas para facilitar a leitura de pessoas </a:t>
            </a:r>
            <a:r>
              <a:rPr lang="pt-BR" sz="1600" b="1" dirty="0" err="1"/>
              <a:t>surdocegas</a:t>
            </a:r>
            <a:r>
              <a:rPr lang="pt-BR" sz="1600" b="1" dirty="0"/>
              <a:t>, além de considerar o tempo limitado para a apresentação.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endParaRPr b="1" dirty="0"/>
          </a:p>
        </p:txBody>
      </p:sp>
      <p:sp>
        <p:nvSpPr>
          <p:cNvPr id="2882" name="Google Shape;2882;p4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TÍTULO</a:t>
            </a:r>
            <a:endParaRPr dirty="0"/>
          </a:p>
        </p:txBody>
      </p:sp>
      <p:sp>
        <p:nvSpPr>
          <p:cNvPr id="2" name="Sinal de Adição 1">
            <a:extLst>
              <a:ext uri="{FF2B5EF4-FFF2-40B4-BE49-F238E27FC236}">
                <a16:creationId xmlns:a16="http://schemas.microsoft.com/office/drawing/2014/main" id="{92849DFE-778E-5D4B-5374-F2B574809408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 rot="2668443">
            <a:off x="8121174" y="4010028"/>
            <a:ext cx="676027" cy="720674"/>
          </a:xfrm>
          <a:prstGeom prst="mathPlus">
            <a:avLst>
              <a:gd name="adj1" fmla="val 25646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479263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3" name="Google Shape;3103;p49"/>
          <p:cNvSpPr txBox="1">
            <a:spLocks noGrp="1"/>
          </p:cNvSpPr>
          <p:nvPr>
            <p:ph type="title"/>
          </p:nvPr>
        </p:nvSpPr>
        <p:spPr>
          <a:xfrm>
            <a:off x="1152043" y="3252763"/>
            <a:ext cx="6839700" cy="457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rgbClr val="00B050"/>
                </a:solidFill>
              </a:rPr>
              <a:t>—NOME DO AUTOR</a:t>
            </a:r>
            <a:endParaRPr b="0" dirty="0">
              <a:solidFill>
                <a:srgbClr val="00B050"/>
              </a:solidFill>
            </a:endParaRPr>
          </a:p>
        </p:txBody>
      </p:sp>
      <p:sp>
        <p:nvSpPr>
          <p:cNvPr id="3104" name="Google Shape;3104;p49"/>
          <p:cNvSpPr txBox="1">
            <a:spLocks noGrp="1"/>
          </p:cNvSpPr>
          <p:nvPr>
            <p:ph type="subTitle" idx="1"/>
          </p:nvPr>
        </p:nvSpPr>
        <p:spPr>
          <a:xfrm>
            <a:off x="1150800" y="1433537"/>
            <a:ext cx="6842400" cy="1703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“CITAÇÃO…”</a:t>
            </a:r>
            <a:endParaRPr dirty="0"/>
          </a:p>
        </p:txBody>
      </p:sp>
      <p:sp>
        <p:nvSpPr>
          <p:cNvPr id="2" name="Sinal de Adição 1">
            <a:extLst>
              <a:ext uri="{FF2B5EF4-FFF2-40B4-BE49-F238E27FC236}">
                <a16:creationId xmlns:a16="http://schemas.microsoft.com/office/drawing/2014/main" id="{CDD54AE9-6915-8EE8-E65C-D8AE05BFD144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 rot="2668443">
            <a:off x="4512064" y="172321"/>
            <a:ext cx="676027" cy="720674"/>
          </a:xfrm>
          <a:prstGeom prst="mathPlus">
            <a:avLst>
              <a:gd name="adj1" fmla="val 25646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0" name="Google Shape;2880;p42"/>
          <p:cNvSpPr txBox="1">
            <a:spLocks noGrp="1"/>
          </p:cNvSpPr>
          <p:nvPr>
            <p:ph type="body" idx="1"/>
          </p:nvPr>
        </p:nvSpPr>
        <p:spPr>
          <a:xfrm>
            <a:off x="1274618" y="1371600"/>
            <a:ext cx="6594763" cy="3262744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dirty="0"/>
              <a:t>Insira seu texto aqui.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b="1" dirty="0"/>
              <a:t>Por favor, não altere a fonte nem insira um texto longo. Deve-se utilizar textos ou frases curtas para facilitar a leitura de pessoas </a:t>
            </a:r>
            <a:r>
              <a:rPr lang="pt-BR" sz="1600" b="1" dirty="0" err="1"/>
              <a:t>surdocegas</a:t>
            </a:r>
            <a:r>
              <a:rPr lang="pt-BR" sz="1600" b="1" dirty="0"/>
              <a:t>, além de considerar o tempo limitado para a apresentação.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endParaRPr lang="pt-BR" sz="1600" b="1" dirty="0"/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dirty="0"/>
              <a:t>Insira seu texto aqui.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b="1" dirty="0"/>
              <a:t>Por favor, não altere a fonte nem insira um texto longo. Deve-se utilizar textos ou frases curtas para facilitar a leitura de pessoas </a:t>
            </a:r>
            <a:r>
              <a:rPr lang="pt-BR" sz="1600" b="1" dirty="0" err="1"/>
              <a:t>surdocegas</a:t>
            </a:r>
            <a:r>
              <a:rPr lang="pt-BR" sz="1600" b="1" dirty="0"/>
              <a:t>, além de considerar o tempo limitado para a apresentação.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endParaRPr b="1" dirty="0"/>
          </a:p>
        </p:txBody>
      </p:sp>
      <p:sp>
        <p:nvSpPr>
          <p:cNvPr id="2882" name="Google Shape;2882;p4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TÍTULO</a:t>
            </a:r>
            <a:endParaRPr dirty="0"/>
          </a:p>
        </p:txBody>
      </p:sp>
      <p:sp>
        <p:nvSpPr>
          <p:cNvPr id="2" name="Sinal de Adição 1">
            <a:extLst>
              <a:ext uri="{FF2B5EF4-FFF2-40B4-BE49-F238E27FC236}">
                <a16:creationId xmlns:a16="http://schemas.microsoft.com/office/drawing/2014/main" id="{92849DFE-778E-5D4B-5374-F2B574809408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 rot="2668443">
            <a:off x="8121174" y="4010028"/>
            <a:ext cx="676027" cy="720674"/>
          </a:xfrm>
          <a:prstGeom prst="mathPlus">
            <a:avLst>
              <a:gd name="adj1" fmla="val 25646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1810244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0" name="Google Shape;2880;p42"/>
          <p:cNvSpPr txBox="1">
            <a:spLocks noGrp="1"/>
          </p:cNvSpPr>
          <p:nvPr>
            <p:ph type="body" idx="1"/>
          </p:nvPr>
        </p:nvSpPr>
        <p:spPr>
          <a:xfrm>
            <a:off x="1274618" y="1371600"/>
            <a:ext cx="6594763" cy="3262744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dirty="0"/>
              <a:t>Insira seu texto aqui.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b="1" dirty="0"/>
              <a:t>Por favor, não altere a fonte nem insira um texto longo. Deve-se utilizar textos ou frases curtas para facilitar a leitura de pessoas </a:t>
            </a:r>
            <a:r>
              <a:rPr lang="pt-BR" sz="1600" b="1" dirty="0" err="1"/>
              <a:t>surdocegas</a:t>
            </a:r>
            <a:r>
              <a:rPr lang="pt-BR" sz="1600" b="1" dirty="0"/>
              <a:t>, além de considerar o tempo limitado para a apresentação.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endParaRPr lang="pt-BR" sz="1600" b="1" dirty="0"/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dirty="0"/>
              <a:t>Insira seu texto aqui.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r>
              <a:rPr lang="pt-BR" sz="1600" b="1" dirty="0"/>
              <a:t>Por favor, não altere a fonte nem insira um texto longo. Deve-se utilizar textos ou frases curtas para facilitar a leitura de pessoas </a:t>
            </a:r>
            <a:r>
              <a:rPr lang="pt-BR" sz="1600" b="1" dirty="0" err="1"/>
              <a:t>surdocegas</a:t>
            </a:r>
            <a:r>
              <a:rPr lang="pt-BR" sz="1600" b="1" dirty="0"/>
              <a:t>, além de considerar o tempo limitado para a apresentação.</a:t>
            </a:r>
          </a:p>
          <a:p>
            <a:pPr marL="0" lvl="0" indent="0" algn="just" rtl="0">
              <a:spcBef>
                <a:spcPts val="300"/>
              </a:spcBef>
              <a:spcAft>
                <a:spcPts val="0"/>
              </a:spcAft>
              <a:buNone/>
            </a:pPr>
            <a:endParaRPr b="1" dirty="0"/>
          </a:p>
        </p:txBody>
      </p:sp>
      <p:sp>
        <p:nvSpPr>
          <p:cNvPr id="2882" name="Google Shape;2882;p4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TÍTULO</a:t>
            </a:r>
            <a:endParaRPr dirty="0"/>
          </a:p>
        </p:txBody>
      </p:sp>
      <p:sp>
        <p:nvSpPr>
          <p:cNvPr id="2" name="Sinal de Adição 1">
            <a:extLst>
              <a:ext uri="{FF2B5EF4-FFF2-40B4-BE49-F238E27FC236}">
                <a16:creationId xmlns:a16="http://schemas.microsoft.com/office/drawing/2014/main" id="{92849DFE-778E-5D4B-5374-F2B574809408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 rot="2668443">
            <a:off x="8121174" y="4010028"/>
            <a:ext cx="676027" cy="720674"/>
          </a:xfrm>
          <a:prstGeom prst="mathPlus">
            <a:avLst>
              <a:gd name="adj1" fmla="val 25646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1300729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>
            <a:extLst>
              <a:ext uri="{FF2B5EF4-FFF2-40B4-BE49-F238E27FC236}">
                <a16:creationId xmlns:a16="http://schemas.microsoft.com/office/drawing/2014/main" id="{3898C68E-9EE1-8E7A-4189-D8E01DFAFF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52043" y="2636044"/>
            <a:ext cx="6839700" cy="1073919"/>
          </a:xfrm>
        </p:spPr>
        <p:txBody>
          <a:bodyPr/>
          <a:lstStyle/>
          <a:p>
            <a:r>
              <a:rPr lang="pt-BR" sz="2000" dirty="0"/>
              <a:t>E-MAIL XXXXX</a:t>
            </a:r>
            <a:br>
              <a:rPr lang="pt-BR" sz="2000" dirty="0"/>
            </a:br>
            <a:r>
              <a:rPr lang="pt-BR" sz="2000" dirty="0"/>
              <a:t>UNIVERSIDADE XXXX</a:t>
            </a:r>
            <a:br>
              <a:rPr lang="pt-BR" sz="2000" dirty="0"/>
            </a:br>
            <a:r>
              <a:rPr lang="pt-BR" sz="2000" dirty="0"/>
              <a:t>CONTATO XXXXXX</a:t>
            </a:r>
          </a:p>
        </p:txBody>
      </p:sp>
      <p:sp>
        <p:nvSpPr>
          <p:cNvPr id="5" name="Subtítulo 4">
            <a:extLst>
              <a:ext uri="{FF2B5EF4-FFF2-40B4-BE49-F238E27FC236}">
                <a16:creationId xmlns:a16="http://schemas.microsoft.com/office/drawing/2014/main" id="{3AA16117-EDBD-EF28-1151-91B5F13480E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50800" y="1433537"/>
            <a:ext cx="6842400" cy="745307"/>
          </a:xfrm>
        </p:spPr>
        <p:txBody>
          <a:bodyPr/>
          <a:lstStyle/>
          <a:p>
            <a:r>
              <a:rPr lang="pt-BR" sz="4400" b="1" dirty="0"/>
              <a:t>OBRIGADO!</a:t>
            </a:r>
          </a:p>
        </p:txBody>
      </p:sp>
      <p:sp>
        <p:nvSpPr>
          <p:cNvPr id="6" name="Sinal de Adição 5">
            <a:extLst>
              <a:ext uri="{FF2B5EF4-FFF2-40B4-BE49-F238E27FC236}">
                <a16:creationId xmlns:a16="http://schemas.microsoft.com/office/drawing/2014/main" id="{F28DF58A-B04B-59F1-41FB-4F7FF20429FB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/>
        </p:nvSpPr>
        <p:spPr>
          <a:xfrm rot="2668443">
            <a:off x="4505136" y="179247"/>
            <a:ext cx="676027" cy="720674"/>
          </a:xfrm>
          <a:prstGeom prst="mathPlus">
            <a:avLst>
              <a:gd name="adj1" fmla="val 25646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00036972"/>
      </p:ext>
    </p:extLst>
  </p:cSld>
  <p:clrMapOvr>
    <a:masterClrMapping/>
  </p:clrMapOvr>
</p:sld>
</file>

<file path=ppt/theme/theme1.xml><?xml version="1.0" encoding="utf-8"?>
<a:theme xmlns:a="http://schemas.openxmlformats.org/drawingml/2006/main" name="Business Slides for Entrepreneurs by Slidesgo">
  <a:themeElements>
    <a:clrScheme name="Simple Light">
      <a:dk1>
        <a:srgbClr val="FFFFFF"/>
      </a:dk1>
      <a:lt1>
        <a:srgbClr val="74A9FF"/>
      </a:lt1>
      <a:dk2>
        <a:srgbClr val="000000"/>
      </a:dk2>
      <a:lt2>
        <a:srgbClr val="383838"/>
      </a:lt2>
      <a:accent1>
        <a:srgbClr val="3266B9"/>
      </a:accent1>
      <a:accent2>
        <a:srgbClr val="FFFFFF"/>
      </a:accent2>
      <a:accent3>
        <a:srgbClr val="FFFFFF"/>
      </a:accent3>
      <a:accent4>
        <a:srgbClr val="FFFFFF"/>
      </a:accent4>
      <a:accent5>
        <a:srgbClr val="FFFFFF"/>
      </a:accent5>
      <a:accent6>
        <a:srgbClr val="FFFFFF"/>
      </a:accent6>
      <a:hlink>
        <a:srgbClr val="FFFFFF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406</Words>
  <Application>Microsoft Office PowerPoint</Application>
  <PresentationFormat>Apresentação na tela (16:9)</PresentationFormat>
  <Paragraphs>43</Paragraphs>
  <Slides>8</Slides>
  <Notes>7</Notes>
  <HiddenSlides>0</HiddenSlides>
  <MMClips>0</MMClips>
  <ScaleCrop>false</ScaleCrop>
  <HeadingPairs>
    <vt:vector size="6" baseType="variant">
      <vt:variant>
        <vt:lpstr>Fontes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8</vt:i4>
      </vt:variant>
    </vt:vector>
  </HeadingPairs>
  <TitlesOfParts>
    <vt:vector size="14" baseType="lpstr">
      <vt:lpstr>Raleway Black</vt:lpstr>
      <vt:lpstr>Loved by the King</vt:lpstr>
      <vt:lpstr>Arial</vt:lpstr>
      <vt:lpstr>Nunito Light</vt:lpstr>
      <vt:lpstr>Open Sans</vt:lpstr>
      <vt:lpstr>Business Slides for Entrepreneurs by Slidesgo</vt:lpstr>
      <vt:lpstr>TÍTULO </vt:lpstr>
      <vt:lpstr>3</vt:lpstr>
      <vt:lpstr>TÍTULO</vt:lpstr>
      <vt:lpstr>TÍTULO</vt:lpstr>
      <vt:lpstr>—NOME DO AUTOR</vt:lpstr>
      <vt:lpstr>TÍTULO</vt:lpstr>
      <vt:lpstr>TÍTULO</vt:lpstr>
      <vt:lpstr>E-MAIL XXXXX UNIVERSIDADE XXXX CONTATO XXXXXX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Marcelo Bertoluci</dc:creator>
  <cp:lastModifiedBy>Marcelo Bertoluci</cp:lastModifiedBy>
  <cp:revision>4</cp:revision>
  <dcterms:modified xsi:type="dcterms:W3CDTF">2024-09-03T20:24:08Z</dcterms:modified>
</cp:coreProperties>
</file>