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79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777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832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78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64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>
                    <a:tint val="82000"/>
                  </a:schemeClr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82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82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004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18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396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9052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8883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744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47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056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Quadrado&#10;&#10;Descrição gerada automaticamente com confiança média">
            <a:extLst>
              <a:ext uri="{FF2B5EF4-FFF2-40B4-BE49-F238E27FC236}">
                <a16:creationId xmlns:a16="http://schemas.microsoft.com/office/drawing/2014/main" id="{CD6C344E-0E22-C974-D02D-4B03FAE68F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399288" cy="43199052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60A666-8558-14FF-15EB-69CE808EB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1" y="1900988"/>
            <a:ext cx="20402550" cy="4042611"/>
          </a:xfrm>
        </p:spPr>
        <p:txBody>
          <a:bodyPr anchor="ctr">
            <a:normAutofit/>
          </a:bodyPr>
          <a:lstStyle/>
          <a:p>
            <a:pPr algn="l"/>
            <a:r>
              <a:rPr lang="pt-BR" sz="8800" b="1" dirty="0">
                <a:latin typeface="Arial" panose="020B0604020202020204" pitchFamily="34" charset="0"/>
                <a:cs typeface="Arial" panose="020B0604020202020204" pitchFamily="34" charset="0"/>
              </a:rPr>
              <a:t>Insira o título do seu trabalho aqui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F770F321-2B68-AE5A-A6BE-42EC9E7FE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7220" y="6208295"/>
            <a:ext cx="29910505" cy="2839452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92899EE-0A94-42B0-911F-1F3643771E62}"/>
              </a:ext>
            </a:extLst>
          </p:cNvPr>
          <p:cNvSpPr txBox="1"/>
          <p:nvPr/>
        </p:nvSpPr>
        <p:spPr>
          <a:xfrm>
            <a:off x="2171701" y="10876546"/>
            <a:ext cx="13475368" cy="23915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1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2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35941F-A666-2AF4-BD57-7360D3628123}"/>
              </a:ext>
            </a:extLst>
          </p:cNvPr>
          <p:cNvSpPr txBox="1"/>
          <p:nvPr/>
        </p:nvSpPr>
        <p:spPr>
          <a:xfrm>
            <a:off x="16752219" y="10876546"/>
            <a:ext cx="13475368" cy="2474632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xxxxxxx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(2024)</a:t>
            </a: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7F597EC-BCB4-BAB5-EB22-8342B0EE7FA1}"/>
              </a:ext>
            </a:extLst>
          </p:cNvPr>
          <p:cNvSpPr/>
          <p:nvPr/>
        </p:nvSpPr>
        <p:spPr>
          <a:xfrm>
            <a:off x="16752219" y="18793326"/>
            <a:ext cx="13475368" cy="80130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VOCÊ PODE UTILIZAR ESSE ESPAÇO PARA INSERIR IMAGENS OU GRÁFICOS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198B70A6-2A06-F92B-9470-1DB52080DA56}"/>
              </a:ext>
            </a:extLst>
          </p:cNvPr>
          <p:cNvCxnSpPr/>
          <p:nvPr/>
        </p:nvCxnSpPr>
        <p:spPr>
          <a:xfrm>
            <a:off x="2171701" y="35261924"/>
            <a:ext cx="28055886" cy="0"/>
          </a:xfrm>
          <a:prstGeom prst="line">
            <a:avLst/>
          </a:prstGeom>
          <a:ln w="762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67E151D-7634-4755-5453-05853A0A6E97}"/>
              </a:ext>
            </a:extLst>
          </p:cNvPr>
          <p:cNvSpPr txBox="1"/>
          <p:nvPr/>
        </p:nvSpPr>
        <p:spPr>
          <a:xfrm>
            <a:off x="2171700" y="35621239"/>
            <a:ext cx="28055886" cy="3255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</a:p>
          <a:p>
            <a:pPr algn="just">
              <a:lnSpc>
                <a:spcPct val="150000"/>
              </a:lnSpc>
            </a:pP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pt-B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Observação: Se houver muitas referências, elas podem ser inseridas apenas no QR </a:t>
            </a:r>
            <a:r>
              <a:rPr lang="pt-BR" sz="2400" b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pt-BR" sz="24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onde o público poderá consultar a lista completa de referências bibliográficas, o trabalho completo ou a tradução em Libras do seu trabalho aqui.</a:t>
            </a:r>
          </a:p>
        </p:txBody>
      </p:sp>
    </p:spTree>
    <p:extLst>
      <p:ext uri="{BB962C8B-B14F-4D97-AF65-F5344CB8AC3E}">
        <p14:creationId xmlns:p14="http://schemas.microsoft.com/office/powerpoint/2010/main" val="3274240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743</Words>
  <Application>Microsoft Office PowerPoint</Application>
  <PresentationFormat>Personalizar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Insira o título do seu trabalho aqui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Marcelo Bertoluci</dc:creator>
  <cp:lastModifiedBy>Marcelo Bertoluci</cp:lastModifiedBy>
  <cp:revision>1</cp:revision>
  <dcterms:created xsi:type="dcterms:W3CDTF">2024-08-30T20:04:37Z</dcterms:created>
  <dcterms:modified xsi:type="dcterms:W3CDTF">2024-08-30T20:22:08Z</dcterms:modified>
</cp:coreProperties>
</file>