
<file path=[Content_Types].xml><?xml version="1.0" encoding="utf-8"?>
<Types xmlns="http://schemas.openxmlformats.org/package/2006/content-types">
  <Default Extension="jpe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72" r:id="rId1"/>
  </p:sldMasterIdLst>
  <p:sldIdLst>
    <p:sldId id="256" r:id="rId2"/>
  </p:sldIdLst>
  <p:sldSz cx="32399288" cy="43200638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995" autoAdjust="0"/>
    <p:restoredTop sz="94660"/>
  </p:normalViewPr>
  <p:slideViewPr>
    <p:cSldViewPr snapToGrid="0">
      <p:cViewPr>
        <p:scale>
          <a:sx n="40" d="100"/>
          <a:sy n="40" d="100"/>
        </p:scale>
        <p:origin x="792" y="30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Slide d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2429947" y="7070108"/>
            <a:ext cx="27539395" cy="15040222"/>
          </a:xfrm>
        </p:spPr>
        <p:txBody>
          <a:bodyPr anchor="b"/>
          <a:lstStyle>
            <a:lvl1pPr algn="ctr"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4049911" y="22690338"/>
            <a:ext cx="24299466" cy="10430151"/>
          </a:xfrm>
        </p:spPr>
        <p:txBody>
          <a:bodyPr/>
          <a:lstStyle>
            <a:lvl1pPr marL="0" indent="0" algn="ctr">
              <a:buNone/>
              <a:defRPr sz="8504"/>
            </a:lvl1pPr>
            <a:lvl2pPr marL="1619951" indent="0" algn="ctr">
              <a:buNone/>
              <a:defRPr sz="7086"/>
            </a:lvl2pPr>
            <a:lvl3pPr marL="3239902" indent="0" algn="ctr">
              <a:buNone/>
              <a:defRPr sz="6378"/>
            </a:lvl3pPr>
            <a:lvl4pPr marL="4859853" indent="0" algn="ctr">
              <a:buNone/>
              <a:defRPr sz="5669"/>
            </a:lvl4pPr>
            <a:lvl5pPr marL="6479804" indent="0" algn="ctr">
              <a:buNone/>
              <a:defRPr sz="5669"/>
            </a:lvl5pPr>
            <a:lvl6pPr marL="8099755" indent="0" algn="ctr">
              <a:buNone/>
              <a:defRPr sz="5669"/>
            </a:lvl6pPr>
            <a:lvl7pPr marL="9719706" indent="0" algn="ctr">
              <a:buNone/>
              <a:defRPr sz="5669"/>
            </a:lvl7pPr>
            <a:lvl8pPr marL="11339657" indent="0" algn="ctr">
              <a:buNone/>
              <a:defRPr sz="5669"/>
            </a:lvl8pPr>
            <a:lvl9pPr marL="12959608" indent="0" algn="ctr">
              <a:buNone/>
              <a:defRPr sz="5669"/>
            </a:lvl9pPr>
          </a:lstStyle>
          <a:p>
            <a:r>
              <a:rPr lang="pt-BR"/>
              <a:t>Clique para editar o estilo do subtítulo Mestre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77774094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ítulo e Text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298328908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Texto e Título Vertical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23185742" y="2300034"/>
            <a:ext cx="6986096" cy="36610544"/>
          </a:xfrm>
        </p:spPr>
        <p:txBody>
          <a:bodyPr vert="eaVert"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2227453" y="2300034"/>
            <a:ext cx="20553298" cy="36610544"/>
          </a:xfrm>
        </p:spPr>
        <p:txBody>
          <a:bodyPr vert="eaVert"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495780237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ítulo 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920644833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Cabeçalho da Se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10578" y="10770172"/>
            <a:ext cx="27944386" cy="17970262"/>
          </a:xfrm>
        </p:spPr>
        <p:txBody>
          <a:bodyPr anchor="b"/>
          <a:lstStyle>
            <a:lvl1pPr>
              <a:defRPr sz="21259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10578" y="28910440"/>
            <a:ext cx="27944386" cy="9450136"/>
          </a:xfrm>
        </p:spPr>
        <p:txBody>
          <a:bodyPr/>
          <a:lstStyle>
            <a:lvl1pPr marL="0" indent="0">
              <a:buNone/>
              <a:defRPr sz="8504">
                <a:solidFill>
                  <a:schemeClr val="tx1">
                    <a:tint val="82000"/>
                  </a:schemeClr>
                </a:solidFill>
              </a:defRPr>
            </a:lvl1pPr>
            <a:lvl2pPr marL="1619951" indent="0">
              <a:buNone/>
              <a:defRPr sz="7086">
                <a:solidFill>
                  <a:schemeClr val="tx1">
                    <a:tint val="82000"/>
                  </a:schemeClr>
                </a:solidFill>
              </a:defRPr>
            </a:lvl2pPr>
            <a:lvl3pPr marL="3239902" indent="0">
              <a:buNone/>
              <a:defRPr sz="6378">
                <a:solidFill>
                  <a:schemeClr val="tx1">
                    <a:tint val="82000"/>
                  </a:schemeClr>
                </a:solidFill>
              </a:defRPr>
            </a:lvl3pPr>
            <a:lvl4pPr marL="4859853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4pPr>
            <a:lvl5pPr marL="6479804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5pPr>
            <a:lvl6pPr marL="8099755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6pPr>
            <a:lvl7pPr marL="9719706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7pPr>
            <a:lvl8pPr marL="11339657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8pPr>
            <a:lvl9pPr marL="12959608" indent="0">
              <a:buNone/>
              <a:defRPr sz="5669">
                <a:solidFill>
                  <a:schemeClr val="tx1">
                    <a:tint val="82000"/>
                  </a:schemeClr>
                </a:solidFill>
              </a:defRPr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70004094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Duas Partes de Conteúd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2227451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16402140" y="11500170"/>
            <a:ext cx="13769697" cy="27410408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89180504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açã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300044"/>
            <a:ext cx="27944386" cy="8350126"/>
          </a:xfrm>
        </p:spPr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31675" y="10590160"/>
            <a:ext cx="13706415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2231675" y="15780233"/>
            <a:ext cx="13706415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16402142" y="10590160"/>
            <a:ext cx="13773917" cy="5190073"/>
          </a:xfrm>
        </p:spPr>
        <p:txBody>
          <a:bodyPr anchor="b"/>
          <a:lstStyle>
            <a:lvl1pPr marL="0" indent="0">
              <a:buNone/>
              <a:defRPr sz="8504" b="1"/>
            </a:lvl1pPr>
            <a:lvl2pPr marL="1619951" indent="0">
              <a:buNone/>
              <a:defRPr sz="7086" b="1"/>
            </a:lvl2pPr>
            <a:lvl3pPr marL="3239902" indent="0">
              <a:buNone/>
              <a:defRPr sz="6378" b="1"/>
            </a:lvl3pPr>
            <a:lvl4pPr marL="4859853" indent="0">
              <a:buNone/>
              <a:defRPr sz="5669" b="1"/>
            </a:lvl4pPr>
            <a:lvl5pPr marL="6479804" indent="0">
              <a:buNone/>
              <a:defRPr sz="5669" b="1"/>
            </a:lvl5pPr>
            <a:lvl6pPr marL="8099755" indent="0">
              <a:buNone/>
              <a:defRPr sz="5669" b="1"/>
            </a:lvl6pPr>
            <a:lvl7pPr marL="9719706" indent="0">
              <a:buNone/>
              <a:defRPr sz="5669" b="1"/>
            </a:lvl7pPr>
            <a:lvl8pPr marL="11339657" indent="0">
              <a:buNone/>
              <a:defRPr sz="5669" b="1"/>
            </a:lvl8pPr>
            <a:lvl9pPr marL="12959608" indent="0">
              <a:buNone/>
              <a:defRPr sz="5669" b="1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16402142" y="15780233"/>
            <a:ext cx="13773917" cy="23210346"/>
          </a:xfrm>
        </p:spPr>
        <p:txBody>
          <a:bodyPr/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303968497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Somente Títul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1905202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Em Branco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898883359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údo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13773917" y="6220102"/>
            <a:ext cx="16402140" cy="30700453"/>
          </a:xfrm>
        </p:spPr>
        <p:txBody>
          <a:bodyPr/>
          <a:lstStyle>
            <a:lvl1pPr>
              <a:defRPr sz="11338"/>
            </a:lvl1pPr>
            <a:lvl2pPr>
              <a:defRPr sz="9921"/>
            </a:lvl2pPr>
            <a:lvl3pPr>
              <a:defRPr sz="8504"/>
            </a:lvl3pPr>
            <a:lvl4pPr>
              <a:defRPr sz="7086"/>
            </a:lvl4pPr>
            <a:lvl5pPr>
              <a:defRPr sz="7086"/>
            </a:lvl5pPr>
            <a:lvl6pPr>
              <a:defRPr sz="7086"/>
            </a:lvl6pPr>
            <a:lvl7pPr>
              <a:defRPr sz="7086"/>
            </a:lvl7pPr>
            <a:lvl8pPr>
              <a:defRPr sz="7086"/>
            </a:lvl8pPr>
            <a:lvl9pPr>
              <a:defRPr sz="7086"/>
            </a:lvl9pPr>
          </a:lstStyle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06744293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Imagem com Legenda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2231671" y="2880042"/>
            <a:ext cx="10449614" cy="10080149"/>
          </a:xfrm>
        </p:spPr>
        <p:txBody>
          <a:bodyPr anchor="b"/>
          <a:lstStyle>
            <a:lvl1pPr>
              <a:defRPr sz="11338"/>
            </a:lvl1pPr>
          </a:lstStyle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13773917" y="6220102"/>
            <a:ext cx="16402140" cy="30700453"/>
          </a:xfrm>
        </p:spPr>
        <p:txBody>
          <a:bodyPr anchor="t"/>
          <a:lstStyle>
            <a:lvl1pPr marL="0" indent="0">
              <a:buNone/>
              <a:defRPr sz="11338"/>
            </a:lvl1pPr>
            <a:lvl2pPr marL="1619951" indent="0">
              <a:buNone/>
              <a:defRPr sz="9921"/>
            </a:lvl2pPr>
            <a:lvl3pPr marL="3239902" indent="0">
              <a:buNone/>
              <a:defRPr sz="8504"/>
            </a:lvl3pPr>
            <a:lvl4pPr marL="4859853" indent="0">
              <a:buNone/>
              <a:defRPr sz="7086"/>
            </a:lvl4pPr>
            <a:lvl5pPr marL="6479804" indent="0">
              <a:buNone/>
              <a:defRPr sz="7086"/>
            </a:lvl5pPr>
            <a:lvl6pPr marL="8099755" indent="0">
              <a:buNone/>
              <a:defRPr sz="7086"/>
            </a:lvl6pPr>
            <a:lvl7pPr marL="9719706" indent="0">
              <a:buNone/>
              <a:defRPr sz="7086"/>
            </a:lvl7pPr>
            <a:lvl8pPr marL="11339657" indent="0">
              <a:buNone/>
              <a:defRPr sz="7086"/>
            </a:lvl8pPr>
            <a:lvl9pPr marL="12959608" indent="0">
              <a:buNone/>
              <a:defRPr sz="7086"/>
            </a:lvl9pPr>
          </a:lstStyle>
          <a:p>
            <a:r>
              <a:rPr lang="pt-BR"/>
              <a:t>Clique no ícone para adicionar uma imagem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2231671" y="12960191"/>
            <a:ext cx="10449614" cy="24010358"/>
          </a:xfrm>
        </p:spPr>
        <p:txBody>
          <a:bodyPr/>
          <a:lstStyle>
            <a:lvl1pPr marL="0" indent="0">
              <a:buNone/>
              <a:defRPr sz="5669"/>
            </a:lvl1pPr>
            <a:lvl2pPr marL="1619951" indent="0">
              <a:buNone/>
              <a:defRPr sz="4960"/>
            </a:lvl2pPr>
            <a:lvl3pPr marL="3239902" indent="0">
              <a:buNone/>
              <a:defRPr sz="4252"/>
            </a:lvl3pPr>
            <a:lvl4pPr marL="4859853" indent="0">
              <a:buNone/>
              <a:defRPr sz="3543"/>
            </a:lvl4pPr>
            <a:lvl5pPr marL="6479804" indent="0">
              <a:buNone/>
              <a:defRPr sz="3543"/>
            </a:lvl5pPr>
            <a:lvl6pPr marL="8099755" indent="0">
              <a:buNone/>
              <a:defRPr sz="3543"/>
            </a:lvl6pPr>
            <a:lvl7pPr marL="9719706" indent="0">
              <a:buNone/>
              <a:defRPr sz="3543"/>
            </a:lvl7pPr>
            <a:lvl8pPr marL="11339657" indent="0">
              <a:buNone/>
              <a:defRPr sz="3543"/>
            </a:lvl8pPr>
            <a:lvl9pPr marL="12959608" indent="0">
              <a:buNone/>
              <a:defRPr sz="3543"/>
            </a:lvl9pPr>
          </a:lstStyle>
          <a:p>
            <a:pPr lvl="0"/>
            <a:r>
              <a:rPr lang="pt-BR"/>
              <a:t>Clique para editar os estilos de texto Mestres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pt-BR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214847588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2227451" y="2300044"/>
            <a:ext cx="27944386" cy="8350126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pt-BR"/>
              <a:t>Clique para editar o título Mestre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2227451" y="11500170"/>
            <a:ext cx="27944386" cy="2741040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pt-BR"/>
              <a:t>Clique para editar os estilos de texto Mestres</a:t>
            </a:r>
          </a:p>
          <a:p>
            <a:pPr lvl="1"/>
            <a:r>
              <a:rPr lang="pt-BR"/>
              <a:t>Segundo nível</a:t>
            </a:r>
          </a:p>
          <a:p>
            <a:pPr lvl="2"/>
            <a:r>
              <a:rPr lang="pt-BR"/>
              <a:t>Terceiro nível</a:t>
            </a:r>
          </a:p>
          <a:p>
            <a:pPr lvl="3"/>
            <a:r>
              <a:rPr lang="pt-BR"/>
              <a:t>Quarto nível</a:t>
            </a:r>
          </a:p>
          <a:p>
            <a:pPr lvl="4"/>
            <a:r>
              <a:rPr lang="pt-BR"/>
              <a:t>Quinto nível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2227451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F89461DE-EA00-4372-802B-D8278FBDC162}" type="datetimeFigureOut">
              <a:rPr lang="pt-BR" smtClean="0"/>
              <a:t>30/08/2024</a:t>
            </a:fld>
            <a:endParaRPr lang="pt-BR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10732264" y="40040601"/>
            <a:ext cx="1093476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endParaRPr lang="pt-BR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22881997" y="40040601"/>
            <a:ext cx="7289840" cy="230003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4252">
                <a:solidFill>
                  <a:schemeClr val="tx1">
                    <a:tint val="82000"/>
                  </a:schemeClr>
                </a:solidFill>
              </a:defRPr>
            </a:lvl1pPr>
          </a:lstStyle>
          <a:p>
            <a:fld id="{72131281-EC1F-44F1-8FAC-2AD809520618}" type="slidenum">
              <a:rPr lang="pt-BR" smtClean="0"/>
              <a:t>‹nº›</a:t>
            </a:fld>
            <a:endParaRPr lang="pt-BR"/>
          </a:p>
        </p:txBody>
      </p:sp>
    </p:spTree>
    <p:extLst>
      <p:ext uri="{BB962C8B-B14F-4D97-AF65-F5344CB8AC3E}">
        <p14:creationId xmlns:p14="http://schemas.microsoft.com/office/powerpoint/2010/main" val="139056322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l" defTabSz="3239902" rtl="0" eaLnBrk="1" latinLnBrk="0" hangingPunct="1">
        <a:lnSpc>
          <a:spcPct val="90000"/>
        </a:lnSpc>
        <a:spcBef>
          <a:spcPct val="0"/>
        </a:spcBef>
        <a:buNone/>
        <a:defRPr sz="1559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809976" indent="-809976" algn="l" defTabSz="3239902" rtl="0" eaLnBrk="1" latinLnBrk="0" hangingPunct="1">
        <a:lnSpc>
          <a:spcPct val="90000"/>
        </a:lnSpc>
        <a:spcBef>
          <a:spcPts val="3543"/>
        </a:spcBef>
        <a:buFont typeface="Arial" panose="020B0604020202020204" pitchFamily="34" charset="0"/>
        <a:buChar char="•"/>
        <a:defRPr sz="9921" kern="1200">
          <a:solidFill>
            <a:schemeClr val="tx1"/>
          </a:solidFill>
          <a:latin typeface="+mn-lt"/>
          <a:ea typeface="+mn-ea"/>
          <a:cs typeface="+mn-cs"/>
        </a:defRPr>
      </a:lvl1pPr>
      <a:lvl2pPr marL="2429927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8504" kern="1200">
          <a:solidFill>
            <a:schemeClr val="tx1"/>
          </a:solidFill>
          <a:latin typeface="+mn-lt"/>
          <a:ea typeface="+mn-ea"/>
          <a:cs typeface="+mn-cs"/>
        </a:defRPr>
      </a:lvl2pPr>
      <a:lvl3pPr marL="4049878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7086" kern="1200">
          <a:solidFill>
            <a:schemeClr val="tx1"/>
          </a:solidFill>
          <a:latin typeface="+mn-lt"/>
          <a:ea typeface="+mn-ea"/>
          <a:cs typeface="+mn-cs"/>
        </a:defRPr>
      </a:lvl3pPr>
      <a:lvl4pPr marL="5669829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7289780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909731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10529682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2149633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3769584" indent="-809976" algn="l" defTabSz="3239902" rtl="0" eaLnBrk="1" latinLnBrk="0" hangingPunct="1">
        <a:lnSpc>
          <a:spcPct val="90000"/>
        </a:lnSpc>
        <a:spcBef>
          <a:spcPts val="1772"/>
        </a:spcBef>
        <a:buFont typeface="Arial" panose="020B0604020202020204" pitchFamily="34" charset="0"/>
        <a:buChar char="•"/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1pPr>
      <a:lvl2pPr marL="1619951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2pPr>
      <a:lvl3pPr marL="3239902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3pPr>
      <a:lvl4pPr marL="4859853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4pPr>
      <a:lvl5pPr marL="6479804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5pPr>
      <a:lvl6pPr marL="8099755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6pPr>
      <a:lvl7pPr marL="9719706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7pPr>
      <a:lvl8pPr marL="11339657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8pPr>
      <a:lvl9pPr marL="12959608" algn="l" defTabSz="3239902" rtl="0" eaLnBrk="1" latinLnBrk="0" hangingPunct="1">
        <a:defRPr sz="6378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5" name="Imagem 4">
            <a:extLst>
              <a:ext uri="{FF2B5EF4-FFF2-40B4-BE49-F238E27FC236}">
                <a16:creationId xmlns:a16="http://schemas.microsoft.com/office/drawing/2014/main" id="{CD6C344E-0E22-C974-D02D-4B03FAE68F15}"/>
              </a:ext>
            </a:extLst>
          </p:cNvPr>
          <p:cNvPicPr>
            <a:picLocks noGrp="1" noRot="1" noChangeAspect="1" noMove="1" noResize="1" noEditPoints="1" noAdjustHandles="1" noChangeArrowheads="1" noChangeShapeType="1" noCrop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/>
        </p:blipFill>
        <p:spPr>
          <a:xfrm>
            <a:off x="0" y="0"/>
            <a:ext cx="32399288" cy="43199051"/>
          </a:xfrm>
          <a:prstGeom prst="rect">
            <a:avLst/>
          </a:prstGeom>
        </p:spPr>
      </p:pic>
      <p:sp>
        <p:nvSpPr>
          <p:cNvPr id="2" name="Título 1">
            <a:extLst>
              <a:ext uri="{FF2B5EF4-FFF2-40B4-BE49-F238E27FC236}">
                <a16:creationId xmlns:a16="http://schemas.microsoft.com/office/drawing/2014/main" id="{BD60A666-8558-14FF-15EB-69CE808EB71D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2171701" y="1900988"/>
            <a:ext cx="20402550" cy="4042611"/>
          </a:xfrm>
        </p:spPr>
        <p:txBody>
          <a:bodyPr anchor="ctr">
            <a:normAutofit/>
          </a:bodyPr>
          <a:lstStyle/>
          <a:p>
            <a:pPr algn="l"/>
            <a:r>
              <a:rPr lang="pt-BR" sz="8800" b="1" dirty="0">
                <a:latin typeface="Arial" panose="020B0604020202020204" pitchFamily="34" charset="0"/>
                <a:cs typeface="Arial" panose="020B0604020202020204" pitchFamily="34" charset="0"/>
              </a:rPr>
              <a:t>Insira o título do seu trabalho aqui</a:t>
            </a:r>
          </a:p>
        </p:txBody>
      </p:sp>
      <p:sp>
        <p:nvSpPr>
          <p:cNvPr id="7" name="Subtítulo 6">
            <a:extLst>
              <a:ext uri="{FF2B5EF4-FFF2-40B4-BE49-F238E27FC236}">
                <a16:creationId xmlns:a16="http://schemas.microsoft.com/office/drawing/2014/main" id="{F770F321-2B68-AE5A-A6BE-42EC9E7FE2D2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227220" y="6208295"/>
            <a:ext cx="29910505" cy="2839452"/>
          </a:xfrm>
        </p:spPr>
        <p:txBody>
          <a:bodyPr anchor="t">
            <a:normAutofit/>
          </a:bodyPr>
          <a:lstStyle/>
          <a:p>
            <a:pPr>
              <a:lnSpc>
                <a:spcPct val="10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Nome do Autor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| Universidade | E-mail</a:t>
            </a:r>
          </a:p>
          <a:p>
            <a:pPr>
              <a:lnSpc>
                <a:spcPct val="10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Nome do Autor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| Universidade | E-mail</a:t>
            </a:r>
          </a:p>
          <a:p>
            <a:pPr>
              <a:lnSpc>
                <a:spcPct val="10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Nome do Autor </a:t>
            </a:r>
            <a:r>
              <a:rPr lang="pt-BR" sz="3600" dirty="0">
                <a:latin typeface="Arial" panose="020B0604020202020204" pitchFamily="34" charset="0"/>
                <a:cs typeface="Arial" panose="020B0604020202020204" pitchFamily="34" charset="0"/>
              </a:rPr>
              <a:t>| Universidade | E-mail</a:t>
            </a:r>
          </a:p>
        </p:txBody>
      </p:sp>
      <p:sp>
        <p:nvSpPr>
          <p:cNvPr id="8" name="CaixaDeTexto 7">
            <a:extLst>
              <a:ext uri="{FF2B5EF4-FFF2-40B4-BE49-F238E27FC236}">
                <a16:creationId xmlns:a16="http://schemas.microsoft.com/office/drawing/2014/main" id="{A92899EE-0A94-42B0-911F-1F3643771E62}"/>
              </a:ext>
            </a:extLst>
          </p:cNvPr>
          <p:cNvSpPr txBox="1"/>
          <p:nvPr/>
        </p:nvSpPr>
        <p:spPr>
          <a:xfrm>
            <a:off x="2171701" y="10876546"/>
            <a:ext cx="13475368" cy="23915329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1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2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3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9" name="CaixaDeTexto 8">
            <a:extLst>
              <a:ext uri="{FF2B5EF4-FFF2-40B4-BE49-F238E27FC236}">
                <a16:creationId xmlns:a16="http://schemas.microsoft.com/office/drawing/2014/main" id="{FE35941F-A666-2AF4-BD57-7360D3628123}"/>
              </a:ext>
            </a:extLst>
          </p:cNvPr>
          <p:cNvSpPr txBox="1"/>
          <p:nvPr/>
        </p:nvSpPr>
        <p:spPr>
          <a:xfrm>
            <a:off x="16752219" y="10876546"/>
            <a:ext cx="13475368" cy="24746326"/>
          </a:xfrm>
          <a:prstGeom prst="rect">
            <a:avLst/>
          </a:prstGeom>
          <a:noFill/>
        </p:spPr>
        <p:txBody>
          <a:bodyPr wrap="square" numCol="1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3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  <a:p>
            <a:pPr algn="just">
              <a:lnSpc>
                <a:spcPct val="150000"/>
              </a:lnSpc>
            </a:pPr>
            <a:endParaRPr lang="pt-BR" sz="32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3600" b="1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endParaRPr lang="pt-BR" sz="1400" dirty="0"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r">
              <a:lnSpc>
                <a:spcPct val="150000"/>
              </a:lnSpc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Fonte: </a:t>
            </a:r>
            <a:r>
              <a:rPr lang="pt-BR" sz="2000" b="1" dirty="0" err="1">
                <a:latin typeface="Arial" panose="020B0604020202020204" pitchFamily="34" charset="0"/>
                <a:cs typeface="Arial" panose="020B0604020202020204" pitchFamily="34" charset="0"/>
              </a:rPr>
              <a:t>xxxxxxx</a:t>
            </a: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 (2024)</a:t>
            </a:r>
          </a:p>
          <a:p>
            <a:pPr algn="just">
              <a:lnSpc>
                <a:spcPct val="150000"/>
              </a:lnSpc>
            </a:pPr>
            <a:r>
              <a:rPr lang="pt-BR" sz="3600" b="1" dirty="0">
                <a:latin typeface="Arial" panose="020B0604020202020204" pitchFamily="34" charset="0"/>
                <a:cs typeface="Arial" panose="020B0604020202020204" pitchFamily="34" charset="0"/>
              </a:rPr>
              <a:t>3 EXEMPLO DE SUBTÍTULO</a:t>
            </a:r>
          </a:p>
          <a:p>
            <a:pPr algn="just">
              <a:lnSpc>
                <a:spcPct val="150000"/>
              </a:lnSpc>
            </a:pP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mattis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nibh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iaculis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accumsan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Phasellus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porttitor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eu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viverra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ex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fringilla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at.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velit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Donec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hendrerit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nisl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tempus,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ligula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est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lobortis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urna, quis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quam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 ut </a:t>
            </a:r>
            <a:r>
              <a:rPr lang="pt-BR" sz="3200" dirty="0" err="1">
                <a:latin typeface="Arial" panose="020B0604020202020204" pitchFamily="34" charset="0"/>
                <a:cs typeface="Arial" panose="020B0604020202020204" pitchFamily="34" charset="0"/>
              </a:rPr>
              <a:t>mauris</a:t>
            </a:r>
            <a:r>
              <a:rPr lang="pt-BR" sz="3200" dirty="0">
                <a:latin typeface="Arial" panose="020B0604020202020204" pitchFamily="34" charset="0"/>
                <a:cs typeface="Arial" panose="020B0604020202020204" pitchFamily="34" charset="0"/>
              </a:rPr>
              <a:t>.</a:t>
            </a:r>
          </a:p>
        </p:txBody>
      </p:sp>
      <p:sp>
        <p:nvSpPr>
          <p:cNvPr id="10" name="Retângulo 9">
            <a:extLst>
              <a:ext uri="{FF2B5EF4-FFF2-40B4-BE49-F238E27FC236}">
                <a16:creationId xmlns:a16="http://schemas.microsoft.com/office/drawing/2014/main" id="{D7F597EC-BCB4-BAB5-EB22-8342B0EE7FA1}"/>
              </a:ext>
            </a:extLst>
          </p:cNvPr>
          <p:cNvSpPr/>
          <p:nvPr/>
        </p:nvSpPr>
        <p:spPr>
          <a:xfrm>
            <a:off x="16752219" y="18793326"/>
            <a:ext cx="13475368" cy="8013032"/>
          </a:xfrm>
          <a:prstGeom prst="rect">
            <a:avLst/>
          </a:prstGeom>
          <a:solidFill>
            <a:schemeClr val="tx2">
              <a:lumMod val="50000"/>
              <a:lumOff val="50000"/>
            </a:schemeClr>
          </a:solidFill>
          <a:ln>
            <a:noFill/>
          </a:ln>
        </p:spPr>
        <p:style>
          <a:lnRef idx="2">
            <a:schemeClr val="accent1">
              <a:shade val="15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pt-BR" sz="4000" b="1" dirty="0">
                <a:solidFill>
                  <a:schemeClr val="tx1"/>
                </a:solidFill>
                <a:latin typeface="Arial" panose="020B0604020202020204" pitchFamily="34" charset="0"/>
                <a:cs typeface="Arial" panose="020B0604020202020204" pitchFamily="34" charset="0"/>
              </a:rPr>
              <a:t>VOCÊ PODE UTILIZAR ESSE ESPAÇO PARA INSERIR IMAGENS OU GRÁFICOS</a:t>
            </a:r>
          </a:p>
        </p:txBody>
      </p:sp>
      <p:cxnSp>
        <p:nvCxnSpPr>
          <p:cNvPr id="12" name="Conector reto 11">
            <a:extLst>
              <a:ext uri="{FF2B5EF4-FFF2-40B4-BE49-F238E27FC236}">
                <a16:creationId xmlns:a16="http://schemas.microsoft.com/office/drawing/2014/main" id="{198B70A6-2A06-F92B-9470-1DB52080DA56}"/>
              </a:ext>
            </a:extLst>
          </p:cNvPr>
          <p:cNvCxnSpPr/>
          <p:nvPr/>
        </p:nvCxnSpPr>
        <p:spPr>
          <a:xfrm>
            <a:off x="2171701" y="35261924"/>
            <a:ext cx="28055886" cy="0"/>
          </a:xfrm>
          <a:prstGeom prst="line">
            <a:avLst/>
          </a:prstGeom>
          <a:ln w="76200"/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4" name="CaixaDeTexto 13">
            <a:extLst>
              <a:ext uri="{FF2B5EF4-FFF2-40B4-BE49-F238E27FC236}">
                <a16:creationId xmlns:a16="http://schemas.microsoft.com/office/drawing/2014/main" id="{567E151D-7634-4755-5453-05853A0A6E97}"/>
              </a:ext>
            </a:extLst>
          </p:cNvPr>
          <p:cNvSpPr txBox="1"/>
          <p:nvPr/>
        </p:nvSpPr>
        <p:spPr>
          <a:xfrm>
            <a:off x="2171700" y="35621239"/>
            <a:ext cx="28055886" cy="325550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pt-BR" sz="2000" b="1" dirty="0">
                <a:latin typeface="Arial" panose="020B0604020202020204" pitchFamily="34" charset="0"/>
                <a:cs typeface="Arial" panose="020B0604020202020204" pitchFamily="34" charset="0"/>
              </a:rPr>
              <a:t>REFERÊNCIAS</a:t>
            </a:r>
          </a:p>
          <a:p>
            <a:pPr algn="just">
              <a:lnSpc>
                <a:spcPct val="150000"/>
              </a:lnSpc>
            </a:pP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ipsum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dolor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consectetur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adipiscing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elit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Etiam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justo massa.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tempus magna a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sapien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cursus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sit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amet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ornare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Aenean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quis est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diam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Nullam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in libero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arcu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Cras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eget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feugiat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lacus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ut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semper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leo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ante id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placerat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congue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Fusce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lectus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pretium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sodales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malesuada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sed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,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finibus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 quis </a:t>
            </a:r>
            <a:r>
              <a:rPr lang="pt-BR" sz="2400" dirty="0" err="1">
                <a:latin typeface="Arial" panose="020B0604020202020204" pitchFamily="34" charset="0"/>
                <a:cs typeface="Arial" panose="020B0604020202020204" pitchFamily="34" charset="0"/>
              </a:rPr>
              <a:t>lorem</a:t>
            </a:r>
            <a:r>
              <a:rPr lang="pt-BR" sz="2400" dirty="0">
                <a:latin typeface="Arial" panose="020B0604020202020204" pitchFamily="34" charset="0"/>
                <a:cs typeface="Arial" panose="020B0604020202020204" pitchFamily="34" charset="0"/>
              </a:rPr>
              <a:t>. </a:t>
            </a:r>
          </a:p>
          <a:p>
            <a:pPr algn="just">
              <a:lnSpc>
                <a:spcPct val="150000"/>
              </a:lnSpc>
            </a:pPr>
            <a:endParaRPr lang="pt-BR" sz="2400" b="1" dirty="0">
              <a:solidFill>
                <a:schemeClr val="accent6">
                  <a:lumMod val="75000"/>
                </a:schemeClr>
              </a:solidFill>
              <a:latin typeface="Arial" panose="020B0604020202020204" pitchFamily="34" charset="0"/>
              <a:cs typeface="Arial" panose="020B0604020202020204" pitchFamily="34" charset="0"/>
            </a:endParaRPr>
          </a:p>
          <a:p>
            <a:pPr algn="just">
              <a:lnSpc>
                <a:spcPct val="150000"/>
              </a:lnSpc>
            </a:pPr>
            <a:r>
              <a:rPr lang="pt-BR" sz="2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Observação: Se houver muitas referências, elas podem ser inseridas apenas no QR </a:t>
            </a:r>
            <a:r>
              <a:rPr lang="pt-BR" sz="2400" b="1" dirty="0" err="1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Code</a:t>
            </a:r>
            <a:r>
              <a:rPr lang="pt-BR" sz="2400" b="1" dirty="0">
                <a:solidFill>
                  <a:schemeClr val="tx2">
                    <a:lumMod val="50000"/>
                    <a:lumOff val="50000"/>
                  </a:schemeClr>
                </a:solidFill>
                <a:latin typeface="Arial" panose="020B0604020202020204" pitchFamily="34" charset="0"/>
                <a:cs typeface="Arial" panose="020B0604020202020204" pitchFamily="34" charset="0"/>
              </a:rPr>
              <a:t>, onde o público poderá consultar a lista completa de referências bibliográficas, o trabalho completo ou a tradução em Libras do seu trabalho aqui.</a:t>
            </a:r>
          </a:p>
        </p:txBody>
      </p:sp>
    </p:spTree>
    <p:extLst>
      <p:ext uri="{BB962C8B-B14F-4D97-AF65-F5344CB8AC3E}">
        <p14:creationId xmlns:p14="http://schemas.microsoft.com/office/powerpoint/2010/main" val="3274240941"/>
      </p:ext>
    </p:extLst>
  </p:cSld>
  <p:clrMapOvr>
    <a:masterClrMapping/>
  </p:clrMapOvr>
</p:sld>
</file>

<file path=ppt/theme/theme1.xml><?xml version="1.0" encoding="utf-8"?>
<a:theme xmlns:a="http://schemas.openxmlformats.org/drawingml/2006/main" name="Tema do Office">
  <a:themeElements>
    <a:clrScheme name="Tema do Office">
      <a:dk1>
        <a:sysClr val="windowText" lastClr="000000"/>
      </a:dk1>
      <a:lt1>
        <a:sysClr val="window" lastClr="FFFFFF"/>
      </a:lt1>
      <a:dk2>
        <a:srgbClr val="0E2841"/>
      </a:dk2>
      <a:lt2>
        <a:srgbClr val="E8E8E8"/>
      </a:lt2>
      <a:accent1>
        <a:srgbClr val="156082"/>
      </a:accent1>
      <a:accent2>
        <a:srgbClr val="E97132"/>
      </a:accent2>
      <a:accent3>
        <a:srgbClr val="196B24"/>
      </a:accent3>
      <a:accent4>
        <a:srgbClr val="0F9ED5"/>
      </a:accent4>
      <a:accent5>
        <a:srgbClr val="A02B93"/>
      </a:accent5>
      <a:accent6>
        <a:srgbClr val="4EA72E"/>
      </a:accent6>
      <a:hlink>
        <a:srgbClr val="467886"/>
      </a:hlink>
      <a:folHlink>
        <a:srgbClr val="96607D"/>
      </a:folHlink>
    </a:clrScheme>
    <a:fontScheme name="Tema do Office">
      <a:majorFont>
        <a:latin typeface="Aptos Display" panose="0211000402020202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Aptos" panose="0211000402020202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Tema do 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  <a:ln w="2540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>
    <a:lnDef>
      <a:spPr/>
      <a:bodyPr/>
      <a:lstStyle/>
      <a:style>
        <a:lnRef idx="2">
          <a:schemeClr val="accent1"/>
        </a:lnRef>
        <a:fillRef idx="0">
          <a:schemeClr val="accent1"/>
        </a:fillRef>
        <a:effectRef idx="1">
          <a:schemeClr val="accent1"/>
        </a:effectRef>
        <a:fontRef idx="minor">
          <a:schemeClr val="tx1"/>
        </a:fontRef>
      </a:style>
    </a:lnDef>
  </a:objectDefaults>
  <a:extraClrSchemeLst/>
  <a:extLst>
    <a:ext uri="{05A4C25C-085E-4340-85A3-A5531E510DB2}">
      <thm15:themeFamily xmlns:thm15="http://schemas.microsoft.com/office/thememl/2012/main" name="Office Theme" id="{2E142A2C-CD16-42D6-873A-C26D2A0506FA}" vid="{1BDDFF52-6CD6-40A5-AB3C-68EB2F1E4D0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18</TotalTime>
  <Words>743</Words>
  <Application>Microsoft Office PowerPoint</Application>
  <PresentationFormat>Personalizar</PresentationFormat>
  <Paragraphs>33</Paragraphs>
  <Slides>1</Slides>
  <Notes>0</Notes>
  <HiddenSlides>0</HiddenSlides>
  <MMClips>0</MMClips>
  <ScaleCrop>false</ScaleCrop>
  <HeadingPairs>
    <vt:vector size="6" baseType="variant">
      <vt:variant>
        <vt:lpstr>Fontes usadas</vt:lpstr>
      </vt:variant>
      <vt:variant>
        <vt:i4>3</vt:i4>
      </vt:variant>
      <vt:variant>
        <vt:lpstr>Tema</vt:lpstr>
      </vt:variant>
      <vt:variant>
        <vt:i4>1</vt:i4>
      </vt:variant>
      <vt:variant>
        <vt:lpstr>Títulos de slides</vt:lpstr>
      </vt:variant>
      <vt:variant>
        <vt:i4>1</vt:i4>
      </vt:variant>
    </vt:vector>
  </HeadingPairs>
  <TitlesOfParts>
    <vt:vector size="5" baseType="lpstr">
      <vt:lpstr>Aptos</vt:lpstr>
      <vt:lpstr>Aptos Display</vt:lpstr>
      <vt:lpstr>Arial</vt:lpstr>
      <vt:lpstr>Tema do Office</vt:lpstr>
      <vt:lpstr>Insira o título do seu trabalho aqui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/>
  <dc:creator>Marcelo Bertoluci</dc:creator>
  <cp:lastModifiedBy>Marcelo Bertoluci</cp:lastModifiedBy>
  <cp:revision>2</cp:revision>
  <dcterms:created xsi:type="dcterms:W3CDTF">2024-08-30T20:04:37Z</dcterms:created>
  <dcterms:modified xsi:type="dcterms:W3CDTF">2024-08-30T20:23:13Z</dcterms:modified>
</cp:coreProperties>
</file>